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diagrams/layout2.xml" ContentType="application/vnd.openxmlformats-officedocument.drawingml.diagramLayout+xml"/>
  <Override PartName="/ppt/diagrams/layout1.xml" ContentType="application/vnd.openxmlformats-officedocument.drawingml.diagramLayout+xml"/>
  <Override PartName="/ppt/notesSlides/notesSlide6.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60" r:id="rId1"/>
  </p:sldMasterIdLst>
  <p:notesMasterIdLst>
    <p:notesMasterId r:id="rId15"/>
  </p:notesMasterIdLst>
  <p:handoutMasterIdLst>
    <p:handoutMasterId r:id="rId16"/>
  </p:handoutMasterIdLst>
  <p:sldIdLst>
    <p:sldId id="256" r:id="rId2"/>
    <p:sldId id="257" r:id="rId3"/>
    <p:sldId id="258" r:id="rId4"/>
    <p:sldId id="272" r:id="rId5"/>
    <p:sldId id="259" r:id="rId6"/>
    <p:sldId id="260" r:id="rId7"/>
    <p:sldId id="274" r:id="rId8"/>
    <p:sldId id="273" r:id="rId9"/>
    <p:sldId id="263" r:id="rId10"/>
    <p:sldId id="267" r:id="rId11"/>
    <p:sldId id="271" r:id="rId12"/>
    <p:sldId id="265" r:id="rId13"/>
    <p:sldId id="266" r:id="rId14"/>
  </p:sldIdLst>
  <p:sldSz cx="9144000" cy="6858000" type="screen4x3"/>
  <p:notesSz cx="6858000" cy="9144000"/>
  <p:embeddedFontLst>
    <p:embeddedFont>
      <p:font typeface="Franklin Gothic Heavy" pitchFamily="34" charset="0"/>
      <p:regular r:id="rId17"/>
      <p:italic r:id="rId18"/>
    </p:embeddedFont>
    <p:embeddedFont>
      <p:font typeface="Franklin Gothic Medium Cond" pitchFamily="34" charset="0"/>
      <p:regular r:id="rId19"/>
    </p:embeddedFont>
    <p:embeddedFont>
      <p:font typeface="Franklin Gothic Demi" pitchFamily="34" charset="0"/>
      <p:regular r:id="rId20"/>
      <p:italic r:id="rId21"/>
    </p:embeddedFont>
    <p:embeddedFont>
      <p:font typeface="Franklin Gothic Medium" pitchFamily="34" charset="0"/>
      <p:regular r:id="rId22"/>
      <p:italic r:id="rId23"/>
    </p:embeddedFont>
    <p:embeddedFont>
      <p:font typeface="Franklin Gothic Book" pitchFamily="34" charset="0"/>
      <p:regular r:id="rId24"/>
      <p:italic r:id="rId25"/>
    </p:embeddedFont>
    <p:embeddedFont>
      <p:font typeface="Arial Narrow" pitchFamily="34" charset="0"/>
      <p:regular r:id="rId26"/>
      <p:bold r:id="rId27"/>
      <p:italic r:id="rId28"/>
      <p:boldItalic r:id="rId29"/>
    </p:embeddedFont>
    <p:embeddedFont>
      <p:font typeface="TradeGothicBold" pitchFamily="2" charset="0"/>
      <p:regular r:id="rId30"/>
    </p:embeddedFont>
    <p:embeddedFont>
      <p:font typeface="Calibri" pitchFamily="34" charset="0"/>
      <p:regular r:id="rId31"/>
      <p:bold r:id="rId32"/>
      <p:italic r:id="rId33"/>
      <p:boldItalic r:id="rId34"/>
    </p:embeddedFont>
    <p:embeddedFont>
      <p:font typeface="SolexRegularLining" charset="0"/>
      <p:regular r:id="rId35"/>
    </p:embeddedFont>
    <p:embeddedFont>
      <p:font typeface="SolexBlackLiningItalic" charset="0"/>
      <p:italic r:id="rId36"/>
    </p:embeddedFont>
  </p:embeddedFontLst>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951" autoAdjust="0"/>
    <p:restoredTop sz="78755" autoAdjust="0"/>
  </p:normalViewPr>
  <p:slideViewPr>
    <p:cSldViewPr>
      <p:cViewPr varScale="1">
        <p:scale>
          <a:sx n="81" d="100"/>
          <a:sy n="81" d="100"/>
        </p:scale>
        <p:origin x="-85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font" Target="fonts/font1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s>
</file>

<file path=ppt/charts/_rels/chart1.xml.rels><?xml version="1.0" encoding="UTF-8" standalone="yes"?>
<Relationships xmlns="http://schemas.openxmlformats.org/package/2006/relationships"><Relationship Id="rId1" Type="http://schemas.openxmlformats.org/officeDocument/2006/relationships/oleObject" Target="file:///W:\Presentations\2008\General\Transition%20Package\Transition%20Documents\Phase%20II%20Materials\Final_PhaseII_PPTs\mwRevisions\budgetCharts\20081014-FY05-09%20Historic%20Budget%20Al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4"/>
  <c:chart>
    <c:autoTitleDeleted val="1"/>
    <c:plotArea>
      <c:layout>
        <c:manualLayout>
          <c:layoutTarget val="inner"/>
          <c:xMode val="edge"/>
          <c:yMode val="edge"/>
          <c:x val="7.005709812589217E-2"/>
          <c:y val="3.1223597050368739E-2"/>
          <c:w val="0.91386103052907985"/>
          <c:h val="0.76257280339957689"/>
        </c:manualLayout>
      </c:layout>
      <c:barChart>
        <c:barDir val="col"/>
        <c:grouping val="clustered"/>
        <c:ser>
          <c:idx val="0"/>
          <c:order val="0"/>
          <c:tx>
            <c:strRef>
              <c:f>AGO!$A$2</c:f>
              <c:strCache>
                <c:ptCount val="1"/>
                <c:pt idx="0">
                  <c:v>Acquisition &amp; Grants</c:v>
                </c:pt>
              </c:strCache>
            </c:strRef>
          </c:tx>
          <c:spPr>
            <a:gradFill flip="none" rotWithShape="1">
              <a:gsLst>
                <a:gs pos="0">
                  <a:srgbClr val="0F6FC6">
                    <a:lumMod val="75000"/>
                    <a:shade val="30000"/>
                    <a:satMod val="115000"/>
                  </a:srgbClr>
                </a:gs>
                <a:gs pos="50000">
                  <a:srgbClr val="0F6FC6">
                    <a:lumMod val="75000"/>
                    <a:shade val="67500"/>
                    <a:satMod val="115000"/>
                  </a:srgbClr>
                </a:gs>
                <a:gs pos="100000">
                  <a:srgbClr val="0F6FC6">
                    <a:lumMod val="75000"/>
                    <a:shade val="100000"/>
                    <a:satMod val="115000"/>
                  </a:srgbClr>
                </a:gs>
              </a:gsLst>
              <a:lin ang="5400000" scaled="1"/>
              <a:tileRect/>
            </a:gradFill>
          </c:spPr>
          <c:dLbls>
            <c:numFmt formatCode="&quot;$&quot;#,##0.0" sourceLinked="0"/>
            <c:spPr>
              <a:noFill/>
            </c:spPr>
            <c:txPr>
              <a:bodyPr/>
              <a:lstStyle/>
              <a:p>
                <a:pPr>
                  <a:defRPr sz="1800">
                    <a:solidFill>
                      <a:schemeClr val="tx1"/>
                    </a:solidFill>
                    <a:latin typeface="Franklin Gothic Medium Cond" pitchFamily="34" charset="0"/>
                  </a:defRPr>
                </a:pPr>
                <a:endParaRPr lang="en-US"/>
              </a:p>
            </c:txPr>
            <c:dLblPos val="inEnd"/>
            <c:showVal val="1"/>
          </c:dLbls>
          <c:cat>
            <c:strRef>
              <c:f>AGO!$B$1:$I$1</c:f>
              <c:strCache>
                <c:ptCount val="8"/>
                <c:pt idx="0">
                  <c:v>FY 2005 Enacted</c:v>
                </c:pt>
                <c:pt idx="1">
                  <c:v>FY 2006 Enacted</c:v>
                </c:pt>
                <c:pt idx="2">
                  <c:v>FY 2007 Enacted</c:v>
                </c:pt>
                <c:pt idx="3">
                  <c:v>FY 2008 President's Request</c:v>
                </c:pt>
                <c:pt idx="4">
                  <c:v>FY 2008 Enacted</c:v>
                </c:pt>
                <c:pt idx="5">
                  <c:v>FY 2009 President's Request * (With the census and HFIF amendment)</c:v>
                </c:pt>
                <c:pt idx="6">
                  <c:v>House Markup</c:v>
                </c:pt>
                <c:pt idx="7">
                  <c:v>Senate Markup</c:v>
                </c:pt>
              </c:strCache>
            </c:strRef>
          </c:cat>
          <c:val>
            <c:numRef>
              <c:f>AGO!$B$2:$I$2</c:f>
              <c:numCache>
                <c:formatCode>"$"#,##0</c:formatCode>
                <c:ptCount val="8"/>
                <c:pt idx="0">
                  <c:v>13648</c:v>
                </c:pt>
                <c:pt idx="1">
                  <c:v>12165.1</c:v>
                </c:pt>
                <c:pt idx="2">
                  <c:v>12708.1</c:v>
                </c:pt>
                <c:pt idx="3">
                  <c:v>12743.1</c:v>
                </c:pt>
                <c:pt idx="4">
                  <c:v>12451.1</c:v>
                </c:pt>
                <c:pt idx="5">
                  <c:v>14392</c:v>
                </c:pt>
                <c:pt idx="6">
                  <c:v>14400</c:v>
                </c:pt>
                <c:pt idx="7">
                  <c:v>14400</c:v>
                </c:pt>
              </c:numCache>
            </c:numRef>
          </c:val>
        </c:ser>
        <c:gapWidth val="76"/>
        <c:axId val="219556096"/>
        <c:axId val="219660288"/>
      </c:barChart>
      <c:catAx>
        <c:axId val="219556096"/>
        <c:scaling>
          <c:orientation val="minMax"/>
        </c:scaling>
        <c:axPos val="b"/>
        <c:tickLblPos val="nextTo"/>
        <c:txPr>
          <a:bodyPr/>
          <a:lstStyle/>
          <a:p>
            <a:pPr>
              <a:defRPr sz="1100">
                <a:latin typeface="Franklin Gothic Medium Cond" pitchFamily="34" charset="0"/>
              </a:defRPr>
            </a:pPr>
            <a:endParaRPr lang="en-US"/>
          </a:p>
        </c:txPr>
        <c:crossAx val="219660288"/>
        <c:crosses val="autoZero"/>
        <c:auto val="1"/>
        <c:lblAlgn val="ctr"/>
        <c:lblOffset val="100"/>
      </c:catAx>
      <c:valAx>
        <c:axId val="219660288"/>
        <c:scaling>
          <c:orientation val="minMax"/>
        </c:scaling>
        <c:axPos val="l"/>
        <c:majorGridlines/>
        <c:numFmt formatCode="&quot;$&quot;#,##0.0" sourceLinked="0"/>
        <c:tickLblPos val="nextTo"/>
        <c:txPr>
          <a:bodyPr/>
          <a:lstStyle/>
          <a:p>
            <a:pPr>
              <a:defRPr sz="1200">
                <a:latin typeface="Franklin Gothic Medium Cond" pitchFamily="34" charset="0"/>
              </a:defRPr>
            </a:pPr>
            <a:endParaRPr lang="en-US"/>
          </a:p>
        </c:txPr>
        <c:crossAx val="219556096"/>
        <c:crosses val="autoZero"/>
        <c:crossBetween val="between"/>
        <c:dispUnits>
          <c:builtInUnit val="thousands"/>
          <c:dispUnitsLbl>
            <c:layout>
              <c:manualLayout>
                <c:xMode val="edge"/>
                <c:yMode val="edge"/>
                <c:x val="7.0175438596491224E-2"/>
                <c:y val="3.1223597050368739E-2"/>
              </c:manualLayout>
            </c:layout>
            <c:tx>
              <c:rich>
                <a:bodyPr rot="0" vert="horz"/>
                <a:lstStyle/>
                <a:p>
                  <a:pPr>
                    <a:defRPr sz="1100" b="0">
                      <a:latin typeface="Franklin Gothic Medium Cond" pitchFamily="34" charset="0"/>
                    </a:defRPr>
                  </a:pPr>
                  <a:r>
                    <a:rPr lang="en-US" dirty="0" smtClean="0"/>
                    <a:t>Millions</a:t>
                  </a:r>
                  <a:endParaRPr lang="en-US" dirty="0"/>
                </a:p>
              </c:rich>
            </c:tx>
          </c:dispUnitsLbl>
        </c:dispUnits>
      </c:valAx>
      <c:spPr>
        <a:solidFill>
          <a:schemeClr val="accent1">
            <a:lumMod val="20000"/>
            <a:lumOff val="80000"/>
          </a:schemeClr>
        </a:solidFill>
      </c:spPr>
    </c:plotArea>
    <c:plotVisOnly val="1"/>
  </c:chart>
  <c:spPr>
    <a:noFill/>
    <a:ln>
      <a:noFill/>
    </a:ln>
  </c:spPr>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2C2840-1F69-4BC0-A59C-3347DD69ABB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B3A335E-597B-4977-A864-1AD107FF7771}">
      <dgm:prSet phldrT="[Text]" custT="1"/>
      <dgm:spPr>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200" dirty="0" smtClean="0">
              <a:latin typeface="+mj-lt"/>
            </a:rPr>
            <a:t>Pre-Planning</a:t>
          </a:r>
          <a:endParaRPr lang="en-US" sz="1200" dirty="0">
            <a:latin typeface="+mj-lt"/>
          </a:endParaRPr>
        </a:p>
      </dgm:t>
    </dgm:pt>
    <dgm:pt modelId="{B41390DE-3BA0-463E-B15D-A4A7E090C604}" type="parTrans" cxnId="{5A482E30-7271-4931-8BB6-08AA6DB24B19}">
      <dgm:prSet/>
      <dgm:spPr/>
      <dgm:t>
        <a:bodyPr/>
        <a:lstStyle/>
        <a:p>
          <a:endParaRPr lang="en-US" sz="1200"/>
        </a:p>
      </dgm:t>
    </dgm:pt>
    <dgm:pt modelId="{C4DCFE35-30C3-4C49-BFC8-D94F6765FEAF}" type="sibTrans" cxnId="{5A482E30-7271-4931-8BB6-08AA6DB24B19}">
      <dgm:prSet/>
      <dgm:spPr/>
      <dgm:t>
        <a:bodyPr/>
        <a:lstStyle/>
        <a:p>
          <a:endParaRPr lang="en-US" sz="1200"/>
        </a:p>
      </dgm:t>
    </dgm:pt>
    <dgm:pt modelId="{D64CF0B8-A224-4046-9EA0-3F65ED4F93BF}">
      <dgm:prSet phldrT="[Text]" custT="1"/>
      <dgm:spPr>
        <a:noFill/>
        <a:ln>
          <a:noFill/>
        </a:ln>
      </dgm:spPr>
      <dgm:t>
        <a:bodyPr tIns="91440"/>
        <a:lstStyle/>
        <a:p>
          <a:pPr>
            <a:lnSpc>
              <a:spcPct val="100000"/>
            </a:lnSpc>
            <a:spcAft>
              <a:spcPts val="300"/>
            </a:spcAft>
          </a:pPr>
          <a:r>
            <a:rPr lang="en-US" sz="1200" b="0" dirty="0" smtClean="0">
              <a:solidFill>
                <a:srgbClr val="000000"/>
              </a:solidFill>
              <a:latin typeface="Franklin Gothic Medium Cond" pitchFamily="34" charset="0"/>
            </a:rPr>
            <a:t>Receive and analyze program decision memorandum</a:t>
          </a:r>
          <a:endParaRPr lang="en-US" sz="1200" dirty="0">
            <a:latin typeface="Franklin Gothic Medium Cond" pitchFamily="34" charset="0"/>
          </a:endParaRPr>
        </a:p>
      </dgm:t>
    </dgm:pt>
    <dgm:pt modelId="{C7CAD698-636A-493F-B852-B804E3BBA266}" type="parTrans" cxnId="{033D563B-1BF5-4CBE-A2E0-A5E8374A35D7}">
      <dgm:prSet/>
      <dgm:spPr/>
      <dgm:t>
        <a:bodyPr/>
        <a:lstStyle/>
        <a:p>
          <a:endParaRPr lang="en-US" sz="1200"/>
        </a:p>
      </dgm:t>
    </dgm:pt>
    <dgm:pt modelId="{73B75A98-47F3-4125-BA9E-C994274BD369}" type="sibTrans" cxnId="{033D563B-1BF5-4CBE-A2E0-A5E8374A35D7}">
      <dgm:prSet/>
      <dgm:spPr/>
      <dgm:t>
        <a:bodyPr/>
        <a:lstStyle/>
        <a:p>
          <a:endParaRPr lang="en-US" sz="1200"/>
        </a:p>
      </dgm:t>
    </dgm:pt>
    <dgm:pt modelId="{70DC5EE5-68C6-4299-8872-88D0B5DB770D}">
      <dgm:prSet phldrT="[Text]" custT="1"/>
      <dgm:spPr>
        <a:noFill/>
        <a:ln>
          <a:noFill/>
        </a:ln>
      </dgm:spPr>
      <dgm:t>
        <a:bodyPr tIns="91440"/>
        <a:lstStyle/>
        <a:p>
          <a:pPr>
            <a:lnSpc>
              <a:spcPct val="100000"/>
            </a:lnSpc>
            <a:spcAft>
              <a:spcPts val="300"/>
            </a:spcAft>
          </a:pPr>
          <a:r>
            <a:rPr lang="en-US" sz="1200" b="0" dirty="0" smtClean="0">
              <a:solidFill>
                <a:srgbClr val="000000"/>
              </a:solidFill>
              <a:latin typeface="Franklin Gothic Medium Cond" pitchFamily="34" charset="0"/>
            </a:rPr>
            <a:t>Meet with AAs and DAAs to discussion acquisition strategic planning</a:t>
          </a:r>
          <a:endParaRPr lang="en-US" sz="1200" dirty="0">
            <a:latin typeface="Franklin Gothic Medium Cond" pitchFamily="34" charset="0"/>
          </a:endParaRPr>
        </a:p>
      </dgm:t>
    </dgm:pt>
    <dgm:pt modelId="{63215F45-16A5-41DA-85D5-869FD100491E}" type="parTrans" cxnId="{76AF9A82-5CBC-4D2E-90C8-1A7C91083E34}">
      <dgm:prSet/>
      <dgm:spPr/>
      <dgm:t>
        <a:bodyPr/>
        <a:lstStyle/>
        <a:p>
          <a:endParaRPr lang="en-US" sz="1200"/>
        </a:p>
      </dgm:t>
    </dgm:pt>
    <dgm:pt modelId="{DE00AE3D-F7CE-4615-84AA-803E1D813A6F}" type="sibTrans" cxnId="{76AF9A82-5CBC-4D2E-90C8-1A7C91083E34}">
      <dgm:prSet/>
      <dgm:spPr/>
      <dgm:t>
        <a:bodyPr/>
        <a:lstStyle/>
        <a:p>
          <a:endParaRPr lang="en-US" sz="1200"/>
        </a:p>
      </dgm:t>
    </dgm:pt>
    <dgm:pt modelId="{BBB925D0-C5C5-4CE3-A109-F63022EF75EF}">
      <dgm:prSet phldrT="[Text]" custT="1"/>
      <dgm:spPr>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200" dirty="0" smtClean="0">
              <a:latin typeface="+mj-lt"/>
            </a:rPr>
            <a:t>Planning</a:t>
          </a:r>
          <a:endParaRPr lang="en-US" sz="1200" dirty="0">
            <a:latin typeface="+mj-lt"/>
          </a:endParaRPr>
        </a:p>
      </dgm:t>
    </dgm:pt>
    <dgm:pt modelId="{43C0B9B8-F201-40AA-A463-C8F07A63356B}" type="parTrans" cxnId="{17247A25-0B25-4CBC-AF15-18C9F802849A}">
      <dgm:prSet/>
      <dgm:spPr/>
      <dgm:t>
        <a:bodyPr/>
        <a:lstStyle/>
        <a:p>
          <a:endParaRPr lang="en-US" sz="1200"/>
        </a:p>
      </dgm:t>
    </dgm:pt>
    <dgm:pt modelId="{33A3130E-696B-4B41-A7FE-1A71289396C6}" type="sibTrans" cxnId="{17247A25-0B25-4CBC-AF15-18C9F802849A}">
      <dgm:prSet/>
      <dgm:spPr/>
      <dgm:t>
        <a:bodyPr/>
        <a:lstStyle/>
        <a:p>
          <a:endParaRPr lang="en-US" sz="1200"/>
        </a:p>
      </dgm:t>
    </dgm:pt>
    <dgm:pt modelId="{96142D98-D833-4315-A28F-04A0601B59CD}">
      <dgm:prSet phldrT="[Text]" custT="1"/>
      <dgm:spPr>
        <a:noFill/>
        <a:ln>
          <a:noFill/>
        </a:ln>
      </dgm:spPr>
      <dgm:t>
        <a:bodyPr tIns="91440"/>
        <a:lstStyle/>
        <a:p>
          <a:pPr>
            <a:lnSpc>
              <a:spcPct val="100000"/>
            </a:lnSpc>
            <a:spcAft>
              <a:spcPts val="300"/>
            </a:spcAft>
          </a:pPr>
          <a:r>
            <a:rPr lang="en-US" sz="1200" b="0" dirty="0" smtClean="0">
              <a:solidFill>
                <a:srgbClr val="000000"/>
              </a:solidFill>
              <a:latin typeface="Franklin Gothic Medium Cond" pitchFamily="34" charset="0"/>
            </a:rPr>
            <a:t>Draft funding allocation plans based on President’s budget</a:t>
          </a:r>
          <a:endParaRPr lang="en-US" sz="1200" dirty="0">
            <a:latin typeface="Franklin Gothic Medium Cond" pitchFamily="34" charset="0"/>
          </a:endParaRPr>
        </a:p>
      </dgm:t>
    </dgm:pt>
    <dgm:pt modelId="{3203620D-18EE-4D3F-8F91-4470C090427C}" type="parTrans" cxnId="{014A6114-0FEC-44E6-AF74-A1C85DDF35BA}">
      <dgm:prSet/>
      <dgm:spPr/>
      <dgm:t>
        <a:bodyPr/>
        <a:lstStyle/>
        <a:p>
          <a:endParaRPr lang="en-US" sz="1200"/>
        </a:p>
      </dgm:t>
    </dgm:pt>
    <dgm:pt modelId="{F9BDA73F-87B9-48DB-912D-DB4D20CEF1A8}" type="sibTrans" cxnId="{014A6114-0FEC-44E6-AF74-A1C85DDF35BA}">
      <dgm:prSet/>
      <dgm:spPr/>
      <dgm:t>
        <a:bodyPr/>
        <a:lstStyle/>
        <a:p>
          <a:endParaRPr lang="en-US" sz="1200"/>
        </a:p>
      </dgm:t>
    </dgm:pt>
    <dgm:pt modelId="{30D4F0E9-38DD-4815-8928-072F55010CEB}">
      <dgm:prSet phldrT="[Text]" custT="1"/>
      <dgm:spPr>
        <a:noFill/>
        <a:ln>
          <a:noFill/>
        </a:ln>
      </dgm:spPr>
      <dgm:t>
        <a:bodyPr tIns="91440"/>
        <a:lstStyle/>
        <a:p>
          <a:pPr>
            <a:lnSpc>
              <a:spcPct val="100000"/>
            </a:lnSpc>
            <a:spcAft>
              <a:spcPts val="300"/>
            </a:spcAft>
          </a:pPr>
          <a:r>
            <a:rPr lang="en-US" sz="1200" b="0" dirty="0" smtClean="0">
              <a:solidFill>
                <a:srgbClr val="000000"/>
              </a:solidFill>
              <a:latin typeface="Franklin Gothic Medium Cond" pitchFamily="34" charset="0"/>
            </a:rPr>
            <a:t>Prepare Advanced Acquisition Plans (AAPs) by Line Office</a:t>
          </a:r>
          <a:endParaRPr lang="en-US" sz="1200" dirty="0">
            <a:latin typeface="Franklin Gothic Medium Cond" pitchFamily="34" charset="0"/>
          </a:endParaRPr>
        </a:p>
      </dgm:t>
    </dgm:pt>
    <dgm:pt modelId="{BE195421-A5F7-46B3-9F02-7EA1A424E916}" type="parTrans" cxnId="{4CAF6877-E3FB-4F0F-9FD3-5F6AFCCC1E57}">
      <dgm:prSet/>
      <dgm:spPr/>
      <dgm:t>
        <a:bodyPr/>
        <a:lstStyle/>
        <a:p>
          <a:endParaRPr lang="en-US" sz="1200"/>
        </a:p>
      </dgm:t>
    </dgm:pt>
    <dgm:pt modelId="{BC4BB1D3-0EDC-4F25-B245-25B2D8CFF4BC}" type="sibTrans" cxnId="{4CAF6877-E3FB-4F0F-9FD3-5F6AFCCC1E57}">
      <dgm:prSet/>
      <dgm:spPr/>
      <dgm:t>
        <a:bodyPr/>
        <a:lstStyle/>
        <a:p>
          <a:endParaRPr lang="en-US" sz="1200"/>
        </a:p>
      </dgm:t>
    </dgm:pt>
    <dgm:pt modelId="{400A1FAA-C60F-47DC-B8E0-1FE459FD18DD}">
      <dgm:prSet phldrT="[Text]" custT="1"/>
      <dgm:spPr>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200" dirty="0" smtClean="0">
              <a:latin typeface="+mj-lt"/>
            </a:rPr>
            <a:t>Pre-Award</a:t>
          </a:r>
          <a:endParaRPr lang="en-US" sz="1200" dirty="0">
            <a:latin typeface="+mj-lt"/>
          </a:endParaRPr>
        </a:p>
      </dgm:t>
    </dgm:pt>
    <dgm:pt modelId="{C9263082-0E2A-4AF5-92C9-57F2EDF962D0}" type="parTrans" cxnId="{09A5A3FD-7E37-42F5-8556-65EE1ED7E9EC}">
      <dgm:prSet/>
      <dgm:spPr/>
      <dgm:t>
        <a:bodyPr/>
        <a:lstStyle/>
        <a:p>
          <a:endParaRPr lang="en-US" sz="1200"/>
        </a:p>
      </dgm:t>
    </dgm:pt>
    <dgm:pt modelId="{D3606234-D7E9-4B15-97CC-536EB97000C9}" type="sibTrans" cxnId="{09A5A3FD-7E37-42F5-8556-65EE1ED7E9EC}">
      <dgm:prSet/>
      <dgm:spPr/>
      <dgm:t>
        <a:bodyPr/>
        <a:lstStyle/>
        <a:p>
          <a:endParaRPr lang="en-US" sz="1200"/>
        </a:p>
      </dgm:t>
    </dgm:pt>
    <dgm:pt modelId="{BB3EFE42-7AE9-44B3-926A-656324A24A16}">
      <dgm:prSet phldrT="[Text]" custT="1"/>
      <dgm:spPr>
        <a:noFill/>
        <a:ln>
          <a:noFill/>
        </a:ln>
      </dgm:spPr>
      <dgm:t>
        <a:bodyPr tIns="91440"/>
        <a:lstStyle/>
        <a:p>
          <a:pPr>
            <a:lnSpc>
              <a:spcPct val="100000"/>
            </a:lnSpc>
            <a:spcAft>
              <a:spcPts val="300"/>
            </a:spcAft>
          </a:pPr>
          <a:r>
            <a:rPr lang="en-US" sz="1200" b="0" dirty="0" smtClean="0">
              <a:solidFill>
                <a:srgbClr val="000000"/>
              </a:solidFill>
              <a:latin typeface="Franklin Gothic Medium Cond" pitchFamily="34" charset="0"/>
            </a:rPr>
            <a:t>Identify requirements and evaluation criteria</a:t>
          </a:r>
          <a:endParaRPr lang="en-US" sz="1200" dirty="0">
            <a:latin typeface="Franklin Gothic Medium Cond" pitchFamily="34" charset="0"/>
          </a:endParaRPr>
        </a:p>
      </dgm:t>
    </dgm:pt>
    <dgm:pt modelId="{AC38F6DC-41DB-449B-8A79-750359931F6D}" type="parTrans" cxnId="{A16DF323-B961-429B-ADBF-CDD2C6452E1E}">
      <dgm:prSet/>
      <dgm:spPr/>
      <dgm:t>
        <a:bodyPr/>
        <a:lstStyle/>
        <a:p>
          <a:endParaRPr lang="en-US" sz="1200"/>
        </a:p>
      </dgm:t>
    </dgm:pt>
    <dgm:pt modelId="{AC4FE676-19A8-43D1-9717-CD31360DB512}" type="sibTrans" cxnId="{A16DF323-B961-429B-ADBF-CDD2C6452E1E}">
      <dgm:prSet/>
      <dgm:spPr/>
      <dgm:t>
        <a:bodyPr/>
        <a:lstStyle/>
        <a:p>
          <a:endParaRPr lang="en-US" sz="1200"/>
        </a:p>
      </dgm:t>
    </dgm:pt>
    <dgm:pt modelId="{DB5F621A-690F-4D20-BDB1-C1E2AA722C24}">
      <dgm:prSet phldrT="[Text]" custT="1"/>
      <dgm:spPr>
        <a:noFill/>
        <a:ln>
          <a:noFill/>
        </a:ln>
      </dgm:spPr>
      <dgm:t>
        <a:bodyPr tIns="91440"/>
        <a:lstStyle/>
        <a:p>
          <a:pPr>
            <a:lnSpc>
              <a:spcPct val="100000"/>
            </a:lnSpc>
            <a:spcAft>
              <a:spcPts val="300"/>
            </a:spcAft>
          </a:pPr>
          <a:r>
            <a:rPr lang="en-US" sz="1200" b="0" dirty="0" smtClean="0">
              <a:solidFill>
                <a:srgbClr val="000000"/>
              </a:solidFill>
              <a:latin typeface="Franklin Gothic Medium Cond" pitchFamily="34" charset="0"/>
            </a:rPr>
            <a:t>Determine spending plan and verify acct. codes</a:t>
          </a:r>
          <a:endParaRPr lang="en-US" sz="1200" dirty="0">
            <a:latin typeface="Franklin Gothic Medium Cond" pitchFamily="34" charset="0"/>
          </a:endParaRPr>
        </a:p>
      </dgm:t>
    </dgm:pt>
    <dgm:pt modelId="{D574AED9-5F48-43B4-BE92-CB2E11787CFE}" type="parTrans" cxnId="{9834AD8E-A21D-40D9-9ED7-D551C33C1BF8}">
      <dgm:prSet/>
      <dgm:spPr/>
      <dgm:t>
        <a:bodyPr/>
        <a:lstStyle/>
        <a:p>
          <a:endParaRPr lang="en-US" sz="1200"/>
        </a:p>
      </dgm:t>
    </dgm:pt>
    <dgm:pt modelId="{B1D5C961-0A65-4DCE-95FC-632CA8413D3C}" type="sibTrans" cxnId="{9834AD8E-A21D-40D9-9ED7-D551C33C1BF8}">
      <dgm:prSet/>
      <dgm:spPr/>
      <dgm:t>
        <a:bodyPr/>
        <a:lstStyle/>
        <a:p>
          <a:endParaRPr lang="en-US" sz="1200"/>
        </a:p>
      </dgm:t>
    </dgm:pt>
    <dgm:pt modelId="{148B899E-CB92-4170-97A9-CFCCFBBF36CA}">
      <dgm:prSet phldrT="[Text]" custT="1"/>
      <dgm:spPr>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200" dirty="0" smtClean="0">
              <a:latin typeface="+mj-lt"/>
            </a:rPr>
            <a:t>Manage Award</a:t>
          </a:r>
          <a:endParaRPr lang="en-US" sz="1200" dirty="0">
            <a:latin typeface="+mj-lt"/>
          </a:endParaRPr>
        </a:p>
      </dgm:t>
    </dgm:pt>
    <dgm:pt modelId="{02D379A3-9169-400A-BA8A-516A34E48F0A}" type="parTrans" cxnId="{1BFBCE8F-EBE4-440B-80F9-4850F7FF198C}">
      <dgm:prSet/>
      <dgm:spPr/>
      <dgm:t>
        <a:bodyPr/>
        <a:lstStyle/>
        <a:p>
          <a:endParaRPr lang="en-US" sz="1200"/>
        </a:p>
      </dgm:t>
    </dgm:pt>
    <dgm:pt modelId="{9074A13D-978D-4C06-8730-76A51852285F}" type="sibTrans" cxnId="{1BFBCE8F-EBE4-440B-80F9-4850F7FF198C}">
      <dgm:prSet/>
      <dgm:spPr/>
      <dgm:t>
        <a:bodyPr/>
        <a:lstStyle/>
        <a:p>
          <a:endParaRPr lang="en-US" sz="1200"/>
        </a:p>
      </dgm:t>
    </dgm:pt>
    <dgm:pt modelId="{D86654C6-2FAE-44BC-82FF-5E64086AEF82}">
      <dgm:prSet phldrT="[Text]" custT="1"/>
      <dgm:spPr>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200" dirty="0" smtClean="0">
              <a:latin typeface="+mj-lt"/>
            </a:rPr>
            <a:t>Close-Out</a:t>
          </a:r>
          <a:endParaRPr lang="en-US" sz="1200" dirty="0">
            <a:latin typeface="+mj-lt"/>
          </a:endParaRPr>
        </a:p>
      </dgm:t>
    </dgm:pt>
    <dgm:pt modelId="{5FDACED0-A09D-4EE9-823A-60C5093071EB}" type="parTrans" cxnId="{50C7F968-A8A7-4B09-BCA2-6F400E8335AE}">
      <dgm:prSet/>
      <dgm:spPr/>
      <dgm:t>
        <a:bodyPr/>
        <a:lstStyle/>
        <a:p>
          <a:endParaRPr lang="en-US" sz="1200"/>
        </a:p>
      </dgm:t>
    </dgm:pt>
    <dgm:pt modelId="{7487B310-ED09-4B78-9AFA-A94BAE5D0311}" type="sibTrans" cxnId="{50C7F968-A8A7-4B09-BCA2-6F400E8335AE}">
      <dgm:prSet/>
      <dgm:spPr/>
      <dgm:t>
        <a:bodyPr/>
        <a:lstStyle/>
        <a:p>
          <a:endParaRPr lang="en-US" sz="1200"/>
        </a:p>
      </dgm:t>
    </dgm:pt>
    <dgm:pt modelId="{2A744F5A-1AEC-4FA4-B4EF-09B02C22F6F0}">
      <dgm:prSet phldrT="[Text]" custT="1"/>
      <dgm:spPr>
        <a:noFill/>
        <a:ln>
          <a:noFill/>
        </a:ln>
      </dgm:spPr>
      <dgm:t>
        <a:bodyPr tIns="91440"/>
        <a:lstStyle/>
        <a:p>
          <a:pPr>
            <a:lnSpc>
              <a:spcPct val="100000"/>
            </a:lnSpc>
            <a:spcAft>
              <a:spcPts val="300"/>
            </a:spcAft>
          </a:pPr>
          <a:r>
            <a:rPr lang="en-US" sz="1200" b="0" dirty="0" smtClean="0">
              <a:solidFill>
                <a:srgbClr val="000000"/>
              </a:solidFill>
              <a:latin typeface="Franklin Gothic Medium Cond" pitchFamily="34" charset="0"/>
            </a:rPr>
            <a:t>Receive deliverables and receipts from vendors</a:t>
          </a:r>
          <a:endParaRPr lang="en-US" sz="1200" dirty="0">
            <a:latin typeface="Franklin Gothic Medium Cond" pitchFamily="34" charset="0"/>
          </a:endParaRPr>
        </a:p>
      </dgm:t>
    </dgm:pt>
    <dgm:pt modelId="{7480F6B4-61A9-4DDF-AD51-8BE6D16E5B2F}" type="parTrans" cxnId="{2C5F50C9-B35D-487B-AC2C-BFF015524429}">
      <dgm:prSet/>
      <dgm:spPr/>
      <dgm:t>
        <a:bodyPr/>
        <a:lstStyle/>
        <a:p>
          <a:endParaRPr lang="en-US" sz="1200"/>
        </a:p>
      </dgm:t>
    </dgm:pt>
    <dgm:pt modelId="{9B1B180E-2D70-4F9A-930D-09012202BF8F}" type="sibTrans" cxnId="{2C5F50C9-B35D-487B-AC2C-BFF015524429}">
      <dgm:prSet/>
      <dgm:spPr/>
      <dgm:t>
        <a:bodyPr/>
        <a:lstStyle/>
        <a:p>
          <a:endParaRPr lang="en-US" sz="1200"/>
        </a:p>
      </dgm:t>
    </dgm:pt>
    <dgm:pt modelId="{79BA1A82-09C3-4A4A-8223-D5D51F437720}">
      <dgm:prSet phldrT="[Text]" custT="1"/>
      <dgm:spPr>
        <a:noFill/>
        <a:ln>
          <a:noFill/>
        </a:ln>
      </dgm:spPr>
      <dgm:t>
        <a:bodyPr tIns="91440"/>
        <a:lstStyle/>
        <a:p>
          <a:pPr>
            <a:lnSpc>
              <a:spcPct val="100000"/>
            </a:lnSpc>
            <a:spcAft>
              <a:spcPts val="300"/>
            </a:spcAft>
          </a:pPr>
          <a:r>
            <a:rPr lang="en-US" sz="1200" b="0" dirty="0" smtClean="0">
              <a:solidFill>
                <a:srgbClr val="000000"/>
              </a:solidFill>
              <a:latin typeface="Franklin Gothic Medium Cond" pitchFamily="34" charset="0"/>
            </a:rPr>
            <a:t>Arrange kick-off meeting with appropriate personnel</a:t>
          </a:r>
          <a:endParaRPr lang="en-US" sz="1200" dirty="0">
            <a:latin typeface="Franklin Gothic Medium Cond" pitchFamily="34" charset="0"/>
          </a:endParaRPr>
        </a:p>
      </dgm:t>
    </dgm:pt>
    <dgm:pt modelId="{182A767F-1E89-4D2D-8300-4BE4B5EE1273}" type="parTrans" cxnId="{8DE44FCE-37DA-447C-9711-69F55B83CCB2}">
      <dgm:prSet/>
      <dgm:spPr/>
      <dgm:t>
        <a:bodyPr/>
        <a:lstStyle/>
        <a:p>
          <a:endParaRPr lang="en-US" sz="1200"/>
        </a:p>
      </dgm:t>
    </dgm:pt>
    <dgm:pt modelId="{12F7B294-73A9-4038-BC0C-B744987D92A0}" type="sibTrans" cxnId="{8DE44FCE-37DA-447C-9711-69F55B83CCB2}">
      <dgm:prSet/>
      <dgm:spPr/>
      <dgm:t>
        <a:bodyPr/>
        <a:lstStyle/>
        <a:p>
          <a:endParaRPr lang="en-US" sz="1200"/>
        </a:p>
      </dgm:t>
    </dgm:pt>
    <dgm:pt modelId="{D028F436-4C92-44B0-B6C8-6922D786C1BD}">
      <dgm:prSet phldrT="[Text]" custT="1"/>
      <dgm:spPr>
        <a:noFill/>
        <a:ln>
          <a:noFill/>
        </a:ln>
      </dgm:spPr>
      <dgm:t>
        <a:bodyPr tIns="91440"/>
        <a:lstStyle/>
        <a:p>
          <a:pPr>
            <a:lnSpc>
              <a:spcPct val="100000"/>
            </a:lnSpc>
            <a:spcAft>
              <a:spcPts val="300"/>
            </a:spcAft>
          </a:pPr>
          <a:r>
            <a:rPr lang="en-US" sz="1200" b="0" dirty="0" smtClean="0">
              <a:solidFill>
                <a:srgbClr val="000000"/>
              </a:solidFill>
              <a:latin typeface="Franklin Gothic Medium Cond" pitchFamily="34" charset="0"/>
            </a:rPr>
            <a:t>De-obligate remaining funds</a:t>
          </a:r>
          <a:endParaRPr lang="en-US" sz="1200" dirty="0">
            <a:latin typeface="Franklin Gothic Medium Cond" pitchFamily="34" charset="0"/>
          </a:endParaRPr>
        </a:p>
      </dgm:t>
    </dgm:pt>
    <dgm:pt modelId="{EFC49CF3-5DB9-4FE1-8968-D3DC57CED158}" type="parTrans" cxnId="{F068129A-EB9D-414B-849B-03980EAF5AF7}">
      <dgm:prSet/>
      <dgm:spPr/>
      <dgm:t>
        <a:bodyPr/>
        <a:lstStyle/>
        <a:p>
          <a:endParaRPr lang="en-US" sz="1200"/>
        </a:p>
      </dgm:t>
    </dgm:pt>
    <dgm:pt modelId="{5DB0A231-CB5B-47C3-AC94-6436406AFC57}" type="sibTrans" cxnId="{F068129A-EB9D-414B-849B-03980EAF5AF7}">
      <dgm:prSet/>
      <dgm:spPr/>
      <dgm:t>
        <a:bodyPr/>
        <a:lstStyle/>
        <a:p>
          <a:endParaRPr lang="en-US" sz="1200"/>
        </a:p>
      </dgm:t>
    </dgm:pt>
    <dgm:pt modelId="{342D0816-3FAE-4B49-BACC-F04317473ABE}">
      <dgm:prSet phldrT="[Text]" custT="1"/>
      <dgm:spPr>
        <a:noFill/>
        <a:ln>
          <a:noFill/>
        </a:ln>
      </dgm:spPr>
      <dgm:t>
        <a:bodyPr tIns="91440"/>
        <a:lstStyle/>
        <a:p>
          <a:pPr>
            <a:lnSpc>
              <a:spcPct val="100000"/>
            </a:lnSpc>
            <a:spcAft>
              <a:spcPts val="300"/>
            </a:spcAft>
          </a:pPr>
          <a:r>
            <a:rPr lang="en-US" sz="1200" b="0" dirty="0" smtClean="0">
              <a:solidFill>
                <a:srgbClr val="000000"/>
              </a:solidFill>
              <a:latin typeface="Franklin Gothic Medium Cond" pitchFamily="34" charset="0"/>
            </a:rPr>
            <a:t>Review all contract documents for completion and accuracy</a:t>
          </a:r>
          <a:endParaRPr lang="en-US" sz="1200" dirty="0">
            <a:latin typeface="Franklin Gothic Medium Cond" pitchFamily="34" charset="0"/>
          </a:endParaRPr>
        </a:p>
      </dgm:t>
    </dgm:pt>
    <dgm:pt modelId="{77DEA6D1-313F-4C12-A2BC-CAC08E457EC1}" type="parTrans" cxnId="{12C291F5-10B1-450C-A3B3-BE32A0EACEFF}">
      <dgm:prSet/>
      <dgm:spPr/>
      <dgm:t>
        <a:bodyPr/>
        <a:lstStyle/>
        <a:p>
          <a:endParaRPr lang="en-US" sz="1200"/>
        </a:p>
      </dgm:t>
    </dgm:pt>
    <dgm:pt modelId="{3476EADE-FDCA-4FE9-8CA1-8D230B2E2898}" type="sibTrans" cxnId="{12C291F5-10B1-450C-A3B3-BE32A0EACEFF}">
      <dgm:prSet/>
      <dgm:spPr/>
      <dgm:t>
        <a:bodyPr/>
        <a:lstStyle/>
        <a:p>
          <a:endParaRPr lang="en-US" sz="1200"/>
        </a:p>
      </dgm:t>
    </dgm:pt>
    <dgm:pt modelId="{2D310F6A-4436-4295-8DF2-538EE985590A}">
      <dgm:prSet phldrT="[Text]" custT="1"/>
      <dgm:spPr>
        <a:noFill/>
        <a:ln>
          <a:noFill/>
        </a:ln>
      </dgm:spPr>
      <dgm:t>
        <a:bodyPr tIns="91440"/>
        <a:lstStyle/>
        <a:p>
          <a:pPr>
            <a:lnSpc>
              <a:spcPct val="100000"/>
            </a:lnSpc>
            <a:spcAft>
              <a:spcPts val="300"/>
            </a:spcAft>
          </a:pPr>
          <a:r>
            <a:rPr lang="en-US" sz="1200" b="0" dirty="0" smtClean="0">
              <a:solidFill>
                <a:srgbClr val="000000"/>
              </a:solidFill>
              <a:latin typeface="Franklin Gothic Medium Cond" pitchFamily="34" charset="0"/>
            </a:rPr>
            <a:t>Formulate and prepare budget</a:t>
          </a:r>
          <a:endParaRPr lang="en-US" sz="1200" dirty="0">
            <a:latin typeface="Franklin Gothic Medium Cond" pitchFamily="34" charset="0"/>
          </a:endParaRPr>
        </a:p>
      </dgm:t>
    </dgm:pt>
    <dgm:pt modelId="{9089A382-2983-41F6-95FC-0E0BEF5A160C}" type="parTrans" cxnId="{937E814C-770E-4776-9666-54B8A560EA98}">
      <dgm:prSet/>
      <dgm:spPr/>
      <dgm:t>
        <a:bodyPr/>
        <a:lstStyle/>
        <a:p>
          <a:endParaRPr lang="en-US" sz="1200"/>
        </a:p>
      </dgm:t>
    </dgm:pt>
    <dgm:pt modelId="{AE746F32-FA12-4753-AF5F-9625F7767573}" type="sibTrans" cxnId="{937E814C-770E-4776-9666-54B8A560EA98}">
      <dgm:prSet/>
      <dgm:spPr/>
      <dgm:t>
        <a:bodyPr/>
        <a:lstStyle/>
        <a:p>
          <a:endParaRPr lang="en-US" sz="1200"/>
        </a:p>
      </dgm:t>
    </dgm:pt>
    <dgm:pt modelId="{06792E15-019E-4194-AEAB-FF75C934E2C0}">
      <dgm:prSet phldrT="[Text]" custT="1"/>
      <dgm:spPr>
        <a:noFill/>
        <a:ln>
          <a:noFill/>
        </a:ln>
      </dgm:spPr>
      <dgm:t>
        <a:bodyPr tIns="91440"/>
        <a:lstStyle/>
        <a:p>
          <a:pPr>
            <a:lnSpc>
              <a:spcPct val="100000"/>
            </a:lnSpc>
            <a:spcAft>
              <a:spcPts val="300"/>
            </a:spcAft>
          </a:pPr>
          <a:r>
            <a:rPr lang="en-US" sz="1200" b="0" dirty="0" smtClean="0">
              <a:solidFill>
                <a:srgbClr val="000000"/>
              </a:solidFill>
              <a:latin typeface="Franklin Gothic Medium Cond" pitchFamily="34" charset="0"/>
            </a:rPr>
            <a:t>Submission of President’s budget</a:t>
          </a:r>
          <a:endParaRPr lang="en-US" sz="1200" dirty="0">
            <a:latin typeface="Franklin Gothic Medium Cond" pitchFamily="34" charset="0"/>
          </a:endParaRPr>
        </a:p>
      </dgm:t>
    </dgm:pt>
    <dgm:pt modelId="{90C105E7-2EAF-4C16-8CFA-056D55C2FF3E}" type="parTrans" cxnId="{7F774131-5CCF-44DF-88C0-D326602C5782}">
      <dgm:prSet/>
      <dgm:spPr/>
      <dgm:t>
        <a:bodyPr/>
        <a:lstStyle/>
        <a:p>
          <a:endParaRPr lang="en-US" sz="1200"/>
        </a:p>
      </dgm:t>
    </dgm:pt>
    <dgm:pt modelId="{67071750-CB29-4173-A4DA-E11AE678CCB5}" type="sibTrans" cxnId="{7F774131-5CCF-44DF-88C0-D326602C5782}">
      <dgm:prSet/>
      <dgm:spPr/>
      <dgm:t>
        <a:bodyPr/>
        <a:lstStyle/>
        <a:p>
          <a:endParaRPr lang="en-US" sz="1200"/>
        </a:p>
      </dgm:t>
    </dgm:pt>
    <dgm:pt modelId="{CEC2632C-D911-4DC3-B7D1-F71EBF6720E8}">
      <dgm:prSet phldrT="[Text]" custT="1"/>
      <dgm:spPr>
        <a:noFill/>
        <a:ln>
          <a:noFill/>
        </a:ln>
      </dgm:spPr>
      <dgm:t>
        <a:bodyPr tIns="91440"/>
        <a:lstStyle/>
        <a:p>
          <a:pPr>
            <a:lnSpc>
              <a:spcPct val="100000"/>
            </a:lnSpc>
            <a:spcAft>
              <a:spcPts val="300"/>
            </a:spcAft>
          </a:pPr>
          <a:r>
            <a:rPr lang="en-US" sz="1200" b="0" dirty="0" smtClean="0">
              <a:solidFill>
                <a:srgbClr val="000000"/>
              </a:solidFill>
              <a:latin typeface="Franklin Gothic Medium Cond" pitchFamily="34" charset="0"/>
            </a:rPr>
            <a:t>Consolidate AAPs and determine strategic sourcing opportunities</a:t>
          </a:r>
          <a:endParaRPr lang="en-US" sz="1200" dirty="0">
            <a:latin typeface="Franklin Gothic Medium Cond" pitchFamily="34" charset="0"/>
          </a:endParaRPr>
        </a:p>
      </dgm:t>
    </dgm:pt>
    <dgm:pt modelId="{7629A8F5-2B2E-463D-ABB7-59D4061597AC}" type="parTrans" cxnId="{3C7FC15A-7B4A-40BD-8C12-227AB10274B6}">
      <dgm:prSet/>
      <dgm:spPr/>
      <dgm:t>
        <a:bodyPr/>
        <a:lstStyle/>
        <a:p>
          <a:endParaRPr lang="en-US" sz="1200"/>
        </a:p>
      </dgm:t>
    </dgm:pt>
    <dgm:pt modelId="{EFFB3818-7620-49DF-9138-4AE3B271D42B}" type="sibTrans" cxnId="{3C7FC15A-7B4A-40BD-8C12-227AB10274B6}">
      <dgm:prSet/>
      <dgm:spPr/>
      <dgm:t>
        <a:bodyPr/>
        <a:lstStyle/>
        <a:p>
          <a:endParaRPr lang="en-US" sz="1200"/>
        </a:p>
      </dgm:t>
    </dgm:pt>
    <dgm:pt modelId="{62F18286-1DFE-4F58-AC1E-574226AFB208}">
      <dgm:prSet phldrT="[Text]" custT="1"/>
      <dgm:spPr>
        <a:noFill/>
        <a:ln>
          <a:noFill/>
        </a:ln>
      </dgm:spPr>
      <dgm:t>
        <a:bodyPr tIns="91440"/>
        <a:lstStyle/>
        <a:p>
          <a:pPr>
            <a:lnSpc>
              <a:spcPct val="100000"/>
            </a:lnSpc>
            <a:spcAft>
              <a:spcPts val="300"/>
            </a:spcAft>
          </a:pPr>
          <a:r>
            <a:rPr lang="en-US" sz="1200" b="0" dirty="0" smtClean="0">
              <a:solidFill>
                <a:srgbClr val="000000"/>
              </a:solidFill>
              <a:latin typeface="Franklin Gothic Medium Cond" pitchFamily="34" charset="0"/>
            </a:rPr>
            <a:t>Hold annual meetings with customers to discuss AAPs</a:t>
          </a:r>
          <a:endParaRPr lang="en-US" sz="1200" dirty="0">
            <a:latin typeface="Franklin Gothic Medium Cond" pitchFamily="34" charset="0"/>
          </a:endParaRPr>
        </a:p>
      </dgm:t>
    </dgm:pt>
    <dgm:pt modelId="{28590E2F-7F17-4E0A-BF09-73A7C5ED06F1}" type="parTrans" cxnId="{02A3CBDA-245D-45ED-B9E2-3B03D93E6D36}">
      <dgm:prSet/>
      <dgm:spPr/>
      <dgm:t>
        <a:bodyPr/>
        <a:lstStyle/>
        <a:p>
          <a:endParaRPr lang="en-US" sz="1200"/>
        </a:p>
      </dgm:t>
    </dgm:pt>
    <dgm:pt modelId="{2A4886E3-0A86-4ACE-A331-A03A39FA9920}" type="sibTrans" cxnId="{02A3CBDA-245D-45ED-B9E2-3B03D93E6D36}">
      <dgm:prSet/>
      <dgm:spPr/>
      <dgm:t>
        <a:bodyPr/>
        <a:lstStyle/>
        <a:p>
          <a:endParaRPr lang="en-US" sz="1200"/>
        </a:p>
      </dgm:t>
    </dgm:pt>
    <dgm:pt modelId="{E73474C4-C64A-49A9-85AE-3F40E35C515B}">
      <dgm:prSet custT="1"/>
      <dgm:spPr>
        <a:noFill/>
        <a:ln>
          <a:noFill/>
        </a:ln>
      </dgm:spPr>
      <dgm:t>
        <a:bodyPr tIns="91440"/>
        <a:lstStyle/>
        <a:p>
          <a:pPr>
            <a:lnSpc>
              <a:spcPct val="100000"/>
            </a:lnSpc>
            <a:spcAft>
              <a:spcPts val="300"/>
            </a:spcAft>
          </a:pPr>
          <a:r>
            <a:rPr lang="en-US" sz="1200" b="0" dirty="0" smtClean="0">
              <a:solidFill>
                <a:srgbClr val="000000"/>
              </a:solidFill>
              <a:latin typeface="Franklin Gothic Medium Cond" pitchFamily="34" charset="0"/>
            </a:rPr>
            <a:t>Determine spending plan </a:t>
          </a:r>
          <a:endParaRPr lang="en-US" sz="1200" dirty="0">
            <a:latin typeface="Franklin Gothic Medium Cond" pitchFamily="34" charset="0"/>
          </a:endParaRPr>
        </a:p>
      </dgm:t>
    </dgm:pt>
    <dgm:pt modelId="{C710414D-5B0D-43F1-B5CD-AF8E385F75BA}" type="parTrans" cxnId="{51CD6F58-A000-4D16-8A07-BC5CB89227AB}">
      <dgm:prSet/>
      <dgm:spPr/>
      <dgm:t>
        <a:bodyPr/>
        <a:lstStyle/>
        <a:p>
          <a:endParaRPr lang="en-US" sz="1200"/>
        </a:p>
      </dgm:t>
    </dgm:pt>
    <dgm:pt modelId="{BD273240-3821-4F64-9AA7-402842FE9267}" type="sibTrans" cxnId="{51CD6F58-A000-4D16-8A07-BC5CB89227AB}">
      <dgm:prSet/>
      <dgm:spPr/>
      <dgm:t>
        <a:bodyPr/>
        <a:lstStyle/>
        <a:p>
          <a:endParaRPr lang="en-US" sz="1200"/>
        </a:p>
      </dgm:t>
    </dgm:pt>
    <dgm:pt modelId="{539723E7-DBD2-4625-A4A7-DB34F56CC268}">
      <dgm:prSet phldrT="[Text]" custT="1"/>
      <dgm:spPr>
        <a:noFill/>
        <a:ln>
          <a:noFill/>
        </a:ln>
      </dgm:spPr>
      <dgm:t>
        <a:bodyPr tIns="91440"/>
        <a:lstStyle/>
        <a:p>
          <a:pPr>
            <a:lnSpc>
              <a:spcPct val="100000"/>
            </a:lnSpc>
            <a:spcAft>
              <a:spcPts val="300"/>
            </a:spcAft>
          </a:pPr>
          <a:r>
            <a:rPr lang="en-US" sz="1200" b="0" dirty="0" smtClean="0">
              <a:solidFill>
                <a:srgbClr val="000000"/>
              </a:solidFill>
              <a:latin typeface="Franklin Gothic Medium Cond" pitchFamily="34" charset="0"/>
            </a:rPr>
            <a:t>Enter requisition into C. Request</a:t>
          </a:r>
          <a:endParaRPr lang="en-US" sz="1200" dirty="0">
            <a:latin typeface="Franklin Gothic Medium Cond" pitchFamily="34" charset="0"/>
          </a:endParaRPr>
        </a:p>
      </dgm:t>
    </dgm:pt>
    <dgm:pt modelId="{125132CC-E53D-41BD-B74D-2372C328615F}" type="parTrans" cxnId="{7CB4DE94-0236-4C00-8623-B2821B86DA5D}">
      <dgm:prSet/>
      <dgm:spPr/>
      <dgm:t>
        <a:bodyPr/>
        <a:lstStyle/>
        <a:p>
          <a:endParaRPr lang="en-US" sz="1200"/>
        </a:p>
      </dgm:t>
    </dgm:pt>
    <dgm:pt modelId="{AD9FA41E-CAEF-445C-95B8-754AFFE0F738}" type="sibTrans" cxnId="{7CB4DE94-0236-4C00-8623-B2821B86DA5D}">
      <dgm:prSet/>
      <dgm:spPr/>
      <dgm:t>
        <a:bodyPr/>
        <a:lstStyle/>
        <a:p>
          <a:endParaRPr lang="en-US" sz="1200"/>
        </a:p>
      </dgm:t>
    </dgm:pt>
    <dgm:pt modelId="{01FF87CA-6544-4853-A438-B8A35BAF1409}">
      <dgm:prSet phldrT="[Text]" custT="1"/>
      <dgm:spPr>
        <a:noFill/>
        <a:ln>
          <a:noFill/>
        </a:ln>
      </dgm:spPr>
      <dgm:t>
        <a:bodyPr tIns="91440"/>
        <a:lstStyle/>
        <a:p>
          <a:pPr>
            <a:lnSpc>
              <a:spcPct val="100000"/>
            </a:lnSpc>
            <a:spcAft>
              <a:spcPts val="300"/>
            </a:spcAft>
          </a:pPr>
          <a:r>
            <a:rPr lang="en-US" sz="1200" b="0" dirty="0" smtClean="0">
              <a:solidFill>
                <a:srgbClr val="000000"/>
              </a:solidFill>
              <a:latin typeface="Franklin Gothic Medium Cond" pitchFamily="34" charset="0"/>
            </a:rPr>
            <a:t>Develop Acquisition plan and strategy</a:t>
          </a:r>
          <a:endParaRPr lang="en-US" sz="1200" dirty="0">
            <a:latin typeface="Franklin Gothic Medium Cond" pitchFamily="34" charset="0"/>
          </a:endParaRPr>
        </a:p>
      </dgm:t>
    </dgm:pt>
    <dgm:pt modelId="{D1CA2D0E-9F85-4CC9-8511-452ACDB84DB4}" type="parTrans" cxnId="{3CDF6B19-242F-4AEA-988F-CE2E2159892D}">
      <dgm:prSet/>
      <dgm:spPr/>
      <dgm:t>
        <a:bodyPr/>
        <a:lstStyle/>
        <a:p>
          <a:endParaRPr lang="en-US" sz="1200"/>
        </a:p>
      </dgm:t>
    </dgm:pt>
    <dgm:pt modelId="{B162DA0F-3AC0-4B3D-9818-07BA502692BF}" type="sibTrans" cxnId="{3CDF6B19-242F-4AEA-988F-CE2E2159892D}">
      <dgm:prSet/>
      <dgm:spPr/>
      <dgm:t>
        <a:bodyPr/>
        <a:lstStyle/>
        <a:p>
          <a:endParaRPr lang="en-US" sz="1200"/>
        </a:p>
      </dgm:t>
    </dgm:pt>
    <dgm:pt modelId="{33134D64-7DB5-45E8-A2D5-DDE56520BABE}">
      <dgm:prSet phldrT="[Text]" custT="1"/>
      <dgm:spPr>
        <a:noFill/>
        <a:ln>
          <a:noFill/>
        </a:ln>
      </dgm:spPr>
      <dgm:t>
        <a:bodyPr tIns="91440"/>
        <a:lstStyle/>
        <a:p>
          <a:pPr>
            <a:lnSpc>
              <a:spcPct val="100000"/>
            </a:lnSpc>
            <a:spcAft>
              <a:spcPts val="300"/>
            </a:spcAft>
          </a:pPr>
          <a:r>
            <a:rPr lang="en-US" sz="1200" b="0" dirty="0" smtClean="0">
              <a:solidFill>
                <a:srgbClr val="000000"/>
              </a:solidFill>
              <a:latin typeface="Franklin Gothic Medium Cond" pitchFamily="34" charset="0"/>
            </a:rPr>
            <a:t>Review for small business set aside</a:t>
          </a:r>
          <a:endParaRPr lang="en-US" sz="1200" dirty="0">
            <a:latin typeface="Franklin Gothic Medium Cond" pitchFamily="34" charset="0"/>
          </a:endParaRPr>
        </a:p>
      </dgm:t>
    </dgm:pt>
    <dgm:pt modelId="{2608E99B-ED14-4436-BF40-3586EBB70331}" type="parTrans" cxnId="{E0C69C9D-4AD2-4942-9694-22EA229682C6}">
      <dgm:prSet/>
      <dgm:spPr/>
      <dgm:t>
        <a:bodyPr/>
        <a:lstStyle/>
        <a:p>
          <a:endParaRPr lang="en-US" sz="1200"/>
        </a:p>
      </dgm:t>
    </dgm:pt>
    <dgm:pt modelId="{1EEADEC3-9EC4-4C1D-A0C2-198B71122A19}" type="sibTrans" cxnId="{E0C69C9D-4AD2-4942-9694-22EA229682C6}">
      <dgm:prSet/>
      <dgm:spPr/>
      <dgm:t>
        <a:bodyPr/>
        <a:lstStyle/>
        <a:p>
          <a:endParaRPr lang="en-US" sz="1200"/>
        </a:p>
      </dgm:t>
    </dgm:pt>
    <dgm:pt modelId="{FA5F3652-2001-40E1-A107-265E269E87B5}">
      <dgm:prSet phldrT="[Text]" custT="1"/>
      <dgm:spPr>
        <a:noFill/>
        <a:ln>
          <a:noFill/>
        </a:ln>
      </dgm:spPr>
      <dgm:t>
        <a:bodyPr tIns="91440"/>
        <a:lstStyle/>
        <a:p>
          <a:pPr>
            <a:lnSpc>
              <a:spcPct val="100000"/>
            </a:lnSpc>
            <a:spcAft>
              <a:spcPts val="300"/>
            </a:spcAft>
          </a:pPr>
          <a:r>
            <a:rPr lang="en-US" sz="1200" b="0" dirty="0" smtClean="0">
              <a:solidFill>
                <a:srgbClr val="000000"/>
              </a:solidFill>
              <a:latin typeface="Franklin Gothic Medium Cond" pitchFamily="34" charset="0"/>
            </a:rPr>
            <a:t>Brief ARB</a:t>
          </a:r>
          <a:endParaRPr lang="en-US" sz="1200" dirty="0">
            <a:latin typeface="Franklin Gothic Medium Cond" pitchFamily="34" charset="0"/>
          </a:endParaRPr>
        </a:p>
      </dgm:t>
    </dgm:pt>
    <dgm:pt modelId="{2F36C386-443E-4212-84E3-6269DEE93266}" type="parTrans" cxnId="{0CCDF10B-035E-46E0-9A6A-363D9C4E58AF}">
      <dgm:prSet/>
      <dgm:spPr/>
      <dgm:t>
        <a:bodyPr/>
        <a:lstStyle/>
        <a:p>
          <a:endParaRPr lang="en-US" sz="1200"/>
        </a:p>
      </dgm:t>
    </dgm:pt>
    <dgm:pt modelId="{056129BA-2F02-4FB3-B0F1-1AA24B2E4375}" type="sibTrans" cxnId="{0CCDF10B-035E-46E0-9A6A-363D9C4E58AF}">
      <dgm:prSet/>
      <dgm:spPr/>
      <dgm:t>
        <a:bodyPr/>
        <a:lstStyle/>
        <a:p>
          <a:endParaRPr lang="en-US" sz="1200"/>
        </a:p>
      </dgm:t>
    </dgm:pt>
    <dgm:pt modelId="{F3CD5EDD-F3BE-49AC-A377-C1407175B94A}">
      <dgm:prSet phldrT="[Text]" custT="1"/>
      <dgm:spPr>
        <a:noFill/>
        <a:ln>
          <a:noFill/>
        </a:ln>
      </dgm:spPr>
      <dgm:t>
        <a:bodyPr tIns="91440"/>
        <a:lstStyle/>
        <a:p>
          <a:pPr>
            <a:lnSpc>
              <a:spcPct val="100000"/>
            </a:lnSpc>
            <a:spcAft>
              <a:spcPts val="300"/>
            </a:spcAft>
          </a:pPr>
          <a:r>
            <a:rPr lang="en-US" sz="1200" b="0" dirty="0" smtClean="0">
              <a:solidFill>
                <a:srgbClr val="000000"/>
              </a:solidFill>
              <a:latin typeface="Franklin Gothic Medium Cond" pitchFamily="34" charset="0"/>
            </a:rPr>
            <a:t>Review and approve solicitation</a:t>
          </a:r>
          <a:endParaRPr lang="en-US" sz="1200" dirty="0">
            <a:latin typeface="Franklin Gothic Medium Cond" pitchFamily="34" charset="0"/>
          </a:endParaRPr>
        </a:p>
      </dgm:t>
    </dgm:pt>
    <dgm:pt modelId="{5F1B5187-AB1B-45BE-A4A1-682F8A74F485}" type="parTrans" cxnId="{B3264C05-A7FD-4076-AA26-0E8D612F9EED}">
      <dgm:prSet/>
      <dgm:spPr/>
      <dgm:t>
        <a:bodyPr/>
        <a:lstStyle/>
        <a:p>
          <a:endParaRPr lang="en-US" sz="1200"/>
        </a:p>
      </dgm:t>
    </dgm:pt>
    <dgm:pt modelId="{E9533751-04E5-497D-BF72-A33681D1A9B9}" type="sibTrans" cxnId="{B3264C05-A7FD-4076-AA26-0E8D612F9EED}">
      <dgm:prSet/>
      <dgm:spPr/>
      <dgm:t>
        <a:bodyPr/>
        <a:lstStyle/>
        <a:p>
          <a:endParaRPr lang="en-US" sz="1200"/>
        </a:p>
      </dgm:t>
    </dgm:pt>
    <dgm:pt modelId="{0276ED5E-E42B-4D03-8DF8-9C2CC2F20D64}">
      <dgm:prSet phldrT="[Text]" custT="1"/>
      <dgm:spPr>
        <a:noFill/>
        <a:ln>
          <a:noFill/>
        </a:ln>
      </dgm:spPr>
      <dgm:t>
        <a:bodyPr tIns="91440"/>
        <a:lstStyle/>
        <a:p>
          <a:pPr>
            <a:lnSpc>
              <a:spcPct val="100000"/>
            </a:lnSpc>
            <a:spcAft>
              <a:spcPts val="300"/>
            </a:spcAft>
          </a:pPr>
          <a:r>
            <a:rPr lang="en-US" sz="1200" b="0" dirty="0" smtClean="0">
              <a:solidFill>
                <a:srgbClr val="000000"/>
              </a:solidFill>
              <a:latin typeface="Franklin Gothic Medium Cond" pitchFamily="34" charset="0"/>
            </a:rPr>
            <a:t>Post solicitation</a:t>
          </a:r>
          <a:endParaRPr lang="en-US" sz="1200" dirty="0">
            <a:latin typeface="Franklin Gothic Medium Cond" pitchFamily="34" charset="0"/>
          </a:endParaRPr>
        </a:p>
      </dgm:t>
    </dgm:pt>
    <dgm:pt modelId="{13D827AC-6C06-4E83-BCB8-20A11F118E73}" type="parTrans" cxnId="{875577A9-42FA-4883-8ADA-87A84639115A}">
      <dgm:prSet/>
      <dgm:spPr/>
      <dgm:t>
        <a:bodyPr/>
        <a:lstStyle/>
        <a:p>
          <a:endParaRPr lang="en-US" sz="1200"/>
        </a:p>
      </dgm:t>
    </dgm:pt>
    <dgm:pt modelId="{B1A71C9A-E12F-4239-9C19-E86918FC55C8}" type="sibTrans" cxnId="{875577A9-42FA-4883-8ADA-87A84639115A}">
      <dgm:prSet/>
      <dgm:spPr/>
      <dgm:t>
        <a:bodyPr/>
        <a:lstStyle/>
        <a:p>
          <a:endParaRPr lang="en-US" sz="1200"/>
        </a:p>
      </dgm:t>
    </dgm:pt>
    <dgm:pt modelId="{9C2B62E7-8273-4EE0-99E2-FACBF2821C40}">
      <dgm:prSet phldrT="[Text]" custT="1"/>
      <dgm:spPr>
        <a:noFill/>
        <a:ln>
          <a:noFill/>
        </a:ln>
      </dgm:spPr>
      <dgm:t>
        <a:bodyPr tIns="91440"/>
        <a:lstStyle/>
        <a:p>
          <a:pPr>
            <a:lnSpc>
              <a:spcPct val="100000"/>
            </a:lnSpc>
            <a:spcAft>
              <a:spcPts val="300"/>
            </a:spcAft>
          </a:pPr>
          <a:r>
            <a:rPr lang="en-US" sz="1200" b="0" dirty="0" smtClean="0">
              <a:solidFill>
                <a:srgbClr val="000000"/>
              </a:solidFill>
              <a:latin typeface="Franklin Gothic Medium Cond" pitchFamily="34" charset="0"/>
            </a:rPr>
            <a:t>Evaluate bids</a:t>
          </a:r>
          <a:endParaRPr lang="en-US" sz="1200" dirty="0">
            <a:latin typeface="Franklin Gothic Medium Cond" pitchFamily="34" charset="0"/>
          </a:endParaRPr>
        </a:p>
      </dgm:t>
    </dgm:pt>
    <dgm:pt modelId="{58FD9857-BA53-412D-86E9-BB89728C2220}" type="parTrans" cxnId="{6B76138C-D35A-4443-B31F-423F2F399D78}">
      <dgm:prSet/>
      <dgm:spPr/>
      <dgm:t>
        <a:bodyPr/>
        <a:lstStyle/>
        <a:p>
          <a:endParaRPr lang="en-US" sz="1200"/>
        </a:p>
      </dgm:t>
    </dgm:pt>
    <dgm:pt modelId="{8B5DEAA5-0B75-404E-8BE1-E41588B3B050}" type="sibTrans" cxnId="{6B76138C-D35A-4443-B31F-423F2F399D78}">
      <dgm:prSet/>
      <dgm:spPr/>
      <dgm:t>
        <a:bodyPr/>
        <a:lstStyle/>
        <a:p>
          <a:endParaRPr lang="en-US" sz="1200"/>
        </a:p>
      </dgm:t>
    </dgm:pt>
    <dgm:pt modelId="{C2628DA5-0BC0-4964-8B36-EB9853880B1A}">
      <dgm:prSet phldrT="[Text]" custT="1"/>
      <dgm:spPr>
        <a:noFill/>
        <a:ln>
          <a:noFill/>
        </a:ln>
      </dgm:spPr>
      <dgm:t>
        <a:bodyPr tIns="91440"/>
        <a:lstStyle/>
        <a:p>
          <a:pPr>
            <a:lnSpc>
              <a:spcPct val="100000"/>
            </a:lnSpc>
            <a:spcAft>
              <a:spcPts val="300"/>
            </a:spcAft>
          </a:pPr>
          <a:r>
            <a:rPr lang="en-US" sz="1200" b="0" dirty="0" smtClean="0">
              <a:solidFill>
                <a:srgbClr val="000000"/>
              </a:solidFill>
              <a:latin typeface="Franklin Gothic Medium Cond" pitchFamily="34" charset="0"/>
            </a:rPr>
            <a:t>Sign and obligate in C. Buy</a:t>
          </a:r>
          <a:endParaRPr lang="en-US" sz="1200" dirty="0">
            <a:latin typeface="Franklin Gothic Medium Cond" pitchFamily="34" charset="0"/>
          </a:endParaRPr>
        </a:p>
      </dgm:t>
    </dgm:pt>
    <dgm:pt modelId="{56A54C16-151E-4409-AD14-E145DD3D3A28}" type="parTrans" cxnId="{89540817-8EAF-4B39-8F24-1237A8AA4527}">
      <dgm:prSet/>
      <dgm:spPr/>
      <dgm:t>
        <a:bodyPr/>
        <a:lstStyle/>
        <a:p>
          <a:endParaRPr lang="en-US" sz="1200"/>
        </a:p>
      </dgm:t>
    </dgm:pt>
    <dgm:pt modelId="{F40B5E4F-67AB-4C7B-9FE3-48C98DBA0F61}" type="sibTrans" cxnId="{89540817-8EAF-4B39-8F24-1237A8AA4527}">
      <dgm:prSet/>
      <dgm:spPr/>
      <dgm:t>
        <a:bodyPr/>
        <a:lstStyle/>
        <a:p>
          <a:endParaRPr lang="en-US" sz="1200"/>
        </a:p>
      </dgm:t>
    </dgm:pt>
    <dgm:pt modelId="{149D24F6-FEDC-4B64-AAA7-8BC5B42C22EE}">
      <dgm:prSet phldrT="[Text]" custT="1"/>
      <dgm:spPr>
        <a:noFill/>
        <a:ln>
          <a:noFill/>
        </a:ln>
      </dgm:spPr>
      <dgm:t>
        <a:bodyPr tIns="91440"/>
        <a:lstStyle/>
        <a:p>
          <a:pPr>
            <a:lnSpc>
              <a:spcPct val="100000"/>
            </a:lnSpc>
            <a:spcAft>
              <a:spcPts val="300"/>
            </a:spcAft>
          </a:pPr>
          <a:r>
            <a:rPr lang="en-US" sz="1200" b="0" dirty="0" smtClean="0">
              <a:solidFill>
                <a:srgbClr val="000000"/>
              </a:solidFill>
              <a:latin typeface="Franklin Gothic Medium Cond" pitchFamily="34" charset="0"/>
            </a:rPr>
            <a:t>Award contract</a:t>
          </a:r>
          <a:endParaRPr lang="en-US" sz="1200" dirty="0">
            <a:latin typeface="Franklin Gothic Medium Cond" pitchFamily="34" charset="0"/>
          </a:endParaRPr>
        </a:p>
      </dgm:t>
    </dgm:pt>
    <dgm:pt modelId="{62ABFDC2-299F-475A-A8FF-7703D4615EC4}" type="parTrans" cxnId="{8A86527E-0755-4DE0-A6E7-B15B1A6A80F5}">
      <dgm:prSet/>
      <dgm:spPr/>
      <dgm:t>
        <a:bodyPr/>
        <a:lstStyle/>
        <a:p>
          <a:endParaRPr lang="en-US" sz="1200"/>
        </a:p>
      </dgm:t>
    </dgm:pt>
    <dgm:pt modelId="{FF56B070-CCC8-4880-AA57-63F0912570FF}" type="sibTrans" cxnId="{8A86527E-0755-4DE0-A6E7-B15B1A6A80F5}">
      <dgm:prSet/>
      <dgm:spPr/>
      <dgm:t>
        <a:bodyPr/>
        <a:lstStyle/>
        <a:p>
          <a:endParaRPr lang="en-US" sz="1200"/>
        </a:p>
      </dgm:t>
    </dgm:pt>
    <dgm:pt modelId="{25B242B5-CD5E-435F-A1B1-9AF372B088B3}">
      <dgm:prSet phldrT="[Text]" custT="1"/>
      <dgm:spPr>
        <a:noFill/>
        <a:ln>
          <a:noFill/>
        </a:ln>
      </dgm:spPr>
      <dgm:t>
        <a:bodyPr tIns="91440"/>
        <a:lstStyle/>
        <a:p>
          <a:pPr>
            <a:lnSpc>
              <a:spcPct val="100000"/>
            </a:lnSpc>
            <a:spcAft>
              <a:spcPts val="300"/>
            </a:spcAft>
          </a:pPr>
          <a:r>
            <a:rPr lang="en-US" sz="1200" b="0" smtClean="0">
              <a:solidFill>
                <a:srgbClr val="000000"/>
              </a:solidFill>
              <a:latin typeface="Franklin Gothic Medium Cond" pitchFamily="34" charset="0"/>
            </a:rPr>
            <a:t>File contract documents</a:t>
          </a:r>
          <a:endParaRPr lang="en-US" sz="1200" dirty="0">
            <a:latin typeface="Franklin Gothic Medium Cond" pitchFamily="34" charset="0"/>
          </a:endParaRPr>
        </a:p>
      </dgm:t>
    </dgm:pt>
    <dgm:pt modelId="{2E80971A-E91B-4041-806A-5FA91DBC54E1}" type="parTrans" cxnId="{43B3711A-E07D-44A4-BD18-400065874EC0}">
      <dgm:prSet/>
      <dgm:spPr/>
      <dgm:t>
        <a:bodyPr/>
        <a:lstStyle/>
        <a:p>
          <a:endParaRPr lang="en-US" sz="1200"/>
        </a:p>
      </dgm:t>
    </dgm:pt>
    <dgm:pt modelId="{7D7E53D4-6868-40EC-9EE7-A91F93746CE5}" type="sibTrans" cxnId="{43B3711A-E07D-44A4-BD18-400065874EC0}">
      <dgm:prSet/>
      <dgm:spPr/>
      <dgm:t>
        <a:bodyPr/>
        <a:lstStyle/>
        <a:p>
          <a:endParaRPr lang="en-US" sz="1200"/>
        </a:p>
      </dgm:t>
    </dgm:pt>
    <dgm:pt modelId="{86BD0EB9-A2C5-44AE-ADE5-2F516CAF09AC}" type="pres">
      <dgm:prSet presAssocID="{F12C2840-1F69-4BC0-A59C-3347DD69ABB0}" presName="Name0" presStyleCnt="0">
        <dgm:presLayoutVars>
          <dgm:dir/>
          <dgm:animLvl val="lvl"/>
          <dgm:resizeHandles val="exact"/>
        </dgm:presLayoutVars>
      </dgm:prSet>
      <dgm:spPr/>
      <dgm:t>
        <a:bodyPr/>
        <a:lstStyle/>
        <a:p>
          <a:endParaRPr lang="en-US"/>
        </a:p>
      </dgm:t>
    </dgm:pt>
    <dgm:pt modelId="{FE210B50-6F63-44C4-931D-BFBC59DD587D}" type="pres">
      <dgm:prSet presAssocID="{AB3A335E-597B-4977-A864-1AD107FF7771}" presName="composite" presStyleCnt="0"/>
      <dgm:spPr/>
    </dgm:pt>
    <dgm:pt modelId="{5FF0F593-7C7D-443A-A2EF-DEB73CDA7F92}" type="pres">
      <dgm:prSet presAssocID="{AB3A335E-597B-4977-A864-1AD107FF7771}" presName="parTx" presStyleLbl="alignNode1" presStyleIdx="0" presStyleCnt="5" custScaleY="67933">
        <dgm:presLayoutVars>
          <dgm:chMax val="0"/>
          <dgm:chPref val="0"/>
          <dgm:bulletEnabled val="1"/>
        </dgm:presLayoutVars>
      </dgm:prSet>
      <dgm:spPr>
        <a:prstGeom prst="homePlate">
          <a:avLst/>
        </a:prstGeom>
      </dgm:spPr>
      <dgm:t>
        <a:bodyPr/>
        <a:lstStyle/>
        <a:p>
          <a:endParaRPr lang="en-US"/>
        </a:p>
      </dgm:t>
    </dgm:pt>
    <dgm:pt modelId="{C7B63B34-C63B-40AC-BBC3-BACF21DDCA22}" type="pres">
      <dgm:prSet presAssocID="{AB3A335E-597B-4977-A864-1AD107FF7771}" presName="desTx" presStyleLbl="alignAccFollowNode1" presStyleIdx="0" presStyleCnt="5" custLinFactNeighborY="1937">
        <dgm:presLayoutVars>
          <dgm:bulletEnabled val="1"/>
        </dgm:presLayoutVars>
      </dgm:prSet>
      <dgm:spPr/>
      <dgm:t>
        <a:bodyPr/>
        <a:lstStyle/>
        <a:p>
          <a:endParaRPr lang="en-US"/>
        </a:p>
      </dgm:t>
    </dgm:pt>
    <dgm:pt modelId="{E6E8C5C2-6CA4-46AF-A76A-1E30A761DD6C}" type="pres">
      <dgm:prSet presAssocID="{C4DCFE35-30C3-4C49-BFC8-D94F6765FEAF}" presName="space" presStyleCnt="0"/>
      <dgm:spPr/>
    </dgm:pt>
    <dgm:pt modelId="{5674FD26-4788-41D4-B7BB-A58936F01F2B}" type="pres">
      <dgm:prSet presAssocID="{BBB925D0-C5C5-4CE3-A109-F63022EF75EF}" presName="composite" presStyleCnt="0"/>
      <dgm:spPr/>
    </dgm:pt>
    <dgm:pt modelId="{1B396A34-E1B5-462F-B52A-C5B280E93EBC}" type="pres">
      <dgm:prSet presAssocID="{BBB925D0-C5C5-4CE3-A109-F63022EF75EF}" presName="parTx" presStyleLbl="alignNode1" presStyleIdx="1" presStyleCnt="5" custScaleY="67933">
        <dgm:presLayoutVars>
          <dgm:chMax val="0"/>
          <dgm:chPref val="0"/>
          <dgm:bulletEnabled val="1"/>
        </dgm:presLayoutVars>
      </dgm:prSet>
      <dgm:spPr>
        <a:prstGeom prst="homePlate">
          <a:avLst/>
        </a:prstGeom>
      </dgm:spPr>
      <dgm:t>
        <a:bodyPr/>
        <a:lstStyle/>
        <a:p>
          <a:endParaRPr lang="en-US"/>
        </a:p>
      </dgm:t>
    </dgm:pt>
    <dgm:pt modelId="{B82B549C-4437-40F9-BA28-05E62AA7AA85}" type="pres">
      <dgm:prSet presAssocID="{BBB925D0-C5C5-4CE3-A109-F63022EF75EF}" presName="desTx" presStyleLbl="alignAccFollowNode1" presStyleIdx="1" presStyleCnt="5" custLinFactNeighborY="1937">
        <dgm:presLayoutVars>
          <dgm:bulletEnabled val="1"/>
        </dgm:presLayoutVars>
      </dgm:prSet>
      <dgm:spPr/>
      <dgm:t>
        <a:bodyPr/>
        <a:lstStyle/>
        <a:p>
          <a:endParaRPr lang="en-US"/>
        </a:p>
      </dgm:t>
    </dgm:pt>
    <dgm:pt modelId="{C37EE74F-B7DD-4208-9BC3-0DDC260EAE4D}" type="pres">
      <dgm:prSet presAssocID="{33A3130E-696B-4B41-A7FE-1A71289396C6}" presName="space" presStyleCnt="0"/>
      <dgm:spPr/>
    </dgm:pt>
    <dgm:pt modelId="{3278BBFA-ACC0-44F3-AE54-B7B132597B8B}" type="pres">
      <dgm:prSet presAssocID="{400A1FAA-C60F-47DC-B8E0-1FE459FD18DD}" presName="composite" presStyleCnt="0"/>
      <dgm:spPr/>
    </dgm:pt>
    <dgm:pt modelId="{229FD19D-ED09-40F4-A665-E7E95ACC6F81}" type="pres">
      <dgm:prSet presAssocID="{400A1FAA-C60F-47DC-B8E0-1FE459FD18DD}" presName="parTx" presStyleLbl="alignNode1" presStyleIdx="2" presStyleCnt="5" custScaleY="67933">
        <dgm:presLayoutVars>
          <dgm:chMax val="0"/>
          <dgm:chPref val="0"/>
          <dgm:bulletEnabled val="1"/>
        </dgm:presLayoutVars>
      </dgm:prSet>
      <dgm:spPr>
        <a:prstGeom prst="homePlate">
          <a:avLst/>
        </a:prstGeom>
      </dgm:spPr>
      <dgm:t>
        <a:bodyPr/>
        <a:lstStyle/>
        <a:p>
          <a:endParaRPr lang="en-US"/>
        </a:p>
      </dgm:t>
    </dgm:pt>
    <dgm:pt modelId="{FCEF4329-032B-4391-8EA3-32B7A2EAD5CA}" type="pres">
      <dgm:prSet presAssocID="{400A1FAA-C60F-47DC-B8E0-1FE459FD18DD}" presName="desTx" presStyleLbl="alignAccFollowNode1" presStyleIdx="2" presStyleCnt="5" custLinFactNeighborY="1937">
        <dgm:presLayoutVars>
          <dgm:bulletEnabled val="1"/>
        </dgm:presLayoutVars>
      </dgm:prSet>
      <dgm:spPr/>
      <dgm:t>
        <a:bodyPr/>
        <a:lstStyle/>
        <a:p>
          <a:endParaRPr lang="en-US"/>
        </a:p>
      </dgm:t>
    </dgm:pt>
    <dgm:pt modelId="{FFEFDD7C-E845-4E29-903E-904EFFE515B5}" type="pres">
      <dgm:prSet presAssocID="{D3606234-D7E9-4B15-97CC-536EB97000C9}" presName="space" presStyleCnt="0"/>
      <dgm:spPr/>
    </dgm:pt>
    <dgm:pt modelId="{47CF6284-3ED4-4A66-B0DF-121C6C465790}" type="pres">
      <dgm:prSet presAssocID="{148B899E-CB92-4170-97A9-CFCCFBBF36CA}" presName="composite" presStyleCnt="0"/>
      <dgm:spPr/>
    </dgm:pt>
    <dgm:pt modelId="{90DD33D1-7B22-40AE-BBB6-7B03314AE7C8}" type="pres">
      <dgm:prSet presAssocID="{148B899E-CB92-4170-97A9-CFCCFBBF36CA}" presName="parTx" presStyleLbl="alignNode1" presStyleIdx="3" presStyleCnt="5" custScaleY="67933">
        <dgm:presLayoutVars>
          <dgm:chMax val="0"/>
          <dgm:chPref val="0"/>
          <dgm:bulletEnabled val="1"/>
        </dgm:presLayoutVars>
      </dgm:prSet>
      <dgm:spPr>
        <a:prstGeom prst="homePlate">
          <a:avLst/>
        </a:prstGeom>
      </dgm:spPr>
      <dgm:t>
        <a:bodyPr/>
        <a:lstStyle/>
        <a:p>
          <a:endParaRPr lang="en-US"/>
        </a:p>
      </dgm:t>
    </dgm:pt>
    <dgm:pt modelId="{955C90AB-47D6-4A3D-A0C2-8AD9F3812969}" type="pres">
      <dgm:prSet presAssocID="{148B899E-CB92-4170-97A9-CFCCFBBF36CA}" presName="desTx" presStyleLbl="alignAccFollowNode1" presStyleIdx="3" presStyleCnt="5" custLinFactNeighborY="1937">
        <dgm:presLayoutVars>
          <dgm:bulletEnabled val="1"/>
        </dgm:presLayoutVars>
      </dgm:prSet>
      <dgm:spPr/>
      <dgm:t>
        <a:bodyPr/>
        <a:lstStyle/>
        <a:p>
          <a:endParaRPr lang="en-US"/>
        </a:p>
      </dgm:t>
    </dgm:pt>
    <dgm:pt modelId="{550CB6D9-161D-4515-A134-C571776185C8}" type="pres">
      <dgm:prSet presAssocID="{9074A13D-978D-4C06-8730-76A51852285F}" presName="space" presStyleCnt="0"/>
      <dgm:spPr/>
    </dgm:pt>
    <dgm:pt modelId="{D62E7C2D-4206-4A54-A879-B923F33F70A2}" type="pres">
      <dgm:prSet presAssocID="{D86654C6-2FAE-44BC-82FF-5E64086AEF82}" presName="composite" presStyleCnt="0"/>
      <dgm:spPr/>
    </dgm:pt>
    <dgm:pt modelId="{07B978CC-9E71-4421-BB07-C034EA94BDA0}" type="pres">
      <dgm:prSet presAssocID="{D86654C6-2FAE-44BC-82FF-5E64086AEF82}" presName="parTx" presStyleLbl="alignNode1" presStyleIdx="4" presStyleCnt="5" custScaleY="67933">
        <dgm:presLayoutVars>
          <dgm:chMax val="0"/>
          <dgm:chPref val="0"/>
          <dgm:bulletEnabled val="1"/>
        </dgm:presLayoutVars>
      </dgm:prSet>
      <dgm:spPr>
        <a:prstGeom prst="homePlate">
          <a:avLst/>
        </a:prstGeom>
      </dgm:spPr>
      <dgm:t>
        <a:bodyPr/>
        <a:lstStyle/>
        <a:p>
          <a:endParaRPr lang="en-US"/>
        </a:p>
      </dgm:t>
    </dgm:pt>
    <dgm:pt modelId="{7156F936-8714-46E2-B0B2-090BE18E40AC}" type="pres">
      <dgm:prSet presAssocID="{D86654C6-2FAE-44BC-82FF-5E64086AEF82}" presName="desTx" presStyleLbl="alignAccFollowNode1" presStyleIdx="4" presStyleCnt="5" custLinFactNeighborY="1937">
        <dgm:presLayoutVars>
          <dgm:bulletEnabled val="1"/>
        </dgm:presLayoutVars>
      </dgm:prSet>
      <dgm:spPr/>
      <dgm:t>
        <a:bodyPr/>
        <a:lstStyle/>
        <a:p>
          <a:endParaRPr lang="en-US"/>
        </a:p>
      </dgm:t>
    </dgm:pt>
  </dgm:ptLst>
  <dgm:cxnLst>
    <dgm:cxn modelId="{17247A25-0B25-4CBC-AF15-18C9F802849A}" srcId="{F12C2840-1F69-4BC0-A59C-3347DD69ABB0}" destId="{BBB925D0-C5C5-4CE3-A109-F63022EF75EF}" srcOrd="1" destOrd="0" parTransId="{43C0B9B8-F201-40AA-A463-C8F07A63356B}" sibTransId="{33A3130E-696B-4B41-A7FE-1A71289396C6}"/>
    <dgm:cxn modelId="{3CC1207A-3D9A-4B6B-BD48-F675DA909FD9}" type="presOf" srcId="{96142D98-D833-4315-A28F-04A0601B59CD}" destId="{B82B549C-4437-40F9-BA28-05E62AA7AA85}" srcOrd="0" destOrd="0" presId="urn:microsoft.com/office/officeart/2005/8/layout/hList1"/>
    <dgm:cxn modelId="{0CCDF10B-035E-46E0-9A6A-363D9C4E58AF}" srcId="{400A1FAA-C60F-47DC-B8E0-1FE459FD18DD}" destId="{FA5F3652-2001-40E1-A107-265E269E87B5}" srcOrd="6" destOrd="0" parTransId="{2F36C386-443E-4212-84E3-6269DEE93266}" sibTransId="{056129BA-2F02-4FB3-B0F1-1AA24B2E4375}"/>
    <dgm:cxn modelId="{2C5F50C9-B35D-487B-AC2C-BFF015524429}" srcId="{148B899E-CB92-4170-97A9-CFCCFBBF36CA}" destId="{2A744F5A-1AEC-4FA4-B4EF-09B02C22F6F0}" srcOrd="1" destOrd="0" parTransId="{7480F6B4-61A9-4DDF-AD51-8BE6D16E5B2F}" sibTransId="{9B1B180E-2D70-4F9A-930D-09012202BF8F}"/>
    <dgm:cxn modelId="{12C291F5-10B1-450C-A3B3-BE32A0EACEFF}" srcId="{D86654C6-2FAE-44BC-82FF-5E64086AEF82}" destId="{342D0816-3FAE-4B49-BACC-F04317473ABE}" srcOrd="0" destOrd="0" parTransId="{77DEA6D1-313F-4C12-A2BC-CAC08E457EC1}" sibTransId="{3476EADE-FDCA-4FE9-8CA1-8D230B2E2898}"/>
    <dgm:cxn modelId="{A121D9FA-0460-4FC1-97DE-BCAD3619049B}" type="presOf" srcId="{D64CF0B8-A224-4046-9EA0-3F65ED4F93BF}" destId="{C7B63B34-C63B-40AC-BBC3-BACF21DDCA22}" srcOrd="0" destOrd="0" presId="urn:microsoft.com/office/officeart/2005/8/layout/hList1"/>
    <dgm:cxn modelId="{6B76138C-D35A-4443-B31F-423F2F399D78}" srcId="{400A1FAA-C60F-47DC-B8E0-1FE459FD18DD}" destId="{9C2B62E7-8273-4EE0-99E2-FACBF2821C40}" srcOrd="9" destOrd="0" parTransId="{58FD9857-BA53-412D-86E9-BB89728C2220}" sibTransId="{8B5DEAA5-0B75-404E-8BE1-E41588B3B050}"/>
    <dgm:cxn modelId="{875577A9-42FA-4883-8ADA-87A84639115A}" srcId="{400A1FAA-C60F-47DC-B8E0-1FE459FD18DD}" destId="{0276ED5E-E42B-4D03-8DF8-9C2CC2F20D64}" srcOrd="8" destOrd="0" parTransId="{13D827AC-6C06-4E83-BCB8-20A11F118E73}" sibTransId="{B1A71C9A-E12F-4239-9C19-E86918FC55C8}"/>
    <dgm:cxn modelId="{9834AD8E-A21D-40D9-9ED7-D551C33C1BF8}" srcId="{400A1FAA-C60F-47DC-B8E0-1FE459FD18DD}" destId="{DB5F621A-690F-4D20-BDB1-C1E2AA722C24}" srcOrd="2" destOrd="0" parTransId="{D574AED9-5F48-43B4-BE92-CB2E11787CFE}" sibTransId="{B1D5C961-0A65-4DCE-95FC-632CA8413D3C}"/>
    <dgm:cxn modelId="{7F774131-5CCF-44DF-88C0-D326602C5782}" srcId="{AB3A335E-597B-4977-A864-1AD107FF7771}" destId="{06792E15-019E-4194-AEAB-FF75C934E2C0}" srcOrd="3" destOrd="0" parTransId="{90C105E7-2EAF-4C16-8CFA-056D55C2FF3E}" sibTransId="{67071750-CB29-4173-A4DA-E11AE678CCB5}"/>
    <dgm:cxn modelId="{51CD6F58-A000-4D16-8A07-BC5CB89227AB}" srcId="{400A1FAA-C60F-47DC-B8E0-1FE459FD18DD}" destId="{E73474C4-C64A-49A9-85AE-3F40E35C515B}" srcOrd="1" destOrd="0" parTransId="{C710414D-5B0D-43F1-B5CD-AF8E385F75BA}" sibTransId="{BD273240-3821-4F64-9AA7-402842FE9267}"/>
    <dgm:cxn modelId="{D220496D-C6B7-4AAB-A769-5B30C06CC088}" type="presOf" srcId="{148B899E-CB92-4170-97A9-CFCCFBBF36CA}" destId="{90DD33D1-7B22-40AE-BBB6-7B03314AE7C8}" srcOrd="0" destOrd="0" presId="urn:microsoft.com/office/officeart/2005/8/layout/hList1"/>
    <dgm:cxn modelId="{7CB4DE94-0236-4C00-8623-B2821B86DA5D}" srcId="{400A1FAA-C60F-47DC-B8E0-1FE459FD18DD}" destId="{539723E7-DBD2-4625-A4A7-DB34F56CC268}" srcOrd="3" destOrd="0" parTransId="{125132CC-E53D-41BD-B74D-2372C328615F}" sibTransId="{AD9FA41E-CAEF-445C-95B8-754AFFE0F738}"/>
    <dgm:cxn modelId="{EBF502BC-3B05-4BD2-B2DE-8D726724B937}" type="presOf" srcId="{400A1FAA-C60F-47DC-B8E0-1FE459FD18DD}" destId="{229FD19D-ED09-40F4-A665-E7E95ACC6F81}" srcOrd="0" destOrd="0" presId="urn:microsoft.com/office/officeart/2005/8/layout/hList1"/>
    <dgm:cxn modelId="{014A6114-0FEC-44E6-AF74-A1C85DDF35BA}" srcId="{BBB925D0-C5C5-4CE3-A109-F63022EF75EF}" destId="{96142D98-D833-4315-A28F-04A0601B59CD}" srcOrd="0" destOrd="0" parTransId="{3203620D-18EE-4D3F-8F91-4470C090427C}" sibTransId="{F9BDA73F-87B9-48DB-912D-DB4D20CEF1A8}"/>
    <dgm:cxn modelId="{98EA0B55-DC9D-4FFF-8664-5F5B33E0CE58}" type="presOf" srcId="{342D0816-3FAE-4B49-BACC-F04317473ABE}" destId="{7156F936-8714-46E2-B0B2-090BE18E40AC}" srcOrd="0" destOrd="0" presId="urn:microsoft.com/office/officeart/2005/8/layout/hList1"/>
    <dgm:cxn modelId="{02A3CBDA-245D-45ED-B9E2-3B03D93E6D36}" srcId="{BBB925D0-C5C5-4CE3-A109-F63022EF75EF}" destId="{62F18286-1DFE-4F58-AC1E-574226AFB208}" srcOrd="3" destOrd="0" parTransId="{28590E2F-7F17-4E0A-BF09-73A7C5ED06F1}" sibTransId="{2A4886E3-0A86-4ACE-A331-A03A39FA9920}"/>
    <dgm:cxn modelId="{95FEAE9E-5B50-48D4-867E-C97E7333A77A}" type="presOf" srcId="{539723E7-DBD2-4625-A4A7-DB34F56CC268}" destId="{FCEF4329-032B-4391-8EA3-32B7A2EAD5CA}" srcOrd="0" destOrd="3" presId="urn:microsoft.com/office/officeart/2005/8/layout/hList1"/>
    <dgm:cxn modelId="{3C7FC15A-7B4A-40BD-8C12-227AB10274B6}" srcId="{BBB925D0-C5C5-4CE3-A109-F63022EF75EF}" destId="{CEC2632C-D911-4DC3-B7D1-F71EBF6720E8}" srcOrd="2" destOrd="0" parTransId="{7629A8F5-2B2E-463D-ABB7-59D4061597AC}" sibTransId="{EFFB3818-7620-49DF-9138-4AE3B271D42B}"/>
    <dgm:cxn modelId="{CF87DA43-B1D7-47A9-B10D-B082F11CF5F0}" type="presOf" srcId="{06792E15-019E-4194-AEAB-FF75C934E2C0}" destId="{C7B63B34-C63B-40AC-BBC3-BACF21DDCA22}" srcOrd="0" destOrd="3" presId="urn:microsoft.com/office/officeart/2005/8/layout/hList1"/>
    <dgm:cxn modelId="{50C7F968-A8A7-4B09-BCA2-6F400E8335AE}" srcId="{F12C2840-1F69-4BC0-A59C-3347DD69ABB0}" destId="{D86654C6-2FAE-44BC-82FF-5E64086AEF82}" srcOrd="4" destOrd="0" parTransId="{5FDACED0-A09D-4EE9-823A-60C5093071EB}" sibTransId="{7487B310-ED09-4B78-9AFA-A94BAE5D0311}"/>
    <dgm:cxn modelId="{E72C4DBD-A6A2-4C02-A964-DC2151B34CD2}" type="presOf" srcId="{79BA1A82-09C3-4A4A-8223-D5D51F437720}" destId="{955C90AB-47D6-4A3D-A0C2-8AD9F3812969}" srcOrd="0" destOrd="0" presId="urn:microsoft.com/office/officeart/2005/8/layout/hList1"/>
    <dgm:cxn modelId="{A47EEF5B-C284-4CEC-8133-F8E496851AE6}" type="presOf" srcId="{C2628DA5-0BC0-4964-8B36-EB9853880B1A}" destId="{FCEF4329-032B-4391-8EA3-32B7A2EAD5CA}" srcOrd="0" destOrd="10" presId="urn:microsoft.com/office/officeart/2005/8/layout/hList1"/>
    <dgm:cxn modelId="{033D563B-1BF5-4CBE-A2E0-A5E8374A35D7}" srcId="{AB3A335E-597B-4977-A864-1AD107FF7771}" destId="{D64CF0B8-A224-4046-9EA0-3F65ED4F93BF}" srcOrd="0" destOrd="0" parTransId="{C7CAD698-636A-493F-B852-B804E3BBA266}" sibTransId="{73B75A98-47F3-4125-BA9E-C994274BD369}"/>
    <dgm:cxn modelId="{43B3711A-E07D-44A4-BD18-400065874EC0}" srcId="{D86654C6-2FAE-44BC-82FF-5E64086AEF82}" destId="{25B242B5-CD5E-435F-A1B1-9AF372B088B3}" srcOrd="2" destOrd="0" parTransId="{2E80971A-E91B-4041-806A-5FA91DBC54E1}" sibTransId="{7D7E53D4-6868-40EC-9EE7-A91F93746CE5}"/>
    <dgm:cxn modelId="{09A5A3FD-7E37-42F5-8556-65EE1ED7E9EC}" srcId="{F12C2840-1F69-4BC0-A59C-3347DD69ABB0}" destId="{400A1FAA-C60F-47DC-B8E0-1FE459FD18DD}" srcOrd="2" destOrd="0" parTransId="{C9263082-0E2A-4AF5-92C9-57F2EDF962D0}" sibTransId="{D3606234-D7E9-4B15-97CC-536EB97000C9}"/>
    <dgm:cxn modelId="{14058054-7E74-42FA-B02A-CA8306C971C2}" type="presOf" srcId="{9C2B62E7-8273-4EE0-99E2-FACBF2821C40}" destId="{FCEF4329-032B-4391-8EA3-32B7A2EAD5CA}" srcOrd="0" destOrd="9" presId="urn:microsoft.com/office/officeart/2005/8/layout/hList1"/>
    <dgm:cxn modelId="{0885AF5B-945D-410E-8A0C-6B835CEBEB68}" type="presOf" srcId="{E73474C4-C64A-49A9-85AE-3F40E35C515B}" destId="{FCEF4329-032B-4391-8EA3-32B7A2EAD5CA}" srcOrd="0" destOrd="1" presId="urn:microsoft.com/office/officeart/2005/8/layout/hList1"/>
    <dgm:cxn modelId="{8DE44FCE-37DA-447C-9711-69F55B83CCB2}" srcId="{148B899E-CB92-4170-97A9-CFCCFBBF36CA}" destId="{79BA1A82-09C3-4A4A-8223-D5D51F437720}" srcOrd="0" destOrd="0" parTransId="{182A767F-1E89-4D2D-8300-4BE4B5EE1273}" sibTransId="{12F7B294-73A9-4038-BC0C-B744987D92A0}"/>
    <dgm:cxn modelId="{77E5AEE9-9B7A-4889-B8DB-3C4D4505FF96}" type="presOf" srcId="{2A744F5A-1AEC-4FA4-B4EF-09B02C22F6F0}" destId="{955C90AB-47D6-4A3D-A0C2-8AD9F3812969}" srcOrd="0" destOrd="1" presId="urn:microsoft.com/office/officeart/2005/8/layout/hList1"/>
    <dgm:cxn modelId="{6D6FD1ED-F92A-4D9C-AB87-C9E2BAF85FE2}" type="presOf" srcId="{0276ED5E-E42B-4D03-8DF8-9C2CC2F20D64}" destId="{FCEF4329-032B-4391-8EA3-32B7A2EAD5CA}" srcOrd="0" destOrd="8" presId="urn:microsoft.com/office/officeart/2005/8/layout/hList1"/>
    <dgm:cxn modelId="{76AF9A82-5CBC-4D2E-90C8-1A7C91083E34}" srcId="{AB3A335E-597B-4977-A864-1AD107FF7771}" destId="{70DC5EE5-68C6-4299-8872-88D0B5DB770D}" srcOrd="1" destOrd="0" parTransId="{63215F45-16A5-41DA-85D5-869FD100491E}" sibTransId="{DE00AE3D-F7CE-4615-84AA-803E1D813A6F}"/>
    <dgm:cxn modelId="{800DA69E-9CD6-4676-BBF6-FBF0F3B4BEAF}" type="presOf" srcId="{CEC2632C-D911-4DC3-B7D1-F71EBF6720E8}" destId="{B82B549C-4437-40F9-BA28-05E62AA7AA85}" srcOrd="0" destOrd="2" presId="urn:microsoft.com/office/officeart/2005/8/layout/hList1"/>
    <dgm:cxn modelId="{F068129A-EB9D-414B-849B-03980EAF5AF7}" srcId="{D86654C6-2FAE-44BC-82FF-5E64086AEF82}" destId="{D028F436-4C92-44B0-B6C8-6922D786C1BD}" srcOrd="1" destOrd="0" parTransId="{EFC49CF3-5DB9-4FE1-8968-D3DC57CED158}" sibTransId="{5DB0A231-CB5B-47C3-AC94-6436406AFC57}"/>
    <dgm:cxn modelId="{4CAF6877-E3FB-4F0F-9FD3-5F6AFCCC1E57}" srcId="{BBB925D0-C5C5-4CE3-A109-F63022EF75EF}" destId="{30D4F0E9-38DD-4815-8928-072F55010CEB}" srcOrd="1" destOrd="0" parTransId="{BE195421-A5F7-46B3-9F02-7EA1A424E916}" sibTransId="{BC4BB1D3-0EDC-4F25-B245-25B2D8CFF4BC}"/>
    <dgm:cxn modelId="{A16DF323-B961-429B-ADBF-CDD2C6452E1E}" srcId="{400A1FAA-C60F-47DC-B8E0-1FE459FD18DD}" destId="{BB3EFE42-7AE9-44B3-926A-656324A24A16}" srcOrd="0" destOrd="0" parTransId="{AC38F6DC-41DB-449B-8A79-750359931F6D}" sibTransId="{AC4FE676-19A8-43D1-9717-CD31360DB512}"/>
    <dgm:cxn modelId="{B3264C05-A7FD-4076-AA26-0E8D612F9EED}" srcId="{400A1FAA-C60F-47DC-B8E0-1FE459FD18DD}" destId="{F3CD5EDD-F3BE-49AC-A377-C1407175B94A}" srcOrd="7" destOrd="0" parTransId="{5F1B5187-AB1B-45BE-A4A1-682F8A74F485}" sibTransId="{E9533751-04E5-497D-BF72-A33681D1A9B9}"/>
    <dgm:cxn modelId="{E0C69C9D-4AD2-4942-9694-22EA229682C6}" srcId="{400A1FAA-C60F-47DC-B8E0-1FE459FD18DD}" destId="{33134D64-7DB5-45E8-A2D5-DDE56520BABE}" srcOrd="5" destOrd="0" parTransId="{2608E99B-ED14-4436-BF40-3586EBB70331}" sibTransId="{1EEADEC3-9EC4-4C1D-A0C2-198B71122A19}"/>
    <dgm:cxn modelId="{937E814C-770E-4776-9666-54B8A560EA98}" srcId="{AB3A335E-597B-4977-A864-1AD107FF7771}" destId="{2D310F6A-4436-4295-8DF2-538EE985590A}" srcOrd="2" destOrd="0" parTransId="{9089A382-2983-41F6-95FC-0E0BEF5A160C}" sibTransId="{AE746F32-FA12-4753-AF5F-9625F7767573}"/>
    <dgm:cxn modelId="{52C0D5D0-4A67-451B-ACD9-70DBEFFAA7D2}" type="presOf" srcId="{62F18286-1DFE-4F58-AC1E-574226AFB208}" destId="{B82B549C-4437-40F9-BA28-05E62AA7AA85}" srcOrd="0" destOrd="3" presId="urn:microsoft.com/office/officeart/2005/8/layout/hList1"/>
    <dgm:cxn modelId="{471B3E09-4702-44FA-84C8-9E13859A7A89}" type="presOf" srcId="{01FF87CA-6544-4853-A438-B8A35BAF1409}" destId="{FCEF4329-032B-4391-8EA3-32B7A2EAD5CA}" srcOrd="0" destOrd="4" presId="urn:microsoft.com/office/officeart/2005/8/layout/hList1"/>
    <dgm:cxn modelId="{08A4F31B-FC8B-48AD-A57C-583E7DC18337}" type="presOf" srcId="{33134D64-7DB5-45E8-A2D5-DDE56520BABE}" destId="{FCEF4329-032B-4391-8EA3-32B7A2EAD5CA}" srcOrd="0" destOrd="5" presId="urn:microsoft.com/office/officeart/2005/8/layout/hList1"/>
    <dgm:cxn modelId="{202BCC48-69CE-4FE8-8139-7C5FCBBAF44A}" type="presOf" srcId="{BB3EFE42-7AE9-44B3-926A-656324A24A16}" destId="{FCEF4329-032B-4391-8EA3-32B7A2EAD5CA}" srcOrd="0" destOrd="0" presId="urn:microsoft.com/office/officeart/2005/8/layout/hList1"/>
    <dgm:cxn modelId="{89540817-8EAF-4B39-8F24-1237A8AA4527}" srcId="{400A1FAA-C60F-47DC-B8E0-1FE459FD18DD}" destId="{C2628DA5-0BC0-4964-8B36-EB9853880B1A}" srcOrd="10" destOrd="0" parTransId="{56A54C16-151E-4409-AD14-E145DD3D3A28}" sibTransId="{F40B5E4F-67AB-4C7B-9FE3-48C98DBA0F61}"/>
    <dgm:cxn modelId="{CC7DCC8C-E54F-40F7-BB70-B56CCE8A6E16}" type="presOf" srcId="{BBB925D0-C5C5-4CE3-A109-F63022EF75EF}" destId="{1B396A34-E1B5-462F-B52A-C5B280E93EBC}" srcOrd="0" destOrd="0" presId="urn:microsoft.com/office/officeart/2005/8/layout/hList1"/>
    <dgm:cxn modelId="{F83A3DCD-05B2-43CA-99B7-5BD25D1EA196}" type="presOf" srcId="{25B242B5-CD5E-435F-A1B1-9AF372B088B3}" destId="{7156F936-8714-46E2-B0B2-090BE18E40AC}" srcOrd="0" destOrd="2" presId="urn:microsoft.com/office/officeart/2005/8/layout/hList1"/>
    <dgm:cxn modelId="{61D1894E-2E96-4190-B6FA-B0C7B9DA96FC}" type="presOf" srcId="{70DC5EE5-68C6-4299-8872-88D0B5DB770D}" destId="{C7B63B34-C63B-40AC-BBC3-BACF21DDCA22}" srcOrd="0" destOrd="1" presId="urn:microsoft.com/office/officeart/2005/8/layout/hList1"/>
    <dgm:cxn modelId="{68907462-5CD7-4F7D-85FF-49A3C61310DD}" type="presOf" srcId="{F12C2840-1F69-4BC0-A59C-3347DD69ABB0}" destId="{86BD0EB9-A2C5-44AE-ADE5-2F516CAF09AC}" srcOrd="0" destOrd="0" presId="urn:microsoft.com/office/officeart/2005/8/layout/hList1"/>
    <dgm:cxn modelId="{3ED9DFDC-4244-46FE-BD1A-BF797150B7CF}" type="presOf" srcId="{F3CD5EDD-F3BE-49AC-A377-C1407175B94A}" destId="{FCEF4329-032B-4391-8EA3-32B7A2EAD5CA}" srcOrd="0" destOrd="7" presId="urn:microsoft.com/office/officeart/2005/8/layout/hList1"/>
    <dgm:cxn modelId="{611EA858-64CB-49D3-955C-8F89F5FAFF7D}" type="presOf" srcId="{D86654C6-2FAE-44BC-82FF-5E64086AEF82}" destId="{07B978CC-9E71-4421-BB07-C034EA94BDA0}" srcOrd="0" destOrd="0" presId="urn:microsoft.com/office/officeart/2005/8/layout/hList1"/>
    <dgm:cxn modelId="{6400393E-6D44-4759-9E28-FF6497DC9395}" type="presOf" srcId="{30D4F0E9-38DD-4815-8928-072F55010CEB}" destId="{B82B549C-4437-40F9-BA28-05E62AA7AA85}" srcOrd="0" destOrd="1" presId="urn:microsoft.com/office/officeart/2005/8/layout/hList1"/>
    <dgm:cxn modelId="{8A86527E-0755-4DE0-A6E7-B15B1A6A80F5}" srcId="{400A1FAA-C60F-47DC-B8E0-1FE459FD18DD}" destId="{149D24F6-FEDC-4B64-AAA7-8BC5B42C22EE}" srcOrd="11" destOrd="0" parTransId="{62ABFDC2-299F-475A-A8FF-7703D4615EC4}" sibTransId="{FF56B070-CCC8-4880-AA57-63F0912570FF}"/>
    <dgm:cxn modelId="{311DA804-27FB-414A-82FD-E209AAA689F3}" type="presOf" srcId="{AB3A335E-597B-4977-A864-1AD107FF7771}" destId="{5FF0F593-7C7D-443A-A2EF-DEB73CDA7F92}" srcOrd="0" destOrd="0" presId="urn:microsoft.com/office/officeart/2005/8/layout/hList1"/>
    <dgm:cxn modelId="{6EFE7140-5EA6-48B5-9BA3-5A5BD3D87108}" type="presOf" srcId="{2D310F6A-4436-4295-8DF2-538EE985590A}" destId="{C7B63B34-C63B-40AC-BBC3-BACF21DDCA22}" srcOrd="0" destOrd="2" presId="urn:microsoft.com/office/officeart/2005/8/layout/hList1"/>
    <dgm:cxn modelId="{1BFBCE8F-EBE4-440B-80F9-4850F7FF198C}" srcId="{F12C2840-1F69-4BC0-A59C-3347DD69ABB0}" destId="{148B899E-CB92-4170-97A9-CFCCFBBF36CA}" srcOrd="3" destOrd="0" parTransId="{02D379A3-9169-400A-BA8A-516A34E48F0A}" sibTransId="{9074A13D-978D-4C06-8730-76A51852285F}"/>
    <dgm:cxn modelId="{566CF366-A7A2-4EC7-B67A-7860EC93C9B1}" type="presOf" srcId="{FA5F3652-2001-40E1-A107-265E269E87B5}" destId="{FCEF4329-032B-4391-8EA3-32B7A2EAD5CA}" srcOrd="0" destOrd="6" presId="urn:microsoft.com/office/officeart/2005/8/layout/hList1"/>
    <dgm:cxn modelId="{5A482E30-7271-4931-8BB6-08AA6DB24B19}" srcId="{F12C2840-1F69-4BC0-A59C-3347DD69ABB0}" destId="{AB3A335E-597B-4977-A864-1AD107FF7771}" srcOrd="0" destOrd="0" parTransId="{B41390DE-3BA0-463E-B15D-A4A7E090C604}" sibTransId="{C4DCFE35-30C3-4C49-BFC8-D94F6765FEAF}"/>
    <dgm:cxn modelId="{59BA37DD-15A8-49EB-9E1C-1BAD3C19D629}" type="presOf" srcId="{DB5F621A-690F-4D20-BDB1-C1E2AA722C24}" destId="{FCEF4329-032B-4391-8EA3-32B7A2EAD5CA}" srcOrd="0" destOrd="2" presId="urn:microsoft.com/office/officeart/2005/8/layout/hList1"/>
    <dgm:cxn modelId="{9417FB80-2DAC-4640-B4D4-2AE7EB83B7E3}" type="presOf" srcId="{D028F436-4C92-44B0-B6C8-6922D786C1BD}" destId="{7156F936-8714-46E2-B0B2-090BE18E40AC}" srcOrd="0" destOrd="1" presId="urn:microsoft.com/office/officeart/2005/8/layout/hList1"/>
    <dgm:cxn modelId="{3CDF6B19-242F-4AEA-988F-CE2E2159892D}" srcId="{400A1FAA-C60F-47DC-B8E0-1FE459FD18DD}" destId="{01FF87CA-6544-4853-A438-B8A35BAF1409}" srcOrd="4" destOrd="0" parTransId="{D1CA2D0E-9F85-4CC9-8511-452ACDB84DB4}" sibTransId="{B162DA0F-3AC0-4B3D-9818-07BA502692BF}"/>
    <dgm:cxn modelId="{83772A40-EAE4-42B8-82AD-3729A74F4BA9}" type="presOf" srcId="{149D24F6-FEDC-4B64-AAA7-8BC5B42C22EE}" destId="{FCEF4329-032B-4391-8EA3-32B7A2EAD5CA}" srcOrd="0" destOrd="11" presId="urn:microsoft.com/office/officeart/2005/8/layout/hList1"/>
    <dgm:cxn modelId="{C7F2397E-FF7C-4184-8FD8-08ECBD9084DB}" type="presParOf" srcId="{86BD0EB9-A2C5-44AE-ADE5-2F516CAF09AC}" destId="{FE210B50-6F63-44C4-931D-BFBC59DD587D}" srcOrd="0" destOrd="0" presId="urn:microsoft.com/office/officeart/2005/8/layout/hList1"/>
    <dgm:cxn modelId="{00843584-7BFB-46E5-8218-C31BA6176494}" type="presParOf" srcId="{FE210B50-6F63-44C4-931D-BFBC59DD587D}" destId="{5FF0F593-7C7D-443A-A2EF-DEB73CDA7F92}" srcOrd="0" destOrd="0" presId="urn:microsoft.com/office/officeart/2005/8/layout/hList1"/>
    <dgm:cxn modelId="{CE08590C-6880-41D8-ACB7-265FF5A276AF}" type="presParOf" srcId="{FE210B50-6F63-44C4-931D-BFBC59DD587D}" destId="{C7B63B34-C63B-40AC-BBC3-BACF21DDCA22}" srcOrd="1" destOrd="0" presId="urn:microsoft.com/office/officeart/2005/8/layout/hList1"/>
    <dgm:cxn modelId="{A79CD735-064B-4770-A1A4-4A44C6768A92}" type="presParOf" srcId="{86BD0EB9-A2C5-44AE-ADE5-2F516CAF09AC}" destId="{E6E8C5C2-6CA4-46AF-A76A-1E30A761DD6C}" srcOrd="1" destOrd="0" presId="urn:microsoft.com/office/officeart/2005/8/layout/hList1"/>
    <dgm:cxn modelId="{E9C20BFA-7A5C-4185-925D-FE1BB81D5375}" type="presParOf" srcId="{86BD0EB9-A2C5-44AE-ADE5-2F516CAF09AC}" destId="{5674FD26-4788-41D4-B7BB-A58936F01F2B}" srcOrd="2" destOrd="0" presId="urn:microsoft.com/office/officeart/2005/8/layout/hList1"/>
    <dgm:cxn modelId="{05A5F326-FE6A-4F5D-9AE0-E5DA86270F1A}" type="presParOf" srcId="{5674FD26-4788-41D4-B7BB-A58936F01F2B}" destId="{1B396A34-E1B5-462F-B52A-C5B280E93EBC}" srcOrd="0" destOrd="0" presId="urn:microsoft.com/office/officeart/2005/8/layout/hList1"/>
    <dgm:cxn modelId="{7964B2C6-5EFD-4B5E-A0B8-FB6388E1276C}" type="presParOf" srcId="{5674FD26-4788-41D4-B7BB-A58936F01F2B}" destId="{B82B549C-4437-40F9-BA28-05E62AA7AA85}" srcOrd="1" destOrd="0" presId="urn:microsoft.com/office/officeart/2005/8/layout/hList1"/>
    <dgm:cxn modelId="{0118C2E9-67C5-4DA1-A760-226A97CD3C21}" type="presParOf" srcId="{86BD0EB9-A2C5-44AE-ADE5-2F516CAF09AC}" destId="{C37EE74F-B7DD-4208-9BC3-0DDC260EAE4D}" srcOrd="3" destOrd="0" presId="urn:microsoft.com/office/officeart/2005/8/layout/hList1"/>
    <dgm:cxn modelId="{07B37F0E-1617-41C3-BC3D-2AB9E12137CC}" type="presParOf" srcId="{86BD0EB9-A2C5-44AE-ADE5-2F516CAF09AC}" destId="{3278BBFA-ACC0-44F3-AE54-B7B132597B8B}" srcOrd="4" destOrd="0" presId="urn:microsoft.com/office/officeart/2005/8/layout/hList1"/>
    <dgm:cxn modelId="{2FF5CF2F-0F72-49E4-9DD2-B89D6B9750DA}" type="presParOf" srcId="{3278BBFA-ACC0-44F3-AE54-B7B132597B8B}" destId="{229FD19D-ED09-40F4-A665-E7E95ACC6F81}" srcOrd="0" destOrd="0" presId="urn:microsoft.com/office/officeart/2005/8/layout/hList1"/>
    <dgm:cxn modelId="{D87702EA-E851-4728-8E52-6185E90FCBF5}" type="presParOf" srcId="{3278BBFA-ACC0-44F3-AE54-B7B132597B8B}" destId="{FCEF4329-032B-4391-8EA3-32B7A2EAD5CA}" srcOrd="1" destOrd="0" presId="urn:microsoft.com/office/officeart/2005/8/layout/hList1"/>
    <dgm:cxn modelId="{4D30C669-372A-4038-9524-914A914FE382}" type="presParOf" srcId="{86BD0EB9-A2C5-44AE-ADE5-2F516CAF09AC}" destId="{FFEFDD7C-E845-4E29-903E-904EFFE515B5}" srcOrd="5" destOrd="0" presId="urn:microsoft.com/office/officeart/2005/8/layout/hList1"/>
    <dgm:cxn modelId="{8C6C8A13-784F-404B-A04B-E8FA9973B414}" type="presParOf" srcId="{86BD0EB9-A2C5-44AE-ADE5-2F516CAF09AC}" destId="{47CF6284-3ED4-4A66-B0DF-121C6C465790}" srcOrd="6" destOrd="0" presId="urn:microsoft.com/office/officeart/2005/8/layout/hList1"/>
    <dgm:cxn modelId="{A2904358-9F56-40E8-A38F-A836A3AF7DF3}" type="presParOf" srcId="{47CF6284-3ED4-4A66-B0DF-121C6C465790}" destId="{90DD33D1-7B22-40AE-BBB6-7B03314AE7C8}" srcOrd="0" destOrd="0" presId="urn:microsoft.com/office/officeart/2005/8/layout/hList1"/>
    <dgm:cxn modelId="{275B8B50-F53A-4061-B523-B690EE591A6A}" type="presParOf" srcId="{47CF6284-3ED4-4A66-B0DF-121C6C465790}" destId="{955C90AB-47D6-4A3D-A0C2-8AD9F3812969}" srcOrd="1" destOrd="0" presId="urn:microsoft.com/office/officeart/2005/8/layout/hList1"/>
    <dgm:cxn modelId="{DCD5C399-0BAF-4DE7-8A4D-89CBB13A3E27}" type="presParOf" srcId="{86BD0EB9-A2C5-44AE-ADE5-2F516CAF09AC}" destId="{550CB6D9-161D-4515-A134-C571776185C8}" srcOrd="7" destOrd="0" presId="urn:microsoft.com/office/officeart/2005/8/layout/hList1"/>
    <dgm:cxn modelId="{5D3834B5-94E9-467D-9237-DEF9792A085A}" type="presParOf" srcId="{86BD0EB9-A2C5-44AE-ADE5-2F516CAF09AC}" destId="{D62E7C2D-4206-4A54-A879-B923F33F70A2}" srcOrd="8" destOrd="0" presId="urn:microsoft.com/office/officeart/2005/8/layout/hList1"/>
    <dgm:cxn modelId="{3D6CCB32-0B4F-465C-8B30-969A55459E5A}" type="presParOf" srcId="{D62E7C2D-4206-4A54-A879-B923F33F70A2}" destId="{07B978CC-9E71-4421-BB07-C034EA94BDA0}" srcOrd="0" destOrd="0" presId="urn:microsoft.com/office/officeart/2005/8/layout/hList1"/>
    <dgm:cxn modelId="{6DE51462-4AE8-466D-965E-FEC4B03952D3}" type="presParOf" srcId="{D62E7C2D-4206-4A54-A879-B923F33F70A2}" destId="{7156F936-8714-46E2-B0B2-090BE18E40AC}" srcOrd="1" destOrd="0" presId="urn:microsoft.com/office/officeart/2005/8/layout/hList1"/>
  </dgm:cxnLst>
  <dgm:bg/>
  <dgm:whole/>
</dgm:dataModel>
</file>

<file path=ppt/diagrams/data2.xml><?xml version="1.0" encoding="utf-8"?>
<dgm:dataModel xmlns:dgm="http://schemas.openxmlformats.org/drawingml/2006/diagram" xmlns:a="http://schemas.openxmlformats.org/drawingml/2006/main">
  <dgm:ptLst>
    <dgm:pt modelId="{65E4D470-CF76-4BDD-96F3-8185188C06DC}" type="doc">
      <dgm:prSet loTypeId="urn:microsoft.com/office/officeart/2005/8/layout/lProcess2" loCatId="list" qsTypeId="urn:microsoft.com/office/officeart/2005/8/quickstyle/simple1" qsCatId="simple" csTypeId="urn:microsoft.com/office/officeart/2005/8/colors/accent2_2" csCatId="accent2" phldr="1"/>
      <dgm:spPr>
        <a:scene3d>
          <a:camera prst="orthographicFront">
            <a:rot lat="0" lon="0" rev="0"/>
          </a:camera>
          <a:lightRig rig="balanced" dir="t">
            <a:rot lat="0" lon="0" rev="8700000"/>
          </a:lightRig>
        </a:scene3d>
      </dgm:spPr>
      <dgm:t>
        <a:bodyPr/>
        <a:lstStyle/>
        <a:p>
          <a:endParaRPr lang="en-US"/>
        </a:p>
      </dgm:t>
    </dgm:pt>
    <dgm:pt modelId="{32BD7B4C-C480-4D99-BAFA-EED5788E8361}">
      <dgm:prSet phldrT="[Text]" custT="1"/>
      <dgm:spPr>
        <a:gradFill flip="none" rotWithShape="0">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nchor="t"/>
        <a:lstStyle/>
        <a:p>
          <a:r>
            <a:rPr lang="en-US" sz="2800" dirty="0" smtClean="0">
              <a:solidFill>
                <a:schemeClr val="accent1">
                  <a:lumMod val="20000"/>
                  <a:lumOff val="80000"/>
                </a:schemeClr>
              </a:solidFill>
              <a:latin typeface="Franklin Gothic Medium Cond" pitchFamily="34" charset="0"/>
            </a:rPr>
            <a:t>Pre-Award</a:t>
          </a:r>
          <a:endParaRPr lang="en-US" sz="2800" dirty="0">
            <a:solidFill>
              <a:schemeClr val="accent1">
                <a:lumMod val="20000"/>
                <a:lumOff val="80000"/>
              </a:schemeClr>
            </a:solidFill>
            <a:latin typeface="Franklin Gothic Medium Cond" pitchFamily="34" charset="0"/>
          </a:endParaRPr>
        </a:p>
      </dgm:t>
    </dgm:pt>
    <dgm:pt modelId="{450D511A-0450-435F-91D0-ECE027713DCE}" type="parTrans" cxnId="{FC3B7218-705F-4259-99B6-252C5C1CED48}">
      <dgm:prSet/>
      <dgm:spPr/>
      <dgm:t>
        <a:bodyPr/>
        <a:lstStyle/>
        <a:p>
          <a:endParaRPr lang="en-US"/>
        </a:p>
      </dgm:t>
    </dgm:pt>
    <dgm:pt modelId="{13487DF0-0FE7-43E4-A4E2-1F51F9ABDB98}" type="sibTrans" cxnId="{FC3B7218-705F-4259-99B6-252C5C1CED48}">
      <dgm:prSet/>
      <dgm:spPr/>
      <dgm:t>
        <a:bodyPr/>
        <a:lstStyle/>
        <a:p>
          <a:endParaRPr lang="en-US"/>
        </a:p>
      </dgm:t>
    </dgm:pt>
    <dgm:pt modelId="{FC44ECF6-3722-492D-AB6F-36E19B4278B8}">
      <dgm:prSet phldrT="[Text]" custT="1"/>
      <dgm:spPr>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200" b="0" dirty="0" smtClean="0">
              <a:solidFill>
                <a:sysClr val="windowText" lastClr="000000"/>
              </a:solidFill>
              <a:latin typeface="Franklin Gothic Medium Cond" pitchFamily="34" charset="0"/>
              <a:cs typeface="Arial" pitchFamily="34" charset="0"/>
            </a:rPr>
            <a:t>Create/Review/ Publish RFA in Grants Online, FFO in Grants.gov and FRN</a:t>
          </a:r>
          <a:endParaRPr lang="en-US" sz="1200" b="0" dirty="0">
            <a:solidFill>
              <a:sysClr val="windowText" lastClr="000000"/>
            </a:solidFill>
            <a:latin typeface="Franklin Gothic Medium Cond" pitchFamily="34" charset="0"/>
          </a:endParaRPr>
        </a:p>
      </dgm:t>
    </dgm:pt>
    <dgm:pt modelId="{18205412-DF22-4307-A264-AE08277D0BE3}" type="parTrans" cxnId="{4645B2E7-38E9-40CE-B42A-71780FAADA1A}">
      <dgm:prSet/>
      <dgm:spPr/>
      <dgm:t>
        <a:bodyPr/>
        <a:lstStyle/>
        <a:p>
          <a:endParaRPr lang="en-US"/>
        </a:p>
      </dgm:t>
    </dgm:pt>
    <dgm:pt modelId="{E4E8A8DF-44B2-4549-A54E-9AE78C4A2820}" type="sibTrans" cxnId="{4645B2E7-38E9-40CE-B42A-71780FAADA1A}">
      <dgm:prSet/>
      <dgm:spPr/>
      <dgm:t>
        <a:bodyPr/>
        <a:lstStyle/>
        <a:p>
          <a:endParaRPr lang="en-US"/>
        </a:p>
      </dgm:t>
    </dgm:pt>
    <dgm:pt modelId="{9572FA8F-DCDD-4541-9A28-062737A2F480}">
      <dgm:prSet phldrT="[Text]" custT="1"/>
      <dgm:spPr>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200" b="0" dirty="0" smtClean="0">
              <a:solidFill>
                <a:sysClr val="windowText" lastClr="000000"/>
              </a:solidFill>
              <a:latin typeface="Franklin Gothic Medium Cond" pitchFamily="34" charset="0"/>
              <a:cs typeface="Arial" pitchFamily="34" charset="0"/>
            </a:rPr>
            <a:t>Submit Applications via Grants.gov</a:t>
          </a:r>
          <a:endParaRPr lang="en-US" sz="1200" b="0" dirty="0">
            <a:solidFill>
              <a:sysClr val="windowText" lastClr="000000"/>
            </a:solidFill>
            <a:latin typeface="Franklin Gothic Medium Cond" pitchFamily="34" charset="0"/>
          </a:endParaRPr>
        </a:p>
      </dgm:t>
    </dgm:pt>
    <dgm:pt modelId="{5E7F6CB3-5C8D-44D6-9E58-342C1D4C256F}" type="parTrans" cxnId="{DCA7BBCC-D466-432A-AB8E-73BAB0009E27}">
      <dgm:prSet/>
      <dgm:spPr/>
      <dgm:t>
        <a:bodyPr/>
        <a:lstStyle/>
        <a:p>
          <a:endParaRPr lang="en-US"/>
        </a:p>
      </dgm:t>
    </dgm:pt>
    <dgm:pt modelId="{340A84D6-B89F-45DE-B7C1-F4AAA5A69077}" type="sibTrans" cxnId="{DCA7BBCC-D466-432A-AB8E-73BAB0009E27}">
      <dgm:prSet/>
      <dgm:spPr/>
      <dgm:t>
        <a:bodyPr/>
        <a:lstStyle/>
        <a:p>
          <a:endParaRPr lang="en-US"/>
        </a:p>
      </dgm:t>
    </dgm:pt>
    <dgm:pt modelId="{653E9958-1593-49D4-BD60-806132635853}">
      <dgm:prSet phldrT="[Text]" custT="1"/>
      <dgm:spPr>
        <a:gradFill flip="none" rotWithShape="0">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nchor="t"/>
        <a:lstStyle/>
        <a:p>
          <a:r>
            <a:rPr lang="en-US" sz="2800" dirty="0" smtClean="0">
              <a:solidFill>
                <a:schemeClr val="accent1">
                  <a:lumMod val="20000"/>
                  <a:lumOff val="80000"/>
                </a:schemeClr>
              </a:solidFill>
              <a:latin typeface="Franklin Gothic Medium Cond" pitchFamily="34" charset="0"/>
            </a:rPr>
            <a:t>Award</a:t>
          </a:r>
        </a:p>
      </dgm:t>
    </dgm:pt>
    <dgm:pt modelId="{345E57E0-7FAB-46B6-9D24-D7509FEA9AB6}" type="parTrans" cxnId="{94C14B93-ED71-4099-9181-203780D5ED52}">
      <dgm:prSet/>
      <dgm:spPr/>
      <dgm:t>
        <a:bodyPr/>
        <a:lstStyle/>
        <a:p>
          <a:endParaRPr lang="en-US"/>
        </a:p>
      </dgm:t>
    </dgm:pt>
    <dgm:pt modelId="{89C9A76C-ADC5-4EF9-A91D-8F257E196777}" type="sibTrans" cxnId="{94C14B93-ED71-4099-9181-203780D5ED52}">
      <dgm:prSet/>
      <dgm:spPr/>
      <dgm:t>
        <a:bodyPr/>
        <a:lstStyle/>
        <a:p>
          <a:endParaRPr lang="en-US"/>
        </a:p>
      </dgm:t>
    </dgm:pt>
    <dgm:pt modelId="{9F44B9DF-B58F-4F35-9D81-0ADCA5E016A3}">
      <dgm:prSet phldrT="[Text]" custT="1"/>
      <dgm:spPr>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200" b="0" dirty="0" smtClean="0">
              <a:solidFill>
                <a:sysClr val="windowText" lastClr="000000"/>
              </a:solidFill>
              <a:latin typeface="Franklin Gothic Medium Cond" pitchFamily="34" charset="0"/>
              <a:cs typeface="Arial" pitchFamily="34" charset="0"/>
            </a:rPr>
            <a:t>Recommend Applicant for Award</a:t>
          </a:r>
          <a:endParaRPr lang="en-US" sz="1200" b="0" dirty="0">
            <a:solidFill>
              <a:sysClr val="windowText" lastClr="000000"/>
            </a:solidFill>
            <a:latin typeface="Franklin Gothic Medium Cond" pitchFamily="34" charset="0"/>
          </a:endParaRPr>
        </a:p>
      </dgm:t>
    </dgm:pt>
    <dgm:pt modelId="{0207A1DD-4AAC-40F3-9FC4-BC21E42CCCE4}" type="parTrans" cxnId="{463667BA-6FE2-41C3-B6C1-730DA2873DD9}">
      <dgm:prSet/>
      <dgm:spPr/>
      <dgm:t>
        <a:bodyPr/>
        <a:lstStyle/>
        <a:p>
          <a:endParaRPr lang="en-US"/>
        </a:p>
      </dgm:t>
    </dgm:pt>
    <dgm:pt modelId="{B3271DFC-30CD-4C68-A48E-63CFC0F1CB94}" type="sibTrans" cxnId="{463667BA-6FE2-41C3-B6C1-730DA2873DD9}">
      <dgm:prSet/>
      <dgm:spPr/>
      <dgm:t>
        <a:bodyPr/>
        <a:lstStyle/>
        <a:p>
          <a:endParaRPr lang="en-US"/>
        </a:p>
      </dgm:t>
    </dgm:pt>
    <dgm:pt modelId="{6C21911C-61AF-4BEC-91C9-AF5022045CCD}">
      <dgm:prSet phldrT="[Text]" custT="1"/>
      <dgm:spPr>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200" b="0" dirty="0" smtClean="0">
              <a:solidFill>
                <a:sysClr val="windowText" lastClr="000000"/>
              </a:solidFill>
              <a:latin typeface="Franklin Gothic Medium Cond" pitchFamily="34" charset="0"/>
              <a:cs typeface="Arial" pitchFamily="34" charset="0"/>
            </a:rPr>
            <a:t>Approve Selection Package</a:t>
          </a:r>
          <a:endParaRPr lang="en-US" sz="1200" b="0" dirty="0">
            <a:solidFill>
              <a:sysClr val="windowText" lastClr="000000"/>
            </a:solidFill>
            <a:latin typeface="Franklin Gothic Medium Cond" pitchFamily="34" charset="0"/>
          </a:endParaRPr>
        </a:p>
      </dgm:t>
    </dgm:pt>
    <dgm:pt modelId="{CDD40774-02D6-4CFB-A85A-A2B1BEBEE1E9}" type="parTrans" cxnId="{27048B32-27F4-4FE6-87C9-FDE3D3A08DA6}">
      <dgm:prSet/>
      <dgm:spPr/>
      <dgm:t>
        <a:bodyPr/>
        <a:lstStyle/>
        <a:p>
          <a:endParaRPr lang="en-US"/>
        </a:p>
      </dgm:t>
    </dgm:pt>
    <dgm:pt modelId="{AFBF23C8-52FA-4C42-8E33-86654080D787}" type="sibTrans" cxnId="{27048B32-27F4-4FE6-87C9-FDE3D3A08DA6}">
      <dgm:prSet/>
      <dgm:spPr/>
      <dgm:t>
        <a:bodyPr/>
        <a:lstStyle/>
        <a:p>
          <a:endParaRPr lang="en-US"/>
        </a:p>
      </dgm:t>
    </dgm:pt>
    <dgm:pt modelId="{93E5041D-2D1A-43E2-AECA-9DA009247D39}">
      <dgm:prSet phldrT="[Text]" custT="1"/>
      <dgm:spPr>
        <a:gradFill flip="none" rotWithShape="0">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nchor="t"/>
        <a:lstStyle/>
        <a:p>
          <a:r>
            <a:rPr lang="en-US" sz="2800" dirty="0" smtClean="0">
              <a:solidFill>
                <a:schemeClr val="accent1">
                  <a:lumMod val="20000"/>
                  <a:lumOff val="80000"/>
                </a:schemeClr>
              </a:solidFill>
              <a:latin typeface="Franklin Gothic Medium Cond" pitchFamily="34" charset="0"/>
            </a:rPr>
            <a:t>Post-Award</a:t>
          </a:r>
        </a:p>
      </dgm:t>
    </dgm:pt>
    <dgm:pt modelId="{A30F355E-73F7-48B4-B9E6-9791AD592BB5}" type="parTrans" cxnId="{198CEB71-2370-465F-998C-3FB83B2013CC}">
      <dgm:prSet/>
      <dgm:spPr/>
      <dgm:t>
        <a:bodyPr/>
        <a:lstStyle/>
        <a:p>
          <a:endParaRPr lang="en-US"/>
        </a:p>
      </dgm:t>
    </dgm:pt>
    <dgm:pt modelId="{5B00221F-9516-4314-99DB-2DD0042D02A7}" type="sibTrans" cxnId="{198CEB71-2370-465F-998C-3FB83B2013CC}">
      <dgm:prSet/>
      <dgm:spPr/>
      <dgm:t>
        <a:bodyPr/>
        <a:lstStyle/>
        <a:p>
          <a:endParaRPr lang="en-US"/>
        </a:p>
      </dgm:t>
    </dgm:pt>
    <dgm:pt modelId="{34B11970-DFD6-4B65-A7A3-FC1E551A792B}">
      <dgm:prSet phldrT="[Text]" custT="1"/>
      <dgm:spPr>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200" b="0" dirty="0" smtClean="0">
              <a:solidFill>
                <a:sysClr val="windowText" lastClr="000000"/>
              </a:solidFill>
              <a:latin typeface="Franklin Gothic Medium Cond" pitchFamily="34" charset="0"/>
              <a:cs typeface="Arial" pitchFamily="34" charset="0"/>
            </a:rPr>
            <a:t>Submit Progress Reports</a:t>
          </a:r>
          <a:endParaRPr lang="en-US" sz="1200" b="0" dirty="0">
            <a:solidFill>
              <a:sysClr val="windowText" lastClr="000000"/>
            </a:solidFill>
            <a:latin typeface="Franklin Gothic Medium Cond" pitchFamily="34" charset="0"/>
          </a:endParaRPr>
        </a:p>
      </dgm:t>
    </dgm:pt>
    <dgm:pt modelId="{2261D03E-49AF-419C-B920-18D0F99B8579}" type="parTrans" cxnId="{9F3755BD-DE74-4E1A-ABB2-2F29ED88D435}">
      <dgm:prSet/>
      <dgm:spPr/>
      <dgm:t>
        <a:bodyPr/>
        <a:lstStyle/>
        <a:p>
          <a:endParaRPr lang="en-US"/>
        </a:p>
      </dgm:t>
    </dgm:pt>
    <dgm:pt modelId="{C29D2509-6538-4E9A-BC8A-88B72CFA083B}" type="sibTrans" cxnId="{9F3755BD-DE74-4E1A-ABB2-2F29ED88D435}">
      <dgm:prSet/>
      <dgm:spPr/>
      <dgm:t>
        <a:bodyPr/>
        <a:lstStyle/>
        <a:p>
          <a:endParaRPr lang="en-US"/>
        </a:p>
      </dgm:t>
    </dgm:pt>
    <dgm:pt modelId="{0C9E82DC-D5DE-436F-9FD2-FB7A5E615C69}">
      <dgm:prSet phldrT="[Text]" custT="1"/>
      <dgm:spPr>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200" b="0" dirty="0" smtClean="0">
              <a:solidFill>
                <a:sysClr val="windowText" lastClr="000000"/>
              </a:solidFill>
              <a:latin typeface="Franklin Gothic Medium Cond" pitchFamily="34" charset="0"/>
              <a:cs typeface="Arial" pitchFamily="34" charset="0"/>
            </a:rPr>
            <a:t>Submit Financial Reports SF-269/SF-272</a:t>
          </a:r>
          <a:endParaRPr lang="en-US" sz="1200" b="0" dirty="0">
            <a:solidFill>
              <a:sysClr val="windowText" lastClr="000000"/>
            </a:solidFill>
            <a:latin typeface="Franklin Gothic Medium Cond" pitchFamily="34" charset="0"/>
          </a:endParaRPr>
        </a:p>
      </dgm:t>
    </dgm:pt>
    <dgm:pt modelId="{A8F894F0-6748-4D95-96F8-11882CEEC5DE}" type="parTrans" cxnId="{F680345B-42E5-4C42-B7B5-0FCFB2242687}">
      <dgm:prSet/>
      <dgm:spPr/>
      <dgm:t>
        <a:bodyPr/>
        <a:lstStyle/>
        <a:p>
          <a:endParaRPr lang="en-US"/>
        </a:p>
      </dgm:t>
    </dgm:pt>
    <dgm:pt modelId="{CCDE70EA-AF91-4D70-B2E2-8EB72A69049D}" type="sibTrans" cxnId="{F680345B-42E5-4C42-B7B5-0FCFB2242687}">
      <dgm:prSet/>
      <dgm:spPr/>
      <dgm:t>
        <a:bodyPr/>
        <a:lstStyle/>
        <a:p>
          <a:endParaRPr lang="en-US"/>
        </a:p>
      </dgm:t>
    </dgm:pt>
    <dgm:pt modelId="{447D566F-81E8-4A33-A4A3-26DC385FF137}">
      <dgm:prSet phldrT="[Text]" custT="1"/>
      <dgm:spPr>
        <a:gradFill flip="none" rotWithShape="0">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nchor="t"/>
        <a:lstStyle/>
        <a:p>
          <a:r>
            <a:rPr lang="en-US" sz="2800" dirty="0" smtClean="0">
              <a:solidFill>
                <a:schemeClr val="accent1">
                  <a:lumMod val="20000"/>
                  <a:lumOff val="80000"/>
                </a:schemeClr>
              </a:solidFill>
              <a:latin typeface="Franklin Gothic Medium Cond" pitchFamily="34" charset="0"/>
            </a:rPr>
            <a:t>Close-Out</a:t>
          </a:r>
        </a:p>
      </dgm:t>
    </dgm:pt>
    <dgm:pt modelId="{FCB3B28D-1486-467D-92D4-168BD656B016}" type="parTrans" cxnId="{6E2FBF81-EBA6-4ACD-9BD0-EC758125B1EF}">
      <dgm:prSet/>
      <dgm:spPr/>
      <dgm:t>
        <a:bodyPr/>
        <a:lstStyle/>
        <a:p>
          <a:endParaRPr lang="en-US"/>
        </a:p>
      </dgm:t>
    </dgm:pt>
    <dgm:pt modelId="{9E55A71C-8429-4FA6-B09D-3459057CABFA}" type="sibTrans" cxnId="{6E2FBF81-EBA6-4ACD-9BD0-EC758125B1EF}">
      <dgm:prSet/>
      <dgm:spPr/>
      <dgm:t>
        <a:bodyPr/>
        <a:lstStyle/>
        <a:p>
          <a:endParaRPr lang="en-US"/>
        </a:p>
      </dgm:t>
    </dgm:pt>
    <dgm:pt modelId="{2D3D60B3-0F0B-46F9-AE6D-196BD47E4C4A}">
      <dgm:prSet phldrT="[Text]" custT="1"/>
      <dgm:spPr>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200" b="0" dirty="0" smtClean="0">
              <a:solidFill>
                <a:sysClr val="windowText" lastClr="000000"/>
              </a:solidFill>
              <a:latin typeface="Franklin Gothic Medium Cond" pitchFamily="34" charset="0"/>
              <a:cs typeface="Arial" pitchFamily="34" charset="0"/>
            </a:rPr>
            <a:t>Initiate Close-Out</a:t>
          </a:r>
          <a:endParaRPr lang="en-US" sz="1200" b="0" dirty="0">
            <a:solidFill>
              <a:sysClr val="windowText" lastClr="000000"/>
            </a:solidFill>
            <a:latin typeface="Franklin Gothic Medium Cond" pitchFamily="34" charset="0"/>
          </a:endParaRPr>
        </a:p>
      </dgm:t>
    </dgm:pt>
    <dgm:pt modelId="{22A53E2A-F3FB-40A1-B582-D275427BD508}" type="parTrans" cxnId="{CE3E01DF-2C34-48D7-9AC5-B156A9A336AD}">
      <dgm:prSet/>
      <dgm:spPr/>
      <dgm:t>
        <a:bodyPr/>
        <a:lstStyle/>
        <a:p>
          <a:endParaRPr lang="en-US"/>
        </a:p>
      </dgm:t>
    </dgm:pt>
    <dgm:pt modelId="{41EA9F7A-C32E-44CF-8F1E-3B028600F1BC}" type="sibTrans" cxnId="{CE3E01DF-2C34-48D7-9AC5-B156A9A336AD}">
      <dgm:prSet/>
      <dgm:spPr/>
      <dgm:t>
        <a:bodyPr/>
        <a:lstStyle/>
        <a:p>
          <a:endParaRPr lang="en-US"/>
        </a:p>
      </dgm:t>
    </dgm:pt>
    <dgm:pt modelId="{5126D3B7-5078-4047-8879-2ACAB3DE930F}">
      <dgm:prSet phldrT="[Text]" custT="1"/>
      <dgm:spPr>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200" b="0" dirty="0" smtClean="0">
              <a:solidFill>
                <a:sysClr val="windowText" lastClr="000000"/>
              </a:solidFill>
              <a:latin typeface="Franklin Gothic Medium Cond" pitchFamily="34" charset="0"/>
              <a:cs typeface="Arial" pitchFamily="34" charset="0"/>
            </a:rPr>
            <a:t>Submit Final Documents</a:t>
          </a:r>
          <a:endParaRPr lang="en-US" sz="1200" b="0" dirty="0">
            <a:solidFill>
              <a:sysClr val="windowText" lastClr="000000"/>
            </a:solidFill>
            <a:latin typeface="Franklin Gothic Medium Cond" pitchFamily="34" charset="0"/>
          </a:endParaRPr>
        </a:p>
      </dgm:t>
    </dgm:pt>
    <dgm:pt modelId="{5F09BF7C-29A2-42B3-BAC5-6EDC3CADAAC2}" type="parTrans" cxnId="{7F4378D4-A25A-4AF4-9358-4D4C71B25BDB}">
      <dgm:prSet/>
      <dgm:spPr/>
      <dgm:t>
        <a:bodyPr/>
        <a:lstStyle/>
        <a:p>
          <a:endParaRPr lang="en-US"/>
        </a:p>
      </dgm:t>
    </dgm:pt>
    <dgm:pt modelId="{D0D63AE9-9C31-4831-B7D4-8C3D9D93E109}" type="sibTrans" cxnId="{7F4378D4-A25A-4AF4-9358-4D4C71B25BDB}">
      <dgm:prSet/>
      <dgm:spPr/>
      <dgm:t>
        <a:bodyPr/>
        <a:lstStyle/>
        <a:p>
          <a:endParaRPr lang="en-US"/>
        </a:p>
      </dgm:t>
    </dgm:pt>
    <dgm:pt modelId="{559FD875-A4BE-4B49-8B7C-26B2899CF203}">
      <dgm:prSet phldrT="[Text]" custT="1"/>
      <dgm:spPr>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200" b="0" dirty="0" smtClean="0">
              <a:solidFill>
                <a:sysClr val="windowText" lastClr="000000"/>
              </a:solidFill>
              <a:latin typeface="Franklin Gothic Medium Cond" pitchFamily="34" charset="0"/>
              <a:cs typeface="Arial" pitchFamily="34" charset="0"/>
            </a:rPr>
            <a:t>Approve Final Documents</a:t>
          </a:r>
          <a:endParaRPr lang="en-US" sz="1200" b="0" dirty="0">
            <a:solidFill>
              <a:sysClr val="windowText" lastClr="000000"/>
            </a:solidFill>
            <a:latin typeface="Franklin Gothic Medium Cond" pitchFamily="34" charset="0"/>
          </a:endParaRPr>
        </a:p>
      </dgm:t>
    </dgm:pt>
    <dgm:pt modelId="{B0C75818-C9D8-4D31-A6ED-ECAFE0135152}" type="parTrans" cxnId="{BB243F50-A64F-46A9-B173-7A9799629391}">
      <dgm:prSet/>
      <dgm:spPr/>
      <dgm:t>
        <a:bodyPr/>
        <a:lstStyle/>
        <a:p>
          <a:endParaRPr lang="en-US"/>
        </a:p>
      </dgm:t>
    </dgm:pt>
    <dgm:pt modelId="{8C72A277-3D01-4511-978C-2DFE4E385C93}" type="sibTrans" cxnId="{BB243F50-A64F-46A9-B173-7A9799629391}">
      <dgm:prSet/>
      <dgm:spPr/>
      <dgm:t>
        <a:bodyPr/>
        <a:lstStyle/>
        <a:p>
          <a:endParaRPr lang="en-US"/>
        </a:p>
      </dgm:t>
    </dgm:pt>
    <dgm:pt modelId="{8E5D040F-BBAC-4807-B62B-A94A2497D4F7}">
      <dgm:prSet phldrT="[Text]" custT="1"/>
      <dgm:spPr>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200" b="0" dirty="0" smtClean="0">
              <a:solidFill>
                <a:sysClr val="windowText" lastClr="000000"/>
              </a:solidFill>
              <a:latin typeface="Franklin Gothic Medium Cond" pitchFamily="34" charset="0"/>
              <a:cs typeface="Arial" pitchFamily="34" charset="0"/>
            </a:rPr>
            <a:t>Reconcile Financial Information</a:t>
          </a:r>
          <a:endParaRPr lang="en-US" sz="1200" b="0" dirty="0">
            <a:solidFill>
              <a:sysClr val="windowText" lastClr="000000"/>
            </a:solidFill>
            <a:latin typeface="Franklin Gothic Medium Cond" pitchFamily="34" charset="0"/>
          </a:endParaRPr>
        </a:p>
      </dgm:t>
    </dgm:pt>
    <dgm:pt modelId="{75B9063B-D4D2-4574-B8B9-A3158984831B}" type="parTrans" cxnId="{83965D22-9B1D-4DA9-B007-727B629F4132}">
      <dgm:prSet/>
      <dgm:spPr/>
      <dgm:t>
        <a:bodyPr/>
        <a:lstStyle/>
        <a:p>
          <a:endParaRPr lang="en-US"/>
        </a:p>
      </dgm:t>
    </dgm:pt>
    <dgm:pt modelId="{BE7A3782-6969-47DA-82EC-39D818801418}" type="sibTrans" cxnId="{83965D22-9B1D-4DA9-B007-727B629F4132}">
      <dgm:prSet/>
      <dgm:spPr/>
      <dgm:t>
        <a:bodyPr/>
        <a:lstStyle/>
        <a:p>
          <a:endParaRPr lang="en-US"/>
        </a:p>
      </dgm:t>
    </dgm:pt>
    <dgm:pt modelId="{C2984C8E-5AD9-46F0-BE97-633869E52503}">
      <dgm:prSet phldrT="[Text]" custT="1"/>
      <dgm:spPr>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200" b="0" dirty="0" smtClean="0">
              <a:solidFill>
                <a:sysClr val="windowText" lastClr="000000"/>
              </a:solidFill>
              <a:latin typeface="Franklin Gothic Medium Cond" pitchFamily="34" charset="0"/>
              <a:cs typeface="Arial" pitchFamily="34" charset="0"/>
            </a:rPr>
            <a:t>Close Grant</a:t>
          </a:r>
          <a:endParaRPr lang="en-US" sz="1200" b="0" dirty="0">
            <a:solidFill>
              <a:sysClr val="windowText" lastClr="000000"/>
            </a:solidFill>
            <a:latin typeface="Franklin Gothic Medium Cond" pitchFamily="34" charset="0"/>
          </a:endParaRPr>
        </a:p>
      </dgm:t>
    </dgm:pt>
    <dgm:pt modelId="{A5DC658C-C430-47EC-8432-3055AFAAB241}" type="parTrans" cxnId="{1D518A8B-33C3-4515-9473-7EFD34674D7F}">
      <dgm:prSet/>
      <dgm:spPr/>
      <dgm:t>
        <a:bodyPr/>
        <a:lstStyle/>
        <a:p>
          <a:endParaRPr lang="en-US"/>
        </a:p>
      </dgm:t>
    </dgm:pt>
    <dgm:pt modelId="{C5DB68A4-9498-4977-BE18-45AEBEEE242C}" type="sibTrans" cxnId="{1D518A8B-33C3-4515-9473-7EFD34674D7F}">
      <dgm:prSet/>
      <dgm:spPr/>
      <dgm:t>
        <a:bodyPr/>
        <a:lstStyle/>
        <a:p>
          <a:endParaRPr lang="en-US"/>
        </a:p>
      </dgm:t>
    </dgm:pt>
    <dgm:pt modelId="{175AF80F-6515-49CF-AC28-AAC376FC0B1D}">
      <dgm:prSet phldrT="[Text]" custT="1"/>
      <dgm:spPr>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200" b="0" dirty="0" smtClean="0">
              <a:solidFill>
                <a:sysClr val="windowText" lastClr="000000"/>
              </a:solidFill>
              <a:latin typeface="Franklin Gothic Medium Cond" pitchFamily="34" charset="0"/>
              <a:cs typeface="Arial" pitchFamily="34" charset="0"/>
            </a:rPr>
            <a:t>Manage User Accounts, Update Org Info</a:t>
          </a:r>
          <a:endParaRPr lang="en-US" sz="1200" b="0" dirty="0">
            <a:solidFill>
              <a:sysClr val="windowText" lastClr="000000"/>
            </a:solidFill>
            <a:latin typeface="Franklin Gothic Medium Cond" pitchFamily="34" charset="0"/>
          </a:endParaRPr>
        </a:p>
      </dgm:t>
    </dgm:pt>
    <dgm:pt modelId="{BB1E5633-6DDE-4014-86D0-3A8059D3E334}" type="parTrans" cxnId="{799E80AA-9D12-435B-B4CA-39D0B81D56AD}">
      <dgm:prSet/>
      <dgm:spPr/>
      <dgm:t>
        <a:bodyPr/>
        <a:lstStyle/>
        <a:p>
          <a:endParaRPr lang="en-US"/>
        </a:p>
      </dgm:t>
    </dgm:pt>
    <dgm:pt modelId="{98315340-AEBC-4F70-93CF-C6567E2F2026}" type="sibTrans" cxnId="{799E80AA-9D12-435B-B4CA-39D0B81D56AD}">
      <dgm:prSet/>
      <dgm:spPr/>
      <dgm:t>
        <a:bodyPr/>
        <a:lstStyle/>
        <a:p>
          <a:endParaRPr lang="en-US"/>
        </a:p>
      </dgm:t>
    </dgm:pt>
    <dgm:pt modelId="{739594EB-7D1F-417D-BB8E-884DBC48E1F9}">
      <dgm:prSet phldrT="[Text]" custT="1"/>
      <dgm:spPr>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200" b="0" dirty="0" smtClean="0">
              <a:solidFill>
                <a:sysClr val="windowText" lastClr="000000"/>
              </a:solidFill>
              <a:latin typeface="Franklin Gothic Medium Cond" pitchFamily="34" charset="0"/>
              <a:cs typeface="Arial" pitchFamily="34" charset="0"/>
            </a:rPr>
            <a:t>Certify Progress &amp; Financial Reports</a:t>
          </a:r>
          <a:endParaRPr lang="en-US" sz="1200" b="0" dirty="0">
            <a:solidFill>
              <a:sysClr val="windowText" lastClr="000000"/>
            </a:solidFill>
            <a:latin typeface="Franklin Gothic Medium Cond" pitchFamily="34" charset="0"/>
          </a:endParaRPr>
        </a:p>
      </dgm:t>
    </dgm:pt>
    <dgm:pt modelId="{3D596292-0D75-4128-B7FC-21E305B23C06}" type="parTrans" cxnId="{F674BD31-E482-4865-B04F-EA3393145E59}">
      <dgm:prSet/>
      <dgm:spPr/>
      <dgm:t>
        <a:bodyPr/>
        <a:lstStyle/>
        <a:p>
          <a:endParaRPr lang="en-US"/>
        </a:p>
      </dgm:t>
    </dgm:pt>
    <dgm:pt modelId="{38AC2F9D-BC1F-4594-845E-2A6F4605C948}" type="sibTrans" cxnId="{F674BD31-E482-4865-B04F-EA3393145E59}">
      <dgm:prSet/>
      <dgm:spPr/>
      <dgm:t>
        <a:bodyPr/>
        <a:lstStyle/>
        <a:p>
          <a:endParaRPr lang="en-US"/>
        </a:p>
      </dgm:t>
    </dgm:pt>
    <dgm:pt modelId="{06C1BA49-F8B5-450E-901C-8CA9C114D542}">
      <dgm:prSet phldrT="[Text]" custT="1"/>
      <dgm:spPr>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200" b="0" dirty="0" smtClean="0">
              <a:solidFill>
                <a:sysClr val="windowText" lastClr="000000"/>
              </a:solidFill>
              <a:latin typeface="Franklin Gothic Medium Cond" pitchFamily="34" charset="0"/>
              <a:cs typeface="Arial" pitchFamily="34" charset="0"/>
            </a:rPr>
            <a:t>Impose/Remove Special Award Conditions</a:t>
          </a:r>
          <a:endParaRPr lang="en-US" sz="1200" b="0" dirty="0">
            <a:solidFill>
              <a:sysClr val="windowText" lastClr="000000"/>
            </a:solidFill>
            <a:latin typeface="Franklin Gothic Medium Cond" pitchFamily="34" charset="0"/>
          </a:endParaRPr>
        </a:p>
      </dgm:t>
    </dgm:pt>
    <dgm:pt modelId="{77FBB05E-9C32-42C1-B5C7-92A048FE8249}" type="parTrans" cxnId="{82ABD06F-EC3F-4A90-A22B-D63E2C3E80C2}">
      <dgm:prSet/>
      <dgm:spPr/>
      <dgm:t>
        <a:bodyPr/>
        <a:lstStyle/>
        <a:p>
          <a:endParaRPr lang="en-US"/>
        </a:p>
      </dgm:t>
    </dgm:pt>
    <dgm:pt modelId="{6E7905FD-DE82-4E17-B07B-38E7693BFCD6}" type="sibTrans" cxnId="{82ABD06F-EC3F-4A90-A22B-D63E2C3E80C2}">
      <dgm:prSet/>
      <dgm:spPr/>
      <dgm:t>
        <a:bodyPr/>
        <a:lstStyle/>
        <a:p>
          <a:endParaRPr lang="en-US"/>
        </a:p>
      </dgm:t>
    </dgm:pt>
    <dgm:pt modelId="{DA90D0A2-AB8A-4D1B-B4F5-57DD4FB32E82}">
      <dgm:prSet phldrT="[Text]" custT="1"/>
      <dgm:spPr>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200" b="0" dirty="0" smtClean="0">
              <a:solidFill>
                <a:sysClr val="windowText" lastClr="000000"/>
              </a:solidFill>
              <a:latin typeface="Franklin Gothic Medium Cond" pitchFamily="34" charset="0"/>
              <a:cs typeface="Arial" pitchFamily="34" charset="0"/>
            </a:rPr>
            <a:t>Prepare Award Package </a:t>
          </a:r>
          <a:endParaRPr lang="en-US" sz="1200" b="0" dirty="0">
            <a:solidFill>
              <a:sysClr val="windowText" lastClr="000000"/>
            </a:solidFill>
            <a:latin typeface="Franklin Gothic Medium Cond" pitchFamily="34" charset="0"/>
          </a:endParaRPr>
        </a:p>
      </dgm:t>
    </dgm:pt>
    <dgm:pt modelId="{ABE3587E-FAB2-4AC0-93B7-9A97DB38FD9C}" type="parTrans" cxnId="{47B0197C-6C85-4E5F-943D-D60482CCA420}">
      <dgm:prSet/>
      <dgm:spPr/>
      <dgm:t>
        <a:bodyPr/>
        <a:lstStyle/>
        <a:p>
          <a:endParaRPr lang="en-US"/>
        </a:p>
      </dgm:t>
    </dgm:pt>
    <dgm:pt modelId="{DEEB0DFE-9D5D-473A-B81C-13A4F09D0581}" type="sibTrans" cxnId="{47B0197C-6C85-4E5F-943D-D60482CCA420}">
      <dgm:prSet/>
      <dgm:spPr/>
      <dgm:t>
        <a:bodyPr/>
        <a:lstStyle/>
        <a:p>
          <a:endParaRPr lang="en-US"/>
        </a:p>
      </dgm:t>
    </dgm:pt>
    <dgm:pt modelId="{745BA5C6-3E57-4E05-95D6-0275DD8F9C6A}">
      <dgm:prSet phldrT="[Text]" custT="1"/>
      <dgm:spPr>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200" b="0" dirty="0" smtClean="0">
              <a:solidFill>
                <a:sysClr val="windowText" lastClr="000000"/>
              </a:solidFill>
              <a:latin typeface="Franklin Gothic Medium Cond" pitchFamily="34" charset="0"/>
              <a:cs typeface="Arial" pitchFamily="34" charset="0"/>
            </a:rPr>
            <a:t>Award Grant</a:t>
          </a:r>
          <a:endParaRPr lang="en-US" sz="1200" b="0" dirty="0">
            <a:solidFill>
              <a:sysClr val="windowText" lastClr="000000"/>
            </a:solidFill>
            <a:latin typeface="Franklin Gothic Medium Cond" pitchFamily="34" charset="0"/>
          </a:endParaRPr>
        </a:p>
      </dgm:t>
    </dgm:pt>
    <dgm:pt modelId="{7EF374A0-EC02-4AC3-A620-ED588204B6E9}" type="parTrans" cxnId="{6A5632CB-41B2-46F8-AFB2-105464192035}">
      <dgm:prSet/>
      <dgm:spPr/>
      <dgm:t>
        <a:bodyPr/>
        <a:lstStyle/>
        <a:p>
          <a:endParaRPr lang="en-US"/>
        </a:p>
      </dgm:t>
    </dgm:pt>
    <dgm:pt modelId="{76BB5CDD-E8A2-4383-B659-9EC67B36C2B2}" type="sibTrans" cxnId="{6A5632CB-41B2-46F8-AFB2-105464192035}">
      <dgm:prSet/>
      <dgm:spPr/>
      <dgm:t>
        <a:bodyPr/>
        <a:lstStyle/>
        <a:p>
          <a:endParaRPr lang="en-US"/>
        </a:p>
      </dgm:t>
    </dgm:pt>
    <dgm:pt modelId="{E3875EC4-FFE4-4142-8DF9-79F10BD96D43}">
      <dgm:prSet phldrT="[Text]" custT="1"/>
      <dgm:spPr>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200" b="0" dirty="0" smtClean="0">
              <a:solidFill>
                <a:sysClr val="windowText" lastClr="000000"/>
              </a:solidFill>
              <a:latin typeface="Franklin Gothic Medium Cond" pitchFamily="34" charset="0"/>
              <a:cs typeface="Arial" pitchFamily="34" charset="0"/>
            </a:rPr>
            <a:t>Obligate Funds</a:t>
          </a:r>
        </a:p>
      </dgm:t>
    </dgm:pt>
    <dgm:pt modelId="{E243DD2B-E8D0-44E7-8E6E-39C4F5198E38}" type="parTrans" cxnId="{CD97CFCF-E9BB-4BC6-B58F-7802AA1C0636}">
      <dgm:prSet/>
      <dgm:spPr/>
      <dgm:t>
        <a:bodyPr/>
        <a:lstStyle/>
        <a:p>
          <a:endParaRPr lang="en-US"/>
        </a:p>
      </dgm:t>
    </dgm:pt>
    <dgm:pt modelId="{8201211C-875E-413B-BB26-D7A0B0602A8D}" type="sibTrans" cxnId="{CD97CFCF-E9BB-4BC6-B58F-7802AA1C0636}">
      <dgm:prSet/>
      <dgm:spPr/>
      <dgm:t>
        <a:bodyPr/>
        <a:lstStyle/>
        <a:p>
          <a:endParaRPr lang="en-US"/>
        </a:p>
      </dgm:t>
    </dgm:pt>
    <dgm:pt modelId="{55C18523-1921-4D0B-94B0-0EE075E4A775}">
      <dgm:prSet phldrT="[Text]" custT="1"/>
      <dgm:spPr>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200" b="0" dirty="0" smtClean="0">
              <a:solidFill>
                <a:sysClr val="windowText" lastClr="000000"/>
              </a:solidFill>
              <a:latin typeface="Franklin Gothic Medium Cond" pitchFamily="34" charset="0"/>
              <a:cs typeface="Arial" pitchFamily="34" charset="0"/>
            </a:rPr>
            <a:t>Receive Applications via Grants.gov</a:t>
          </a:r>
          <a:endParaRPr lang="en-US" sz="1200" b="0" dirty="0">
            <a:solidFill>
              <a:sysClr val="windowText" lastClr="000000"/>
            </a:solidFill>
            <a:latin typeface="Franklin Gothic Medium Cond" pitchFamily="34" charset="0"/>
          </a:endParaRPr>
        </a:p>
      </dgm:t>
    </dgm:pt>
    <dgm:pt modelId="{6FFF6AF9-E82E-40BA-B805-C5D10C1E66F5}" type="parTrans" cxnId="{E46E0083-ADB2-4F1D-8803-833348D2E630}">
      <dgm:prSet/>
      <dgm:spPr/>
      <dgm:t>
        <a:bodyPr/>
        <a:lstStyle/>
        <a:p>
          <a:endParaRPr lang="en-US"/>
        </a:p>
      </dgm:t>
    </dgm:pt>
    <dgm:pt modelId="{6D8F0574-C500-43B6-8983-B672C4C79F9B}" type="sibTrans" cxnId="{E46E0083-ADB2-4F1D-8803-833348D2E630}">
      <dgm:prSet/>
      <dgm:spPr/>
      <dgm:t>
        <a:bodyPr/>
        <a:lstStyle/>
        <a:p>
          <a:endParaRPr lang="en-US"/>
        </a:p>
      </dgm:t>
    </dgm:pt>
    <dgm:pt modelId="{CB9766AD-5BBF-41EB-8FC8-A11CB0EBE123}">
      <dgm:prSet phldrT="[Text]" custT="1"/>
      <dgm:spPr>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200" b="0" dirty="0" smtClean="0">
              <a:solidFill>
                <a:sysClr val="windowText" lastClr="000000"/>
              </a:solidFill>
              <a:latin typeface="Franklin Gothic Medium Cond" pitchFamily="34" charset="0"/>
              <a:cs typeface="Arial" pitchFamily="34" charset="0"/>
            </a:rPr>
            <a:t>Review, Evaluate Applications</a:t>
          </a:r>
          <a:endParaRPr lang="en-US" sz="1200" b="0" dirty="0">
            <a:solidFill>
              <a:sysClr val="windowText" lastClr="000000"/>
            </a:solidFill>
            <a:latin typeface="Franklin Gothic Medium Cond" pitchFamily="34" charset="0"/>
          </a:endParaRPr>
        </a:p>
      </dgm:t>
    </dgm:pt>
    <dgm:pt modelId="{7928280A-E0FC-438F-B5E0-4BEBD51BDEE8}" type="parTrans" cxnId="{FD9CE007-19C6-4282-8348-B7A4557E03C9}">
      <dgm:prSet/>
      <dgm:spPr/>
      <dgm:t>
        <a:bodyPr/>
        <a:lstStyle/>
        <a:p>
          <a:endParaRPr lang="en-US"/>
        </a:p>
      </dgm:t>
    </dgm:pt>
    <dgm:pt modelId="{27749BC4-5807-4551-9F58-066E891E5B19}" type="sibTrans" cxnId="{FD9CE007-19C6-4282-8348-B7A4557E03C9}">
      <dgm:prSet/>
      <dgm:spPr/>
      <dgm:t>
        <a:bodyPr/>
        <a:lstStyle/>
        <a:p>
          <a:endParaRPr lang="en-US"/>
        </a:p>
      </dgm:t>
    </dgm:pt>
    <dgm:pt modelId="{A831E04B-97B4-4BA9-AD66-C89795D4F2BD}">
      <dgm:prSet phldrT="[Text]" custT="1"/>
      <dgm:spPr>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200" b="0" dirty="0" smtClean="0">
              <a:solidFill>
                <a:sysClr val="windowText" lastClr="000000"/>
              </a:solidFill>
              <a:latin typeface="Franklin Gothic Medium Cond" pitchFamily="34" charset="0"/>
              <a:cs typeface="Arial" pitchFamily="34" charset="0"/>
            </a:rPr>
            <a:t>Review Application Package</a:t>
          </a:r>
          <a:endParaRPr lang="en-US" sz="1200" b="0" dirty="0">
            <a:solidFill>
              <a:sysClr val="windowText" lastClr="000000"/>
            </a:solidFill>
            <a:latin typeface="Franklin Gothic Medium Cond" pitchFamily="34" charset="0"/>
          </a:endParaRPr>
        </a:p>
      </dgm:t>
    </dgm:pt>
    <dgm:pt modelId="{A8A7BF90-D0F3-46C8-BD69-630971327FED}" type="parTrans" cxnId="{A8259E79-131A-43B9-80F9-0E7D349190AF}">
      <dgm:prSet/>
      <dgm:spPr/>
      <dgm:t>
        <a:bodyPr/>
        <a:lstStyle/>
        <a:p>
          <a:endParaRPr lang="en-US"/>
        </a:p>
      </dgm:t>
    </dgm:pt>
    <dgm:pt modelId="{B2310443-0349-4883-941D-AA4EBAA5C9F2}" type="sibTrans" cxnId="{A8259E79-131A-43B9-80F9-0E7D349190AF}">
      <dgm:prSet/>
      <dgm:spPr/>
      <dgm:t>
        <a:bodyPr/>
        <a:lstStyle/>
        <a:p>
          <a:endParaRPr lang="en-US"/>
        </a:p>
      </dgm:t>
    </dgm:pt>
    <dgm:pt modelId="{D49B4BA4-B15E-4C50-991E-AD277FA7CF07}">
      <dgm:prSet phldrT="[Text]" custT="1"/>
      <dgm:spPr>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200" b="0" dirty="0" smtClean="0">
              <a:solidFill>
                <a:sysClr val="windowText" lastClr="000000"/>
              </a:solidFill>
              <a:latin typeface="Franklin Gothic Medium Cond" pitchFamily="34" charset="0"/>
              <a:cs typeface="Arial" pitchFamily="34" charset="0"/>
            </a:rPr>
            <a:t>Modify/Withdraw Application</a:t>
          </a:r>
          <a:endParaRPr lang="en-US" sz="1200" b="0" dirty="0">
            <a:solidFill>
              <a:sysClr val="windowText" lastClr="000000"/>
            </a:solidFill>
            <a:latin typeface="Franklin Gothic Medium Cond" pitchFamily="34" charset="0"/>
          </a:endParaRPr>
        </a:p>
      </dgm:t>
    </dgm:pt>
    <dgm:pt modelId="{23E6A430-9EA2-4013-9627-2C25A0C8B004}" type="parTrans" cxnId="{F0C05A11-58AF-4DB7-B94A-4294FC5BB841}">
      <dgm:prSet/>
      <dgm:spPr/>
      <dgm:t>
        <a:bodyPr/>
        <a:lstStyle/>
        <a:p>
          <a:endParaRPr lang="en-US"/>
        </a:p>
      </dgm:t>
    </dgm:pt>
    <dgm:pt modelId="{EDCE351E-9ACE-4E8C-B42E-AC46B2AFCC4C}" type="sibTrans" cxnId="{F0C05A11-58AF-4DB7-B94A-4294FC5BB841}">
      <dgm:prSet/>
      <dgm:spPr/>
      <dgm:t>
        <a:bodyPr/>
        <a:lstStyle/>
        <a:p>
          <a:endParaRPr lang="en-US"/>
        </a:p>
      </dgm:t>
    </dgm:pt>
    <dgm:pt modelId="{3458BB80-E86E-4B00-84CB-B13A75C1C82D}">
      <dgm:prSet phldrT="[Text]" custT="1"/>
      <dgm:spPr>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200" b="0" dirty="0" smtClean="0">
              <a:solidFill>
                <a:sysClr val="windowText" lastClr="000000"/>
              </a:solidFill>
              <a:latin typeface="Franklin Gothic Medium Cond" pitchFamily="34" charset="0"/>
              <a:cs typeface="Arial" pitchFamily="34" charset="0"/>
            </a:rPr>
            <a:t>Notify Applicants </a:t>
          </a:r>
          <a:br>
            <a:rPr lang="en-US" sz="1200" b="0" dirty="0" smtClean="0">
              <a:solidFill>
                <a:sysClr val="windowText" lastClr="000000"/>
              </a:solidFill>
              <a:latin typeface="Franklin Gothic Medium Cond" pitchFamily="34" charset="0"/>
              <a:cs typeface="Arial" pitchFamily="34" charset="0"/>
            </a:rPr>
          </a:br>
          <a:r>
            <a:rPr lang="en-US" sz="1200" b="0" dirty="0" smtClean="0">
              <a:solidFill>
                <a:sysClr val="windowText" lastClr="000000"/>
              </a:solidFill>
              <a:latin typeface="Franklin Gothic Medium Cond" pitchFamily="34" charset="0"/>
              <a:cs typeface="Arial" pitchFamily="34" charset="0"/>
            </a:rPr>
            <a:t>(non-comp only)</a:t>
          </a:r>
          <a:endParaRPr lang="en-US" sz="1200" b="0" dirty="0">
            <a:solidFill>
              <a:sysClr val="windowText" lastClr="000000"/>
            </a:solidFill>
            <a:latin typeface="Franklin Gothic Medium Cond" pitchFamily="34" charset="0"/>
          </a:endParaRPr>
        </a:p>
      </dgm:t>
    </dgm:pt>
    <dgm:pt modelId="{1D8438B2-5564-4EC8-904A-66D111D1A36F}" type="parTrans" cxnId="{B4DD636C-78E3-402D-9B7A-68C517784F99}">
      <dgm:prSet/>
      <dgm:spPr/>
      <dgm:t>
        <a:bodyPr/>
        <a:lstStyle/>
        <a:p>
          <a:endParaRPr lang="en-US"/>
        </a:p>
      </dgm:t>
    </dgm:pt>
    <dgm:pt modelId="{7AD67CE6-7B19-4C9E-9DB6-0EB1D9DE50AE}" type="sibTrans" cxnId="{B4DD636C-78E3-402D-9B7A-68C517784F99}">
      <dgm:prSet/>
      <dgm:spPr/>
      <dgm:t>
        <a:bodyPr/>
        <a:lstStyle/>
        <a:p>
          <a:endParaRPr lang="en-US"/>
        </a:p>
      </dgm:t>
    </dgm:pt>
    <dgm:pt modelId="{703EED5B-3B9D-44A0-B869-B51A496E5312}">
      <dgm:prSet phldrT="[Text]" custT="1"/>
      <dgm:spPr>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200" b="0" smtClean="0">
              <a:solidFill>
                <a:sysClr val="windowText" lastClr="000000"/>
              </a:solidFill>
              <a:latin typeface="Franklin Gothic Medium Cond" pitchFamily="34" charset="0"/>
              <a:cs typeface="Arial" pitchFamily="34" charset="0"/>
            </a:rPr>
            <a:t>Accept Grant Award</a:t>
          </a:r>
          <a:endParaRPr lang="en-US" sz="1200" b="0" dirty="0" smtClean="0">
            <a:solidFill>
              <a:sysClr val="windowText" lastClr="000000"/>
            </a:solidFill>
            <a:latin typeface="Franklin Gothic Medium Cond" pitchFamily="34" charset="0"/>
            <a:cs typeface="Arial" pitchFamily="34" charset="0"/>
          </a:endParaRPr>
        </a:p>
      </dgm:t>
    </dgm:pt>
    <dgm:pt modelId="{53E67476-E82C-4D33-9B5A-CC1E33625508}" type="parTrans" cxnId="{486D9CB2-3017-4FED-A9DD-0D83BCA13479}">
      <dgm:prSet/>
      <dgm:spPr/>
      <dgm:t>
        <a:bodyPr/>
        <a:lstStyle/>
        <a:p>
          <a:endParaRPr lang="en-US"/>
        </a:p>
      </dgm:t>
    </dgm:pt>
    <dgm:pt modelId="{460411E4-931D-41C5-BF0B-9256F1C836A3}" type="sibTrans" cxnId="{486D9CB2-3017-4FED-A9DD-0D83BCA13479}">
      <dgm:prSet/>
      <dgm:spPr/>
      <dgm:t>
        <a:bodyPr/>
        <a:lstStyle/>
        <a:p>
          <a:endParaRPr lang="en-US"/>
        </a:p>
      </dgm:t>
    </dgm:pt>
    <dgm:pt modelId="{425FAC12-D9D2-4C07-BCA8-17342A502698}">
      <dgm:prSet phldrT="[Text]" custT="1"/>
      <dgm:spPr>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200" b="0" dirty="0" smtClean="0">
              <a:solidFill>
                <a:sysClr val="windowText" lastClr="000000"/>
              </a:solidFill>
              <a:latin typeface="Franklin Gothic Medium Cond" pitchFamily="34" charset="0"/>
              <a:cs typeface="Arial" pitchFamily="34" charset="0"/>
            </a:rPr>
            <a:t>Amend/Suspend/ Reactivate/Transfer/</a:t>
          </a:r>
          <a:br>
            <a:rPr lang="en-US" sz="1200" b="0" dirty="0" smtClean="0">
              <a:solidFill>
                <a:sysClr val="windowText" lastClr="000000"/>
              </a:solidFill>
              <a:latin typeface="Franklin Gothic Medium Cond" pitchFamily="34" charset="0"/>
              <a:cs typeface="Arial" pitchFamily="34" charset="0"/>
            </a:rPr>
          </a:br>
          <a:r>
            <a:rPr lang="en-US" sz="1200" b="0" dirty="0" smtClean="0">
              <a:solidFill>
                <a:sysClr val="windowText" lastClr="000000"/>
              </a:solidFill>
              <a:latin typeface="Franklin Gothic Medium Cond" pitchFamily="34" charset="0"/>
              <a:cs typeface="Arial" pitchFamily="34" charset="0"/>
            </a:rPr>
            <a:t>Terminate Award</a:t>
          </a:r>
          <a:endParaRPr lang="en-US" sz="1200" b="0" dirty="0">
            <a:solidFill>
              <a:sysClr val="windowText" lastClr="000000"/>
            </a:solidFill>
            <a:latin typeface="Franklin Gothic Medium Cond" pitchFamily="34" charset="0"/>
          </a:endParaRPr>
        </a:p>
      </dgm:t>
    </dgm:pt>
    <dgm:pt modelId="{497F8EDC-DEA7-4E2A-9EE7-9A32880959DF}" type="parTrans" cxnId="{24CB293F-6982-485D-B82D-F90A0FB9FD91}">
      <dgm:prSet/>
      <dgm:spPr/>
      <dgm:t>
        <a:bodyPr/>
        <a:lstStyle/>
        <a:p>
          <a:endParaRPr lang="en-US"/>
        </a:p>
      </dgm:t>
    </dgm:pt>
    <dgm:pt modelId="{8C525298-41BE-42FF-9990-79D47086703C}" type="sibTrans" cxnId="{24CB293F-6982-485D-B82D-F90A0FB9FD91}">
      <dgm:prSet/>
      <dgm:spPr/>
      <dgm:t>
        <a:bodyPr/>
        <a:lstStyle/>
        <a:p>
          <a:endParaRPr lang="en-US"/>
        </a:p>
      </dgm:t>
    </dgm:pt>
    <dgm:pt modelId="{655E0EC1-0372-4A51-8A6D-51565A86BA32}">
      <dgm:prSet phldrT="[Text]" custT="1"/>
      <dgm:spPr>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200" b="0" dirty="0" smtClean="0">
              <a:solidFill>
                <a:sysClr val="windowText" lastClr="000000"/>
              </a:solidFill>
              <a:latin typeface="Franklin Gothic Medium Cond" pitchFamily="34" charset="0"/>
              <a:cs typeface="Arial" pitchFamily="34" charset="0"/>
            </a:rPr>
            <a:t>Initiate Award Action Requests</a:t>
          </a:r>
          <a:endParaRPr lang="en-US" sz="1200" b="0" dirty="0">
            <a:solidFill>
              <a:sysClr val="windowText" lastClr="000000"/>
            </a:solidFill>
            <a:latin typeface="Franklin Gothic Medium Cond" pitchFamily="34" charset="0"/>
          </a:endParaRPr>
        </a:p>
      </dgm:t>
    </dgm:pt>
    <dgm:pt modelId="{B171ED51-A3C9-4EE9-A05E-2B07C98B45D1}" type="parTrans" cxnId="{B51B21CC-E2DD-45C1-8476-B3AB224DCFF9}">
      <dgm:prSet/>
      <dgm:spPr/>
      <dgm:t>
        <a:bodyPr/>
        <a:lstStyle/>
        <a:p>
          <a:endParaRPr lang="en-US"/>
        </a:p>
      </dgm:t>
    </dgm:pt>
    <dgm:pt modelId="{150BD89F-C901-4422-9B63-8219F04B1EC8}" type="sibTrans" cxnId="{B51B21CC-E2DD-45C1-8476-B3AB224DCFF9}">
      <dgm:prSet/>
      <dgm:spPr/>
      <dgm:t>
        <a:bodyPr/>
        <a:lstStyle/>
        <a:p>
          <a:endParaRPr lang="en-US"/>
        </a:p>
      </dgm:t>
    </dgm:pt>
    <dgm:pt modelId="{96BAAD1B-59EE-4414-BA3B-8B88124BBCED}" type="pres">
      <dgm:prSet presAssocID="{65E4D470-CF76-4BDD-96F3-8185188C06DC}" presName="theList" presStyleCnt="0">
        <dgm:presLayoutVars>
          <dgm:dir/>
          <dgm:animLvl val="lvl"/>
          <dgm:resizeHandles val="exact"/>
        </dgm:presLayoutVars>
      </dgm:prSet>
      <dgm:spPr/>
      <dgm:t>
        <a:bodyPr/>
        <a:lstStyle/>
        <a:p>
          <a:endParaRPr lang="en-US"/>
        </a:p>
      </dgm:t>
    </dgm:pt>
    <dgm:pt modelId="{8D23C0CB-5240-4184-B12E-04BD4448BBBC}" type="pres">
      <dgm:prSet presAssocID="{32BD7B4C-C480-4D99-BAFA-EED5788E8361}" presName="compNod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BFA0E576-FFF9-49F2-8CFF-7B363F7B3217}" type="pres">
      <dgm:prSet presAssocID="{32BD7B4C-C480-4D99-BAFA-EED5788E8361}" presName="aNode" presStyleLbl="bgShp" presStyleIdx="0" presStyleCnt="4" custScaleY="12500" custLinFactNeighborY="-28125"/>
      <dgm:spPr/>
      <dgm:t>
        <a:bodyPr/>
        <a:lstStyle/>
        <a:p>
          <a:endParaRPr lang="en-US"/>
        </a:p>
      </dgm:t>
    </dgm:pt>
    <dgm:pt modelId="{7E111C06-7189-4A7D-96CB-4EFDF750561B}" type="pres">
      <dgm:prSet presAssocID="{32BD7B4C-C480-4D99-BAFA-EED5788E8361}" presName="textNode" presStyleLbl="bgShp" presStyleIdx="0" presStyleCnt="4"/>
      <dgm:spPr/>
      <dgm:t>
        <a:bodyPr/>
        <a:lstStyle/>
        <a:p>
          <a:endParaRPr lang="en-US"/>
        </a:p>
      </dgm:t>
    </dgm:pt>
    <dgm:pt modelId="{281ACC9A-7B4B-4B76-B5B5-E01173213466}" type="pres">
      <dgm:prSet presAssocID="{32BD7B4C-C480-4D99-BAFA-EED5788E8361}" presName="compChildNod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F3A95DC7-2A1A-464F-8C2D-B22FD167AA44}" type="pres">
      <dgm:prSet presAssocID="{32BD7B4C-C480-4D99-BAFA-EED5788E8361}" presName="theInnerList"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C0AAD6B6-1228-45B1-8E05-075C6F98F43E}" type="pres">
      <dgm:prSet presAssocID="{FC44ECF6-3722-492D-AB6F-36E19B4278B8}" presName="childNode" presStyleLbl="node1" presStyleIdx="0" presStyleCnt="25" custScaleY="302580">
        <dgm:presLayoutVars>
          <dgm:bulletEnabled val="1"/>
        </dgm:presLayoutVars>
      </dgm:prSet>
      <dgm:spPr/>
      <dgm:t>
        <a:bodyPr/>
        <a:lstStyle/>
        <a:p>
          <a:endParaRPr lang="en-US"/>
        </a:p>
      </dgm:t>
    </dgm:pt>
    <dgm:pt modelId="{1D37C866-C4F3-406B-A753-40825A91B429}" type="pres">
      <dgm:prSet presAssocID="{FC44ECF6-3722-492D-AB6F-36E19B4278B8}" presName="aSpace2"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98CCA91E-A0BE-455E-B322-A6ED96B1890F}" type="pres">
      <dgm:prSet presAssocID="{9572FA8F-DCDD-4541-9A28-062737A2F480}" presName="childNode" presStyleLbl="node1" presStyleIdx="1" presStyleCnt="25" custScaleY="192604">
        <dgm:presLayoutVars>
          <dgm:bulletEnabled val="1"/>
        </dgm:presLayoutVars>
      </dgm:prSet>
      <dgm:spPr/>
      <dgm:t>
        <a:bodyPr/>
        <a:lstStyle/>
        <a:p>
          <a:endParaRPr lang="en-US"/>
        </a:p>
      </dgm:t>
    </dgm:pt>
    <dgm:pt modelId="{C2707757-10D6-41BE-9BAC-19ED8715DD55}" type="pres">
      <dgm:prSet presAssocID="{9572FA8F-DCDD-4541-9A28-062737A2F480}" presName="aSpace2"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2AA400AC-2888-4D51-8A5B-E663F213F152}" type="pres">
      <dgm:prSet presAssocID="{55C18523-1921-4D0B-94B0-0EE075E4A775}" presName="childNode" presStyleLbl="node1" presStyleIdx="2" presStyleCnt="25" custScaleY="217362">
        <dgm:presLayoutVars>
          <dgm:bulletEnabled val="1"/>
        </dgm:presLayoutVars>
      </dgm:prSet>
      <dgm:spPr/>
      <dgm:t>
        <a:bodyPr/>
        <a:lstStyle/>
        <a:p>
          <a:endParaRPr lang="en-US"/>
        </a:p>
      </dgm:t>
    </dgm:pt>
    <dgm:pt modelId="{2D8CA92F-DC76-4DF2-ADCD-A4F20A35A03F}" type="pres">
      <dgm:prSet presAssocID="{55C18523-1921-4D0B-94B0-0EE075E4A775}" presName="aSpace2"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060A2F09-C9EE-44DE-A5A2-5ACFBD9018A2}" type="pres">
      <dgm:prSet presAssocID="{CB9766AD-5BBF-41EB-8FC8-A11CB0EBE123}" presName="childNode" presStyleLbl="node1" presStyleIdx="3" presStyleCnt="25" custScaleY="163830">
        <dgm:presLayoutVars>
          <dgm:bulletEnabled val="1"/>
        </dgm:presLayoutVars>
      </dgm:prSet>
      <dgm:spPr/>
      <dgm:t>
        <a:bodyPr/>
        <a:lstStyle/>
        <a:p>
          <a:endParaRPr lang="en-US"/>
        </a:p>
      </dgm:t>
    </dgm:pt>
    <dgm:pt modelId="{B2E0566A-0B37-4419-9819-25F81B2E1537}" type="pres">
      <dgm:prSet presAssocID="{CB9766AD-5BBF-41EB-8FC8-A11CB0EBE123}" presName="aSpace2"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C0018021-580C-4174-8255-1E71D7C4A140}" type="pres">
      <dgm:prSet presAssocID="{A831E04B-97B4-4BA9-AD66-C89795D4F2BD}" presName="childNode" presStyleLbl="node1" presStyleIdx="4" presStyleCnt="25" custScaleY="179259">
        <dgm:presLayoutVars>
          <dgm:bulletEnabled val="1"/>
        </dgm:presLayoutVars>
      </dgm:prSet>
      <dgm:spPr/>
      <dgm:t>
        <a:bodyPr/>
        <a:lstStyle/>
        <a:p>
          <a:endParaRPr lang="en-US"/>
        </a:p>
      </dgm:t>
    </dgm:pt>
    <dgm:pt modelId="{89EC72DE-8365-4387-A274-AB9704CA8C94}" type="pres">
      <dgm:prSet presAssocID="{A831E04B-97B4-4BA9-AD66-C89795D4F2BD}" presName="aSpace2"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CE7BF8B6-88DC-432D-A8B2-CBB6D35C4F6F}" type="pres">
      <dgm:prSet presAssocID="{D49B4BA4-B15E-4C50-991E-AD277FA7CF07}" presName="childNode" presStyleLbl="node1" presStyleIdx="5" presStyleCnt="25" custScaleY="145847">
        <dgm:presLayoutVars>
          <dgm:bulletEnabled val="1"/>
        </dgm:presLayoutVars>
      </dgm:prSet>
      <dgm:spPr/>
      <dgm:t>
        <a:bodyPr/>
        <a:lstStyle/>
        <a:p>
          <a:endParaRPr lang="en-US"/>
        </a:p>
      </dgm:t>
    </dgm:pt>
    <dgm:pt modelId="{55CE953F-4F2C-4FDD-995B-7B073A94D272}" type="pres">
      <dgm:prSet presAssocID="{D49B4BA4-B15E-4C50-991E-AD277FA7CF07}" presName="aSpace2"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3987595A-65E3-4EAA-A7EF-38C5BCC76D01}" type="pres">
      <dgm:prSet presAssocID="{3458BB80-E86E-4B00-84CB-B13A75C1C82D}" presName="childNode" presStyleLbl="node1" presStyleIdx="6" presStyleCnt="25" custScaleY="184618">
        <dgm:presLayoutVars>
          <dgm:bulletEnabled val="1"/>
        </dgm:presLayoutVars>
      </dgm:prSet>
      <dgm:spPr/>
      <dgm:t>
        <a:bodyPr/>
        <a:lstStyle/>
        <a:p>
          <a:endParaRPr lang="en-US"/>
        </a:p>
      </dgm:t>
    </dgm:pt>
    <dgm:pt modelId="{60A3D3F0-2D89-40CD-B229-4EA54B7DF952}" type="pres">
      <dgm:prSet presAssocID="{32BD7B4C-C480-4D99-BAFA-EED5788E8361}" presName="aSpac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5E12DF11-E71F-42DC-A0B4-DEEE0E1A80CC}" type="pres">
      <dgm:prSet presAssocID="{653E9958-1593-49D4-BD60-806132635853}" presName="compNod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9A1726A9-D92D-418F-8719-2A52FA1B31F9}" type="pres">
      <dgm:prSet presAssocID="{653E9958-1593-49D4-BD60-806132635853}" presName="aNode" presStyleLbl="bgShp" presStyleIdx="1" presStyleCnt="4" custScaleY="12500" custLinFactNeighborY="-28125"/>
      <dgm:spPr/>
      <dgm:t>
        <a:bodyPr/>
        <a:lstStyle/>
        <a:p>
          <a:endParaRPr lang="en-US"/>
        </a:p>
      </dgm:t>
    </dgm:pt>
    <dgm:pt modelId="{676ED547-EA99-493A-B1A8-AA901B9551D2}" type="pres">
      <dgm:prSet presAssocID="{653E9958-1593-49D4-BD60-806132635853}" presName="textNode" presStyleLbl="bgShp" presStyleIdx="1" presStyleCnt="4"/>
      <dgm:spPr/>
      <dgm:t>
        <a:bodyPr/>
        <a:lstStyle/>
        <a:p>
          <a:endParaRPr lang="en-US"/>
        </a:p>
      </dgm:t>
    </dgm:pt>
    <dgm:pt modelId="{0EEA7471-260A-42F0-983F-719321953B1B}" type="pres">
      <dgm:prSet presAssocID="{653E9958-1593-49D4-BD60-806132635853}" presName="compChildNod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177C0700-60C9-4041-94FC-A7821B7F7448}" type="pres">
      <dgm:prSet presAssocID="{653E9958-1593-49D4-BD60-806132635853}" presName="theInnerList"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F0A74C85-23ED-4CC1-B7D4-9E08F281B6E3}" type="pres">
      <dgm:prSet presAssocID="{9F44B9DF-B58F-4F35-9D81-0ADCA5E016A3}" presName="childNode" presStyleLbl="node1" presStyleIdx="7" presStyleCnt="25">
        <dgm:presLayoutVars>
          <dgm:bulletEnabled val="1"/>
        </dgm:presLayoutVars>
      </dgm:prSet>
      <dgm:spPr/>
      <dgm:t>
        <a:bodyPr/>
        <a:lstStyle/>
        <a:p>
          <a:endParaRPr lang="en-US"/>
        </a:p>
      </dgm:t>
    </dgm:pt>
    <dgm:pt modelId="{0D30039C-AB16-4914-8702-AC3A0A8555F8}" type="pres">
      <dgm:prSet presAssocID="{9F44B9DF-B58F-4F35-9D81-0ADCA5E016A3}" presName="aSpace2"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5A95F4D2-9E29-4E23-A1A0-C9A88462A2B3}" type="pres">
      <dgm:prSet presAssocID="{6C21911C-61AF-4BEC-91C9-AF5022045CCD}" presName="childNode" presStyleLbl="node1" presStyleIdx="8" presStyleCnt="25">
        <dgm:presLayoutVars>
          <dgm:bulletEnabled val="1"/>
        </dgm:presLayoutVars>
      </dgm:prSet>
      <dgm:spPr/>
      <dgm:t>
        <a:bodyPr/>
        <a:lstStyle/>
        <a:p>
          <a:endParaRPr lang="en-US"/>
        </a:p>
      </dgm:t>
    </dgm:pt>
    <dgm:pt modelId="{867ABA4E-8022-4235-8F56-44728392DD50}" type="pres">
      <dgm:prSet presAssocID="{6C21911C-61AF-4BEC-91C9-AF5022045CCD}" presName="aSpace2"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B52EF7BF-2DC2-49AC-9766-6DD8E7466C10}" type="pres">
      <dgm:prSet presAssocID="{DA90D0A2-AB8A-4D1B-B4F5-57DD4FB32E82}" presName="childNode" presStyleLbl="node1" presStyleIdx="9" presStyleCnt="25">
        <dgm:presLayoutVars>
          <dgm:bulletEnabled val="1"/>
        </dgm:presLayoutVars>
      </dgm:prSet>
      <dgm:spPr/>
      <dgm:t>
        <a:bodyPr/>
        <a:lstStyle/>
        <a:p>
          <a:endParaRPr lang="en-US"/>
        </a:p>
      </dgm:t>
    </dgm:pt>
    <dgm:pt modelId="{64D77FFC-0F56-4619-88E8-5E8312FCE5FE}" type="pres">
      <dgm:prSet presAssocID="{DA90D0A2-AB8A-4D1B-B4F5-57DD4FB32E82}" presName="aSpace2"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B82ADBE4-1402-491C-8767-3903C65E3D04}" type="pres">
      <dgm:prSet presAssocID="{745BA5C6-3E57-4E05-95D6-0275DD8F9C6A}" presName="childNode" presStyleLbl="node1" presStyleIdx="10" presStyleCnt="25">
        <dgm:presLayoutVars>
          <dgm:bulletEnabled val="1"/>
        </dgm:presLayoutVars>
      </dgm:prSet>
      <dgm:spPr/>
      <dgm:t>
        <a:bodyPr/>
        <a:lstStyle/>
        <a:p>
          <a:endParaRPr lang="en-US"/>
        </a:p>
      </dgm:t>
    </dgm:pt>
    <dgm:pt modelId="{EDD747F3-737F-4C2F-B044-F0BCC554E28F}" type="pres">
      <dgm:prSet presAssocID="{745BA5C6-3E57-4E05-95D6-0275DD8F9C6A}" presName="aSpace2"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5F674565-E4FC-4F7D-A85C-A36F082F9316}" type="pres">
      <dgm:prSet presAssocID="{E3875EC4-FFE4-4142-8DF9-79F10BD96D43}" presName="childNode" presStyleLbl="node1" presStyleIdx="11" presStyleCnt="25">
        <dgm:presLayoutVars>
          <dgm:bulletEnabled val="1"/>
        </dgm:presLayoutVars>
      </dgm:prSet>
      <dgm:spPr/>
      <dgm:t>
        <a:bodyPr/>
        <a:lstStyle/>
        <a:p>
          <a:endParaRPr lang="en-US"/>
        </a:p>
      </dgm:t>
    </dgm:pt>
    <dgm:pt modelId="{21460860-D808-4FAF-AF21-5D9EBA500E16}" type="pres">
      <dgm:prSet presAssocID="{E3875EC4-FFE4-4142-8DF9-79F10BD96D43}" presName="aSpace2"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1238040F-5996-4FCB-9512-5A6E9E86C7FE}" type="pres">
      <dgm:prSet presAssocID="{703EED5B-3B9D-44A0-B869-B51A496E5312}" presName="childNode" presStyleLbl="node1" presStyleIdx="12" presStyleCnt="25">
        <dgm:presLayoutVars>
          <dgm:bulletEnabled val="1"/>
        </dgm:presLayoutVars>
      </dgm:prSet>
      <dgm:spPr/>
      <dgm:t>
        <a:bodyPr/>
        <a:lstStyle/>
        <a:p>
          <a:endParaRPr lang="en-US"/>
        </a:p>
      </dgm:t>
    </dgm:pt>
    <dgm:pt modelId="{037840CF-908B-4B13-8FFD-7AB761E74BE8}" type="pres">
      <dgm:prSet presAssocID="{653E9958-1593-49D4-BD60-806132635853}" presName="aSpac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3342AF68-5C20-46A3-92D0-BC49EAF7A4CA}" type="pres">
      <dgm:prSet presAssocID="{93E5041D-2D1A-43E2-AECA-9DA009247D39}" presName="compNod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4286F31B-A708-4732-A238-E3BE883AE7EA}" type="pres">
      <dgm:prSet presAssocID="{93E5041D-2D1A-43E2-AECA-9DA009247D39}" presName="aNode" presStyleLbl="bgShp" presStyleIdx="2" presStyleCnt="4" custScaleY="12500" custLinFactNeighborY="-28125"/>
      <dgm:spPr/>
      <dgm:t>
        <a:bodyPr/>
        <a:lstStyle/>
        <a:p>
          <a:endParaRPr lang="en-US"/>
        </a:p>
      </dgm:t>
    </dgm:pt>
    <dgm:pt modelId="{E8F309E5-9FB5-4B01-A350-4ABE05F53128}" type="pres">
      <dgm:prSet presAssocID="{93E5041D-2D1A-43E2-AECA-9DA009247D39}" presName="textNode" presStyleLbl="bgShp" presStyleIdx="2" presStyleCnt="4"/>
      <dgm:spPr/>
      <dgm:t>
        <a:bodyPr/>
        <a:lstStyle/>
        <a:p>
          <a:endParaRPr lang="en-US"/>
        </a:p>
      </dgm:t>
    </dgm:pt>
    <dgm:pt modelId="{45129D06-B940-40EF-B1C3-16921ECCA58D}" type="pres">
      <dgm:prSet presAssocID="{93E5041D-2D1A-43E2-AECA-9DA009247D39}" presName="compChildNod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E80C7934-BC72-4426-8952-CE24E855B750}" type="pres">
      <dgm:prSet presAssocID="{93E5041D-2D1A-43E2-AECA-9DA009247D39}" presName="theInnerList"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990A5059-698E-4A0B-A5D9-A319E398A00D}" type="pres">
      <dgm:prSet presAssocID="{34B11970-DFD6-4B65-A7A3-FC1E551A792B}" presName="childNode" presStyleLbl="node1" presStyleIdx="13" presStyleCnt="25">
        <dgm:presLayoutVars>
          <dgm:bulletEnabled val="1"/>
        </dgm:presLayoutVars>
      </dgm:prSet>
      <dgm:spPr/>
      <dgm:t>
        <a:bodyPr/>
        <a:lstStyle/>
        <a:p>
          <a:endParaRPr lang="en-US"/>
        </a:p>
      </dgm:t>
    </dgm:pt>
    <dgm:pt modelId="{1D415C43-99A0-4ACA-B0BA-20F1D10A7731}" type="pres">
      <dgm:prSet presAssocID="{34B11970-DFD6-4B65-A7A3-FC1E551A792B}" presName="aSpace2"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A51C4213-D867-4127-AFE7-250701E5EB45}" type="pres">
      <dgm:prSet presAssocID="{0C9E82DC-D5DE-436F-9FD2-FB7A5E615C69}" presName="childNode" presStyleLbl="node1" presStyleIdx="14" presStyleCnt="25">
        <dgm:presLayoutVars>
          <dgm:bulletEnabled val="1"/>
        </dgm:presLayoutVars>
      </dgm:prSet>
      <dgm:spPr/>
      <dgm:t>
        <a:bodyPr/>
        <a:lstStyle/>
        <a:p>
          <a:endParaRPr lang="en-US"/>
        </a:p>
      </dgm:t>
    </dgm:pt>
    <dgm:pt modelId="{9F999CB8-CB79-4ED9-AA2A-DCEF5483535E}" type="pres">
      <dgm:prSet presAssocID="{0C9E82DC-D5DE-436F-9FD2-FB7A5E615C69}" presName="aSpace2"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0D53DC00-6F41-4F35-9210-349EB9C9BBCA}" type="pres">
      <dgm:prSet presAssocID="{175AF80F-6515-49CF-AC28-AAC376FC0B1D}" presName="childNode" presStyleLbl="node1" presStyleIdx="15" presStyleCnt="25">
        <dgm:presLayoutVars>
          <dgm:bulletEnabled val="1"/>
        </dgm:presLayoutVars>
      </dgm:prSet>
      <dgm:spPr/>
      <dgm:t>
        <a:bodyPr/>
        <a:lstStyle/>
        <a:p>
          <a:endParaRPr lang="en-US"/>
        </a:p>
      </dgm:t>
    </dgm:pt>
    <dgm:pt modelId="{0641E57C-18AA-4005-B70F-3EE98A46C3A3}" type="pres">
      <dgm:prSet presAssocID="{175AF80F-6515-49CF-AC28-AAC376FC0B1D}" presName="aSpace2"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DB7D8B97-8EBF-4A36-8B74-0E60C6AC1521}" type="pres">
      <dgm:prSet presAssocID="{739594EB-7D1F-417D-BB8E-884DBC48E1F9}" presName="childNode" presStyleLbl="node1" presStyleIdx="16" presStyleCnt="25">
        <dgm:presLayoutVars>
          <dgm:bulletEnabled val="1"/>
        </dgm:presLayoutVars>
      </dgm:prSet>
      <dgm:spPr/>
      <dgm:t>
        <a:bodyPr/>
        <a:lstStyle/>
        <a:p>
          <a:endParaRPr lang="en-US"/>
        </a:p>
      </dgm:t>
    </dgm:pt>
    <dgm:pt modelId="{014734C9-C697-4536-A4B3-DFF974CDE8F6}" type="pres">
      <dgm:prSet presAssocID="{739594EB-7D1F-417D-BB8E-884DBC48E1F9}" presName="aSpace2"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01BA2560-6EB5-443E-9B46-6D72AE566AB8}" type="pres">
      <dgm:prSet presAssocID="{06C1BA49-F8B5-450E-901C-8CA9C114D542}" presName="childNode" presStyleLbl="node1" presStyleIdx="17" presStyleCnt="25">
        <dgm:presLayoutVars>
          <dgm:bulletEnabled val="1"/>
        </dgm:presLayoutVars>
      </dgm:prSet>
      <dgm:spPr/>
      <dgm:t>
        <a:bodyPr/>
        <a:lstStyle/>
        <a:p>
          <a:endParaRPr lang="en-US"/>
        </a:p>
      </dgm:t>
    </dgm:pt>
    <dgm:pt modelId="{2394B6E4-1C33-487C-925B-6037121EB29D}" type="pres">
      <dgm:prSet presAssocID="{06C1BA49-F8B5-450E-901C-8CA9C114D542}" presName="aSpace2"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63335A26-E2DF-4268-A0A0-BFDD933D8710}" type="pres">
      <dgm:prSet presAssocID="{655E0EC1-0372-4A51-8A6D-51565A86BA32}" presName="childNode" presStyleLbl="node1" presStyleIdx="18" presStyleCnt="25">
        <dgm:presLayoutVars>
          <dgm:bulletEnabled val="1"/>
        </dgm:presLayoutVars>
      </dgm:prSet>
      <dgm:spPr/>
      <dgm:t>
        <a:bodyPr/>
        <a:lstStyle/>
        <a:p>
          <a:endParaRPr lang="en-US"/>
        </a:p>
      </dgm:t>
    </dgm:pt>
    <dgm:pt modelId="{51E9818C-66D2-4B6E-812D-0C01016195D2}" type="pres">
      <dgm:prSet presAssocID="{655E0EC1-0372-4A51-8A6D-51565A86BA32}" presName="aSpace2"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B2732010-13A3-4945-AC77-2AF5F1F5E6DF}" type="pres">
      <dgm:prSet presAssocID="{425FAC12-D9D2-4C07-BCA8-17342A502698}" presName="childNode" presStyleLbl="node1" presStyleIdx="19" presStyleCnt="25" custScaleY="157841">
        <dgm:presLayoutVars>
          <dgm:bulletEnabled val="1"/>
        </dgm:presLayoutVars>
      </dgm:prSet>
      <dgm:spPr/>
      <dgm:t>
        <a:bodyPr/>
        <a:lstStyle/>
        <a:p>
          <a:endParaRPr lang="en-US"/>
        </a:p>
      </dgm:t>
    </dgm:pt>
    <dgm:pt modelId="{8C497964-31F5-4605-AC2F-2224DA369665}" type="pres">
      <dgm:prSet presAssocID="{93E5041D-2D1A-43E2-AECA-9DA009247D39}" presName="aSpac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F56C7202-5E43-4097-BB7A-03C58ACF08FD}" type="pres">
      <dgm:prSet presAssocID="{447D566F-81E8-4A33-A4A3-26DC385FF137}" presName="compNod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11C35AB8-506C-4CE4-A3D5-FA046AE54EBB}" type="pres">
      <dgm:prSet presAssocID="{447D566F-81E8-4A33-A4A3-26DC385FF137}" presName="aNode" presStyleLbl="bgShp" presStyleIdx="3" presStyleCnt="4" custScaleY="12500" custLinFactNeighborY="-28125"/>
      <dgm:spPr/>
      <dgm:t>
        <a:bodyPr/>
        <a:lstStyle/>
        <a:p>
          <a:endParaRPr lang="en-US"/>
        </a:p>
      </dgm:t>
    </dgm:pt>
    <dgm:pt modelId="{0D78D6A2-6556-495F-8D00-3DB8468D947F}" type="pres">
      <dgm:prSet presAssocID="{447D566F-81E8-4A33-A4A3-26DC385FF137}" presName="textNode" presStyleLbl="bgShp" presStyleIdx="3" presStyleCnt="4"/>
      <dgm:spPr/>
      <dgm:t>
        <a:bodyPr/>
        <a:lstStyle/>
        <a:p>
          <a:endParaRPr lang="en-US"/>
        </a:p>
      </dgm:t>
    </dgm:pt>
    <dgm:pt modelId="{218EE88F-80F9-417D-95D3-3BA7E9BEFF80}" type="pres">
      <dgm:prSet presAssocID="{447D566F-81E8-4A33-A4A3-26DC385FF137}" presName="compChildNod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02CF8797-A32C-458E-986F-5A3E180EFB40}" type="pres">
      <dgm:prSet presAssocID="{447D566F-81E8-4A33-A4A3-26DC385FF137}" presName="theInnerList"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BEF452B7-9714-4A6E-A16A-2F4B1838B20D}" type="pres">
      <dgm:prSet presAssocID="{2D3D60B3-0F0B-46F9-AE6D-196BD47E4C4A}" presName="childNode" presStyleLbl="node1" presStyleIdx="20" presStyleCnt="25">
        <dgm:presLayoutVars>
          <dgm:bulletEnabled val="1"/>
        </dgm:presLayoutVars>
      </dgm:prSet>
      <dgm:spPr/>
      <dgm:t>
        <a:bodyPr/>
        <a:lstStyle/>
        <a:p>
          <a:endParaRPr lang="en-US"/>
        </a:p>
      </dgm:t>
    </dgm:pt>
    <dgm:pt modelId="{118EAA44-67CE-44DC-9DC3-0A66E52AB008}" type="pres">
      <dgm:prSet presAssocID="{2D3D60B3-0F0B-46F9-AE6D-196BD47E4C4A}" presName="aSpace2"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8637E696-2C35-4AC6-A9B6-2C694AE73AE5}" type="pres">
      <dgm:prSet presAssocID="{5126D3B7-5078-4047-8879-2ACAB3DE930F}" presName="childNode" presStyleLbl="node1" presStyleIdx="21" presStyleCnt="25">
        <dgm:presLayoutVars>
          <dgm:bulletEnabled val="1"/>
        </dgm:presLayoutVars>
      </dgm:prSet>
      <dgm:spPr/>
      <dgm:t>
        <a:bodyPr/>
        <a:lstStyle/>
        <a:p>
          <a:endParaRPr lang="en-US"/>
        </a:p>
      </dgm:t>
    </dgm:pt>
    <dgm:pt modelId="{1EF3EA1D-76D6-4CD7-A16A-AA7F48BBBF2F}" type="pres">
      <dgm:prSet presAssocID="{5126D3B7-5078-4047-8879-2ACAB3DE930F}" presName="aSpace2"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E8FD10CE-DB8B-440B-99D7-833E727B602A}" type="pres">
      <dgm:prSet presAssocID="{559FD875-A4BE-4B49-8B7C-26B2899CF203}" presName="childNode" presStyleLbl="node1" presStyleIdx="22" presStyleCnt="25">
        <dgm:presLayoutVars>
          <dgm:bulletEnabled val="1"/>
        </dgm:presLayoutVars>
      </dgm:prSet>
      <dgm:spPr/>
      <dgm:t>
        <a:bodyPr/>
        <a:lstStyle/>
        <a:p>
          <a:endParaRPr lang="en-US"/>
        </a:p>
      </dgm:t>
    </dgm:pt>
    <dgm:pt modelId="{1C0D2C7D-67F9-424F-8DFF-954310841C55}" type="pres">
      <dgm:prSet presAssocID="{559FD875-A4BE-4B49-8B7C-26B2899CF203}" presName="aSpace2"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EF8FB762-DF00-4394-A6F4-580C599F11B1}" type="pres">
      <dgm:prSet presAssocID="{8E5D040F-BBAC-4807-B62B-A94A2497D4F7}" presName="childNode" presStyleLbl="node1" presStyleIdx="23" presStyleCnt="25">
        <dgm:presLayoutVars>
          <dgm:bulletEnabled val="1"/>
        </dgm:presLayoutVars>
      </dgm:prSet>
      <dgm:spPr/>
      <dgm:t>
        <a:bodyPr/>
        <a:lstStyle/>
        <a:p>
          <a:endParaRPr lang="en-US"/>
        </a:p>
      </dgm:t>
    </dgm:pt>
    <dgm:pt modelId="{A88FF73F-BE70-4A94-ACF3-BF1C3E1D120D}" type="pres">
      <dgm:prSet presAssocID="{8E5D040F-BBAC-4807-B62B-A94A2497D4F7}" presName="aSpace2"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517D105E-AC5D-4073-879C-0D9834ED4F0B}" type="pres">
      <dgm:prSet presAssocID="{C2984C8E-5AD9-46F0-BE97-633869E52503}" presName="childNode" presStyleLbl="node1" presStyleIdx="24" presStyleCnt="25">
        <dgm:presLayoutVars>
          <dgm:bulletEnabled val="1"/>
        </dgm:presLayoutVars>
      </dgm:prSet>
      <dgm:spPr/>
      <dgm:t>
        <a:bodyPr/>
        <a:lstStyle/>
        <a:p>
          <a:endParaRPr lang="en-US"/>
        </a:p>
      </dgm:t>
    </dgm:pt>
  </dgm:ptLst>
  <dgm:cxnLst>
    <dgm:cxn modelId="{87507248-0D94-4160-98FC-D13FC88C3A7B}" type="presOf" srcId="{739594EB-7D1F-417D-BB8E-884DBC48E1F9}" destId="{DB7D8B97-8EBF-4A36-8B74-0E60C6AC1521}" srcOrd="0" destOrd="0" presId="urn:microsoft.com/office/officeart/2005/8/layout/lProcess2"/>
    <dgm:cxn modelId="{0EA11734-62B5-4AD5-A120-414249AC62E3}" type="presOf" srcId="{655E0EC1-0372-4A51-8A6D-51565A86BA32}" destId="{63335A26-E2DF-4268-A0A0-BFDD933D8710}" srcOrd="0" destOrd="0" presId="urn:microsoft.com/office/officeart/2005/8/layout/lProcess2"/>
    <dgm:cxn modelId="{2D9BB24B-91E5-4178-B422-B031DEC99B3B}" type="presOf" srcId="{175AF80F-6515-49CF-AC28-AAC376FC0B1D}" destId="{0D53DC00-6F41-4F35-9210-349EB9C9BBCA}" srcOrd="0" destOrd="0" presId="urn:microsoft.com/office/officeart/2005/8/layout/lProcess2"/>
    <dgm:cxn modelId="{BB243F50-A64F-46A9-B173-7A9799629391}" srcId="{447D566F-81E8-4A33-A4A3-26DC385FF137}" destId="{559FD875-A4BE-4B49-8B7C-26B2899CF203}" srcOrd="2" destOrd="0" parTransId="{B0C75818-C9D8-4D31-A6ED-ECAFE0135152}" sibTransId="{8C72A277-3D01-4511-978C-2DFE4E385C93}"/>
    <dgm:cxn modelId="{D7B435E2-E910-4120-AAE0-0772708FABD3}" type="presOf" srcId="{65E4D470-CF76-4BDD-96F3-8185188C06DC}" destId="{96BAAD1B-59EE-4414-BA3B-8B88124BBCED}" srcOrd="0" destOrd="0" presId="urn:microsoft.com/office/officeart/2005/8/layout/lProcess2"/>
    <dgm:cxn modelId="{F680345B-42E5-4C42-B7B5-0FCFB2242687}" srcId="{93E5041D-2D1A-43E2-AECA-9DA009247D39}" destId="{0C9E82DC-D5DE-436F-9FD2-FB7A5E615C69}" srcOrd="1" destOrd="0" parTransId="{A8F894F0-6748-4D95-96F8-11882CEEC5DE}" sibTransId="{CCDE70EA-AF91-4D70-B2E2-8EB72A69049D}"/>
    <dgm:cxn modelId="{F674BD31-E482-4865-B04F-EA3393145E59}" srcId="{93E5041D-2D1A-43E2-AECA-9DA009247D39}" destId="{739594EB-7D1F-417D-BB8E-884DBC48E1F9}" srcOrd="3" destOrd="0" parTransId="{3D596292-0D75-4128-B7FC-21E305B23C06}" sibTransId="{38AC2F9D-BC1F-4594-845E-2A6F4605C948}"/>
    <dgm:cxn modelId="{AE317BDE-2357-46AA-87FF-4ABF31D7FE2E}" type="presOf" srcId="{447D566F-81E8-4A33-A4A3-26DC385FF137}" destId="{11C35AB8-506C-4CE4-A3D5-FA046AE54EBB}" srcOrd="0" destOrd="0" presId="urn:microsoft.com/office/officeart/2005/8/layout/lProcess2"/>
    <dgm:cxn modelId="{DCA7BBCC-D466-432A-AB8E-73BAB0009E27}" srcId="{32BD7B4C-C480-4D99-BAFA-EED5788E8361}" destId="{9572FA8F-DCDD-4541-9A28-062737A2F480}" srcOrd="1" destOrd="0" parTransId="{5E7F6CB3-5C8D-44D6-9E58-342C1D4C256F}" sibTransId="{340A84D6-B89F-45DE-B7C1-F4AAA5A69077}"/>
    <dgm:cxn modelId="{82ABD06F-EC3F-4A90-A22B-D63E2C3E80C2}" srcId="{93E5041D-2D1A-43E2-AECA-9DA009247D39}" destId="{06C1BA49-F8B5-450E-901C-8CA9C114D542}" srcOrd="4" destOrd="0" parTransId="{77FBB05E-9C32-42C1-B5C7-92A048FE8249}" sibTransId="{6E7905FD-DE82-4E17-B07B-38E7693BFCD6}"/>
    <dgm:cxn modelId="{B4DD636C-78E3-402D-9B7A-68C517784F99}" srcId="{32BD7B4C-C480-4D99-BAFA-EED5788E8361}" destId="{3458BB80-E86E-4B00-84CB-B13A75C1C82D}" srcOrd="6" destOrd="0" parTransId="{1D8438B2-5564-4EC8-904A-66D111D1A36F}" sibTransId="{7AD67CE6-7B19-4C9E-9DB6-0EB1D9DE50AE}"/>
    <dgm:cxn modelId="{00FB5F14-11BF-4F8C-B9E0-93F64188BABA}" type="presOf" srcId="{6C21911C-61AF-4BEC-91C9-AF5022045CCD}" destId="{5A95F4D2-9E29-4E23-A1A0-C9A88462A2B3}" srcOrd="0" destOrd="0" presId="urn:microsoft.com/office/officeart/2005/8/layout/lProcess2"/>
    <dgm:cxn modelId="{7F4378D4-A25A-4AF4-9358-4D4C71B25BDB}" srcId="{447D566F-81E8-4A33-A4A3-26DC385FF137}" destId="{5126D3B7-5078-4047-8879-2ACAB3DE930F}" srcOrd="1" destOrd="0" parTransId="{5F09BF7C-29A2-42B3-BAC5-6EDC3CADAAC2}" sibTransId="{D0D63AE9-9C31-4831-B7D4-8C3D9D93E109}"/>
    <dgm:cxn modelId="{79396E44-EED8-4BC0-A45D-3D098E597038}" type="presOf" srcId="{745BA5C6-3E57-4E05-95D6-0275DD8F9C6A}" destId="{B82ADBE4-1402-491C-8767-3903C65E3D04}" srcOrd="0" destOrd="0" presId="urn:microsoft.com/office/officeart/2005/8/layout/lProcess2"/>
    <dgm:cxn modelId="{9DAC7A88-6130-4883-B276-B5179E4A4F02}" type="presOf" srcId="{32BD7B4C-C480-4D99-BAFA-EED5788E8361}" destId="{7E111C06-7189-4A7D-96CB-4EFDF750561B}" srcOrd="1" destOrd="0" presId="urn:microsoft.com/office/officeart/2005/8/layout/lProcess2"/>
    <dgm:cxn modelId="{CD97CFCF-E9BB-4BC6-B58F-7802AA1C0636}" srcId="{653E9958-1593-49D4-BD60-806132635853}" destId="{E3875EC4-FFE4-4142-8DF9-79F10BD96D43}" srcOrd="4" destOrd="0" parTransId="{E243DD2B-E8D0-44E7-8E6E-39C4F5198E38}" sibTransId="{8201211C-875E-413B-BB26-D7A0B0602A8D}"/>
    <dgm:cxn modelId="{9B798DC0-E735-4C30-9085-29D1779C9235}" type="presOf" srcId="{2D3D60B3-0F0B-46F9-AE6D-196BD47E4C4A}" destId="{BEF452B7-9714-4A6E-A16A-2F4B1838B20D}" srcOrd="0" destOrd="0" presId="urn:microsoft.com/office/officeart/2005/8/layout/lProcess2"/>
    <dgm:cxn modelId="{799E80AA-9D12-435B-B4CA-39D0B81D56AD}" srcId="{93E5041D-2D1A-43E2-AECA-9DA009247D39}" destId="{175AF80F-6515-49CF-AC28-AAC376FC0B1D}" srcOrd="2" destOrd="0" parTransId="{BB1E5633-6DDE-4014-86D0-3A8059D3E334}" sibTransId="{98315340-AEBC-4F70-93CF-C6567E2F2026}"/>
    <dgm:cxn modelId="{432374F5-58E4-452A-8090-AE3FEC777093}" type="presOf" srcId="{DA90D0A2-AB8A-4D1B-B4F5-57DD4FB32E82}" destId="{B52EF7BF-2DC2-49AC-9766-6DD8E7466C10}" srcOrd="0" destOrd="0" presId="urn:microsoft.com/office/officeart/2005/8/layout/lProcess2"/>
    <dgm:cxn modelId="{47B0197C-6C85-4E5F-943D-D60482CCA420}" srcId="{653E9958-1593-49D4-BD60-806132635853}" destId="{DA90D0A2-AB8A-4D1B-B4F5-57DD4FB32E82}" srcOrd="2" destOrd="0" parTransId="{ABE3587E-FAB2-4AC0-93B7-9A97DB38FD9C}" sibTransId="{DEEB0DFE-9D5D-473A-B81C-13A4F09D0581}"/>
    <dgm:cxn modelId="{3EA6A297-03B5-4A2C-85E0-CEB22EA0BF5A}" type="presOf" srcId="{447D566F-81E8-4A33-A4A3-26DC385FF137}" destId="{0D78D6A2-6556-495F-8D00-3DB8468D947F}" srcOrd="1" destOrd="0" presId="urn:microsoft.com/office/officeart/2005/8/layout/lProcess2"/>
    <dgm:cxn modelId="{94C14B93-ED71-4099-9181-203780D5ED52}" srcId="{65E4D470-CF76-4BDD-96F3-8185188C06DC}" destId="{653E9958-1593-49D4-BD60-806132635853}" srcOrd="1" destOrd="0" parTransId="{345E57E0-7FAB-46B6-9D24-D7509FEA9AB6}" sibTransId="{89C9A76C-ADC5-4EF9-A91D-8F257E196777}"/>
    <dgm:cxn modelId="{27048B32-27F4-4FE6-87C9-FDE3D3A08DA6}" srcId="{653E9958-1593-49D4-BD60-806132635853}" destId="{6C21911C-61AF-4BEC-91C9-AF5022045CCD}" srcOrd="1" destOrd="0" parTransId="{CDD40774-02D6-4CFB-A85A-A2B1BEBEE1E9}" sibTransId="{AFBF23C8-52FA-4C42-8E33-86654080D787}"/>
    <dgm:cxn modelId="{67111B51-1EDD-4796-A4A9-BFF8B55BB0AD}" type="presOf" srcId="{E3875EC4-FFE4-4142-8DF9-79F10BD96D43}" destId="{5F674565-E4FC-4F7D-A85C-A36F082F9316}" srcOrd="0" destOrd="0" presId="urn:microsoft.com/office/officeart/2005/8/layout/lProcess2"/>
    <dgm:cxn modelId="{172B8858-A137-44C9-9554-CF1984A6A257}" type="presOf" srcId="{5126D3B7-5078-4047-8879-2ACAB3DE930F}" destId="{8637E696-2C35-4AC6-A9B6-2C694AE73AE5}" srcOrd="0" destOrd="0" presId="urn:microsoft.com/office/officeart/2005/8/layout/lProcess2"/>
    <dgm:cxn modelId="{E46E0083-ADB2-4F1D-8803-833348D2E630}" srcId="{32BD7B4C-C480-4D99-BAFA-EED5788E8361}" destId="{55C18523-1921-4D0B-94B0-0EE075E4A775}" srcOrd="2" destOrd="0" parTransId="{6FFF6AF9-E82E-40BA-B805-C5D10C1E66F5}" sibTransId="{6D8F0574-C500-43B6-8983-B672C4C79F9B}"/>
    <dgm:cxn modelId="{F0C05A11-58AF-4DB7-B94A-4294FC5BB841}" srcId="{32BD7B4C-C480-4D99-BAFA-EED5788E8361}" destId="{D49B4BA4-B15E-4C50-991E-AD277FA7CF07}" srcOrd="5" destOrd="0" parTransId="{23E6A430-9EA2-4013-9627-2C25A0C8B004}" sibTransId="{EDCE351E-9ACE-4E8C-B42E-AC46B2AFCC4C}"/>
    <dgm:cxn modelId="{83965D22-9B1D-4DA9-B007-727B629F4132}" srcId="{447D566F-81E8-4A33-A4A3-26DC385FF137}" destId="{8E5D040F-BBAC-4807-B62B-A94A2497D4F7}" srcOrd="3" destOrd="0" parTransId="{75B9063B-D4D2-4574-B8B9-A3158984831B}" sibTransId="{BE7A3782-6969-47DA-82EC-39D818801418}"/>
    <dgm:cxn modelId="{9C1E9594-F149-4F58-A2CA-52D41B688CB7}" type="presOf" srcId="{FC44ECF6-3722-492D-AB6F-36E19B4278B8}" destId="{C0AAD6B6-1228-45B1-8E05-075C6F98F43E}" srcOrd="0" destOrd="0" presId="urn:microsoft.com/office/officeart/2005/8/layout/lProcess2"/>
    <dgm:cxn modelId="{EBD3FF26-FF89-4EA1-8F32-9CEA9933A0CE}" type="presOf" srcId="{34B11970-DFD6-4B65-A7A3-FC1E551A792B}" destId="{990A5059-698E-4A0B-A5D9-A319E398A00D}" srcOrd="0" destOrd="0" presId="urn:microsoft.com/office/officeart/2005/8/layout/lProcess2"/>
    <dgm:cxn modelId="{5DD88494-2373-41B0-843F-B7C6C09F69F9}" type="presOf" srcId="{703EED5B-3B9D-44A0-B869-B51A496E5312}" destId="{1238040F-5996-4FCB-9512-5A6E9E86C7FE}" srcOrd="0" destOrd="0" presId="urn:microsoft.com/office/officeart/2005/8/layout/lProcess2"/>
    <dgm:cxn modelId="{B8C7CCC6-2A06-45B3-867B-7EEB439D4F19}" type="presOf" srcId="{8E5D040F-BBAC-4807-B62B-A94A2497D4F7}" destId="{EF8FB762-DF00-4394-A6F4-580C599F11B1}" srcOrd="0" destOrd="0" presId="urn:microsoft.com/office/officeart/2005/8/layout/lProcess2"/>
    <dgm:cxn modelId="{4645B2E7-38E9-40CE-B42A-71780FAADA1A}" srcId="{32BD7B4C-C480-4D99-BAFA-EED5788E8361}" destId="{FC44ECF6-3722-492D-AB6F-36E19B4278B8}" srcOrd="0" destOrd="0" parTransId="{18205412-DF22-4307-A264-AE08277D0BE3}" sibTransId="{E4E8A8DF-44B2-4549-A54E-9AE78C4A2820}"/>
    <dgm:cxn modelId="{93DB81C2-3E5B-48F5-BF52-0037092A28BD}" type="presOf" srcId="{9F44B9DF-B58F-4F35-9D81-0ADCA5E016A3}" destId="{F0A74C85-23ED-4CC1-B7D4-9E08F281B6E3}" srcOrd="0" destOrd="0" presId="urn:microsoft.com/office/officeart/2005/8/layout/lProcess2"/>
    <dgm:cxn modelId="{463667BA-6FE2-41C3-B6C1-730DA2873DD9}" srcId="{653E9958-1593-49D4-BD60-806132635853}" destId="{9F44B9DF-B58F-4F35-9D81-0ADCA5E016A3}" srcOrd="0" destOrd="0" parTransId="{0207A1DD-4AAC-40F3-9FC4-BC21E42CCCE4}" sibTransId="{B3271DFC-30CD-4C68-A48E-63CFC0F1CB94}"/>
    <dgm:cxn modelId="{B51B21CC-E2DD-45C1-8476-B3AB224DCFF9}" srcId="{93E5041D-2D1A-43E2-AECA-9DA009247D39}" destId="{655E0EC1-0372-4A51-8A6D-51565A86BA32}" srcOrd="5" destOrd="0" parTransId="{B171ED51-A3C9-4EE9-A05E-2B07C98B45D1}" sibTransId="{150BD89F-C901-4422-9B63-8219F04B1EC8}"/>
    <dgm:cxn modelId="{110EFC4E-32A1-4D61-B4DA-8B9AFD6D5ED3}" type="presOf" srcId="{32BD7B4C-C480-4D99-BAFA-EED5788E8361}" destId="{BFA0E576-FFF9-49F2-8CFF-7B363F7B3217}" srcOrd="0" destOrd="0" presId="urn:microsoft.com/office/officeart/2005/8/layout/lProcess2"/>
    <dgm:cxn modelId="{BE5345EB-FE4E-4E9D-9B97-5905CADC4A9B}" type="presOf" srcId="{55C18523-1921-4D0B-94B0-0EE075E4A775}" destId="{2AA400AC-2888-4D51-8A5B-E663F213F152}" srcOrd="0" destOrd="0" presId="urn:microsoft.com/office/officeart/2005/8/layout/lProcess2"/>
    <dgm:cxn modelId="{3ABB05C7-0238-465F-916A-1CDDC2FEAD6C}" type="presOf" srcId="{9572FA8F-DCDD-4541-9A28-062737A2F480}" destId="{98CCA91E-A0BE-455E-B322-A6ED96B1890F}" srcOrd="0" destOrd="0" presId="urn:microsoft.com/office/officeart/2005/8/layout/lProcess2"/>
    <dgm:cxn modelId="{6E2FBF81-EBA6-4ACD-9BD0-EC758125B1EF}" srcId="{65E4D470-CF76-4BDD-96F3-8185188C06DC}" destId="{447D566F-81E8-4A33-A4A3-26DC385FF137}" srcOrd="3" destOrd="0" parTransId="{FCB3B28D-1486-467D-92D4-168BD656B016}" sibTransId="{9E55A71C-8429-4FA6-B09D-3459057CABFA}"/>
    <dgm:cxn modelId="{7A073C51-39EF-4597-82DB-C51F4B9586F1}" type="presOf" srcId="{93E5041D-2D1A-43E2-AECA-9DA009247D39}" destId="{E8F309E5-9FB5-4B01-A350-4ABE05F53128}" srcOrd="1" destOrd="0" presId="urn:microsoft.com/office/officeart/2005/8/layout/lProcess2"/>
    <dgm:cxn modelId="{FCE448D5-086F-40B9-AB47-F3E55C6B75F2}" type="presOf" srcId="{C2984C8E-5AD9-46F0-BE97-633869E52503}" destId="{517D105E-AC5D-4073-879C-0D9834ED4F0B}" srcOrd="0" destOrd="0" presId="urn:microsoft.com/office/officeart/2005/8/layout/lProcess2"/>
    <dgm:cxn modelId="{1D518A8B-33C3-4515-9473-7EFD34674D7F}" srcId="{447D566F-81E8-4A33-A4A3-26DC385FF137}" destId="{C2984C8E-5AD9-46F0-BE97-633869E52503}" srcOrd="4" destOrd="0" parTransId="{A5DC658C-C430-47EC-8432-3055AFAAB241}" sibTransId="{C5DB68A4-9498-4977-BE18-45AEBEEE242C}"/>
    <dgm:cxn modelId="{CE3E01DF-2C34-48D7-9AC5-B156A9A336AD}" srcId="{447D566F-81E8-4A33-A4A3-26DC385FF137}" destId="{2D3D60B3-0F0B-46F9-AE6D-196BD47E4C4A}" srcOrd="0" destOrd="0" parTransId="{22A53E2A-F3FB-40A1-B582-D275427BD508}" sibTransId="{41EA9F7A-C32E-44CF-8F1E-3B028600F1BC}"/>
    <dgm:cxn modelId="{1A4615AF-B52B-4296-A988-8D90C3D552FB}" type="presOf" srcId="{93E5041D-2D1A-43E2-AECA-9DA009247D39}" destId="{4286F31B-A708-4732-A238-E3BE883AE7EA}" srcOrd="0" destOrd="0" presId="urn:microsoft.com/office/officeart/2005/8/layout/lProcess2"/>
    <dgm:cxn modelId="{FD9CE007-19C6-4282-8348-B7A4557E03C9}" srcId="{32BD7B4C-C480-4D99-BAFA-EED5788E8361}" destId="{CB9766AD-5BBF-41EB-8FC8-A11CB0EBE123}" srcOrd="3" destOrd="0" parTransId="{7928280A-E0FC-438F-B5E0-4BEBD51BDEE8}" sibTransId="{27749BC4-5807-4551-9F58-066E891E5B19}"/>
    <dgm:cxn modelId="{1EDE5C52-AD7F-4BB3-B00B-0D7B909F9F1B}" type="presOf" srcId="{653E9958-1593-49D4-BD60-806132635853}" destId="{676ED547-EA99-493A-B1A8-AA901B9551D2}" srcOrd="1" destOrd="0" presId="urn:microsoft.com/office/officeart/2005/8/layout/lProcess2"/>
    <dgm:cxn modelId="{26778916-B242-4794-8993-74508A888F1A}" type="presOf" srcId="{A831E04B-97B4-4BA9-AD66-C89795D4F2BD}" destId="{C0018021-580C-4174-8255-1E71D7C4A140}" srcOrd="0" destOrd="0" presId="urn:microsoft.com/office/officeart/2005/8/layout/lProcess2"/>
    <dgm:cxn modelId="{B80E031D-5811-4B95-B393-154071D91703}" type="presOf" srcId="{559FD875-A4BE-4B49-8B7C-26B2899CF203}" destId="{E8FD10CE-DB8B-440B-99D7-833E727B602A}" srcOrd="0" destOrd="0" presId="urn:microsoft.com/office/officeart/2005/8/layout/lProcess2"/>
    <dgm:cxn modelId="{9F3755BD-DE74-4E1A-ABB2-2F29ED88D435}" srcId="{93E5041D-2D1A-43E2-AECA-9DA009247D39}" destId="{34B11970-DFD6-4B65-A7A3-FC1E551A792B}" srcOrd="0" destOrd="0" parTransId="{2261D03E-49AF-419C-B920-18D0F99B8579}" sibTransId="{C29D2509-6538-4E9A-BC8A-88B72CFA083B}"/>
    <dgm:cxn modelId="{FC3B7218-705F-4259-99B6-252C5C1CED48}" srcId="{65E4D470-CF76-4BDD-96F3-8185188C06DC}" destId="{32BD7B4C-C480-4D99-BAFA-EED5788E8361}" srcOrd="0" destOrd="0" parTransId="{450D511A-0450-435F-91D0-ECE027713DCE}" sibTransId="{13487DF0-0FE7-43E4-A4E2-1F51F9ABDB98}"/>
    <dgm:cxn modelId="{24CB293F-6982-485D-B82D-F90A0FB9FD91}" srcId="{93E5041D-2D1A-43E2-AECA-9DA009247D39}" destId="{425FAC12-D9D2-4C07-BCA8-17342A502698}" srcOrd="6" destOrd="0" parTransId="{497F8EDC-DEA7-4E2A-9EE7-9A32880959DF}" sibTransId="{8C525298-41BE-42FF-9990-79D47086703C}"/>
    <dgm:cxn modelId="{35528F4F-7233-4317-9437-A87067F44EF5}" type="presOf" srcId="{425FAC12-D9D2-4C07-BCA8-17342A502698}" destId="{B2732010-13A3-4945-AC77-2AF5F1F5E6DF}" srcOrd="0" destOrd="0" presId="urn:microsoft.com/office/officeart/2005/8/layout/lProcess2"/>
    <dgm:cxn modelId="{12A836FF-D9B9-4552-A37A-2772E87F45AD}" type="presOf" srcId="{3458BB80-E86E-4B00-84CB-B13A75C1C82D}" destId="{3987595A-65E3-4EAA-A7EF-38C5BCC76D01}" srcOrd="0" destOrd="0" presId="urn:microsoft.com/office/officeart/2005/8/layout/lProcess2"/>
    <dgm:cxn modelId="{6A5632CB-41B2-46F8-AFB2-105464192035}" srcId="{653E9958-1593-49D4-BD60-806132635853}" destId="{745BA5C6-3E57-4E05-95D6-0275DD8F9C6A}" srcOrd="3" destOrd="0" parTransId="{7EF374A0-EC02-4AC3-A620-ED588204B6E9}" sibTransId="{76BB5CDD-E8A2-4383-B659-9EC67B36C2B2}"/>
    <dgm:cxn modelId="{198CEB71-2370-465F-998C-3FB83B2013CC}" srcId="{65E4D470-CF76-4BDD-96F3-8185188C06DC}" destId="{93E5041D-2D1A-43E2-AECA-9DA009247D39}" srcOrd="2" destOrd="0" parTransId="{A30F355E-73F7-48B4-B9E6-9791AD592BB5}" sibTransId="{5B00221F-9516-4314-99DB-2DD0042D02A7}"/>
    <dgm:cxn modelId="{486D9CB2-3017-4FED-A9DD-0D83BCA13479}" srcId="{653E9958-1593-49D4-BD60-806132635853}" destId="{703EED5B-3B9D-44A0-B869-B51A496E5312}" srcOrd="5" destOrd="0" parTransId="{53E67476-E82C-4D33-9B5A-CC1E33625508}" sibTransId="{460411E4-931D-41C5-BF0B-9256F1C836A3}"/>
    <dgm:cxn modelId="{A8259E79-131A-43B9-80F9-0E7D349190AF}" srcId="{32BD7B4C-C480-4D99-BAFA-EED5788E8361}" destId="{A831E04B-97B4-4BA9-AD66-C89795D4F2BD}" srcOrd="4" destOrd="0" parTransId="{A8A7BF90-D0F3-46C8-BD69-630971327FED}" sibTransId="{B2310443-0349-4883-941D-AA4EBAA5C9F2}"/>
    <dgm:cxn modelId="{990F5B18-5AEC-42B6-AD6F-7237D4A65738}" type="presOf" srcId="{653E9958-1593-49D4-BD60-806132635853}" destId="{9A1726A9-D92D-418F-8719-2A52FA1B31F9}" srcOrd="0" destOrd="0" presId="urn:microsoft.com/office/officeart/2005/8/layout/lProcess2"/>
    <dgm:cxn modelId="{7DF9F5B8-214A-4CE0-8572-DC0E0BF0EFA4}" type="presOf" srcId="{06C1BA49-F8B5-450E-901C-8CA9C114D542}" destId="{01BA2560-6EB5-443E-9B46-6D72AE566AB8}" srcOrd="0" destOrd="0" presId="urn:microsoft.com/office/officeart/2005/8/layout/lProcess2"/>
    <dgm:cxn modelId="{800AFAC7-82EE-4051-8BF2-4E03922AD795}" type="presOf" srcId="{CB9766AD-5BBF-41EB-8FC8-A11CB0EBE123}" destId="{060A2F09-C9EE-44DE-A5A2-5ACFBD9018A2}" srcOrd="0" destOrd="0" presId="urn:microsoft.com/office/officeart/2005/8/layout/lProcess2"/>
    <dgm:cxn modelId="{4269F667-B79B-4DEE-9819-04E44F5C8379}" type="presOf" srcId="{0C9E82DC-D5DE-436F-9FD2-FB7A5E615C69}" destId="{A51C4213-D867-4127-AFE7-250701E5EB45}" srcOrd="0" destOrd="0" presId="urn:microsoft.com/office/officeart/2005/8/layout/lProcess2"/>
    <dgm:cxn modelId="{59045071-B2D7-439B-AF12-67EFB9390E21}" type="presOf" srcId="{D49B4BA4-B15E-4C50-991E-AD277FA7CF07}" destId="{CE7BF8B6-88DC-432D-A8B2-CBB6D35C4F6F}" srcOrd="0" destOrd="0" presId="urn:microsoft.com/office/officeart/2005/8/layout/lProcess2"/>
    <dgm:cxn modelId="{DA8547D1-6BCA-4241-B356-E31357589081}" type="presParOf" srcId="{96BAAD1B-59EE-4414-BA3B-8B88124BBCED}" destId="{8D23C0CB-5240-4184-B12E-04BD4448BBBC}" srcOrd="0" destOrd="0" presId="urn:microsoft.com/office/officeart/2005/8/layout/lProcess2"/>
    <dgm:cxn modelId="{E8E64AEA-8343-4101-82CC-0063DB452F82}" type="presParOf" srcId="{8D23C0CB-5240-4184-B12E-04BD4448BBBC}" destId="{BFA0E576-FFF9-49F2-8CFF-7B363F7B3217}" srcOrd="0" destOrd="0" presId="urn:microsoft.com/office/officeart/2005/8/layout/lProcess2"/>
    <dgm:cxn modelId="{299383AA-3B21-42EE-B08E-7F5A5365D01B}" type="presParOf" srcId="{8D23C0CB-5240-4184-B12E-04BD4448BBBC}" destId="{7E111C06-7189-4A7D-96CB-4EFDF750561B}" srcOrd="1" destOrd="0" presId="urn:microsoft.com/office/officeart/2005/8/layout/lProcess2"/>
    <dgm:cxn modelId="{2BCCCAEC-4C33-4880-89E3-3CE1D7A8E0AD}" type="presParOf" srcId="{8D23C0CB-5240-4184-B12E-04BD4448BBBC}" destId="{281ACC9A-7B4B-4B76-B5B5-E01173213466}" srcOrd="2" destOrd="0" presId="urn:microsoft.com/office/officeart/2005/8/layout/lProcess2"/>
    <dgm:cxn modelId="{DD79B08E-1F68-483F-B12A-BB118307FFFA}" type="presParOf" srcId="{281ACC9A-7B4B-4B76-B5B5-E01173213466}" destId="{F3A95DC7-2A1A-464F-8C2D-B22FD167AA44}" srcOrd="0" destOrd="0" presId="urn:microsoft.com/office/officeart/2005/8/layout/lProcess2"/>
    <dgm:cxn modelId="{B5DE38FB-F750-46FC-844D-0E4CB10A14EE}" type="presParOf" srcId="{F3A95DC7-2A1A-464F-8C2D-B22FD167AA44}" destId="{C0AAD6B6-1228-45B1-8E05-075C6F98F43E}" srcOrd="0" destOrd="0" presId="urn:microsoft.com/office/officeart/2005/8/layout/lProcess2"/>
    <dgm:cxn modelId="{91AE8903-98B6-4509-B185-3B8DC06609D6}" type="presParOf" srcId="{F3A95DC7-2A1A-464F-8C2D-B22FD167AA44}" destId="{1D37C866-C4F3-406B-A753-40825A91B429}" srcOrd="1" destOrd="0" presId="urn:microsoft.com/office/officeart/2005/8/layout/lProcess2"/>
    <dgm:cxn modelId="{EAD359D6-F6B3-43FC-85B8-8F603DAC7FE9}" type="presParOf" srcId="{F3A95DC7-2A1A-464F-8C2D-B22FD167AA44}" destId="{98CCA91E-A0BE-455E-B322-A6ED96B1890F}" srcOrd="2" destOrd="0" presId="urn:microsoft.com/office/officeart/2005/8/layout/lProcess2"/>
    <dgm:cxn modelId="{94A279BC-FF9B-45E0-A711-14F856F0D81B}" type="presParOf" srcId="{F3A95DC7-2A1A-464F-8C2D-B22FD167AA44}" destId="{C2707757-10D6-41BE-9BAC-19ED8715DD55}" srcOrd="3" destOrd="0" presId="urn:microsoft.com/office/officeart/2005/8/layout/lProcess2"/>
    <dgm:cxn modelId="{F6DB8344-5248-4168-8FAB-4DA99B4965F7}" type="presParOf" srcId="{F3A95DC7-2A1A-464F-8C2D-B22FD167AA44}" destId="{2AA400AC-2888-4D51-8A5B-E663F213F152}" srcOrd="4" destOrd="0" presId="urn:microsoft.com/office/officeart/2005/8/layout/lProcess2"/>
    <dgm:cxn modelId="{1783B003-2A60-47E5-B5B2-970C4B72F7C0}" type="presParOf" srcId="{F3A95DC7-2A1A-464F-8C2D-B22FD167AA44}" destId="{2D8CA92F-DC76-4DF2-ADCD-A4F20A35A03F}" srcOrd="5" destOrd="0" presId="urn:microsoft.com/office/officeart/2005/8/layout/lProcess2"/>
    <dgm:cxn modelId="{725F4017-47F7-4C1B-928E-25455E05CB50}" type="presParOf" srcId="{F3A95DC7-2A1A-464F-8C2D-B22FD167AA44}" destId="{060A2F09-C9EE-44DE-A5A2-5ACFBD9018A2}" srcOrd="6" destOrd="0" presId="urn:microsoft.com/office/officeart/2005/8/layout/lProcess2"/>
    <dgm:cxn modelId="{30681973-6693-4BAA-BF23-FC58C0A6587F}" type="presParOf" srcId="{F3A95DC7-2A1A-464F-8C2D-B22FD167AA44}" destId="{B2E0566A-0B37-4419-9819-25F81B2E1537}" srcOrd="7" destOrd="0" presId="urn:microsoft.com/office/officeart/2005/8/layout/lProcess2"/>
    <dgm:cxn modelId="{178C589E-18FB-4471-96BC-350521CE1AD9}" type="presParOf" srcId="{F3A95DC7-2A1A-464F-8C2D-B22FD167AA44}" destId="{C0018021-580C-4174-8255-1E71D7C4A140}" srcOrd="8" destOrd="0" presId="urn:microsoft.com/office/officeart/2005/8/layout/lProcess2"/>
    <dgm:cxn modelId="{2F4E096A-E032-4194-88B3-F95768ED7283}" type="presParOf" srcId="{F3A95DC7-2A1A-464F-8C2D-B22FD167AA44}" destId="{89EC72DE-8365-4387-A274-AB9704CA8C94}" srcOrd="9" destOrd="0" presId="urn:microsoft.com/office/officeart/2005/8/layout/lProcess2"/>
    <dgm:cxn modelId="{9B4E26E7-34B1-429D-AD03-3E2EBAC6D5FC}" type="presParOf" srcId="{F3A95DC7-2A1A-464F-8C2D-B22FD167AA44}" destId="{CE7BF8B6-88DC-432D-A8B2-CBB6D35C4F6F}" srcOrd="10" destOrd="0" presId="urn:microsoft.com/office/officeart/2005/8/layout/lProcess2"/>
    <dgm:cxn modelId="{C2981EA3-99F8-432A-B2CE-B4FFA7AFF63E}" type="presParOf" srcId="{F3A95DC7-2A1A-464F-8C2D-B22FD167AA44}" destId="{55CE953F-4F2C-4FDD-995B-7B073A94D272}" srcOrd="11" destOrd="0" presId="urn:microsoft.com/office/officeart/2005/8/layout/lProcess2"/>
    <dgm:cxn modelId="{85F7C058-1A65-4EE8-B038-628467C7880F}" type="presParOf" srcId="{F3A95DC7-2A1A-464F-8C2D-B22FD167AA44}" destId="{3987595A-65E3-4EAA-A7EF-38C5BCC76D01}" srcOrd="12" destOrd="0" presId="urn:microsoft.com/office/officeart/2005/8/layout/lProcess2"/>
    <dgm:cxn modelId="{F077AE12-78ED-4042-A649-8FE2F2EBEB28}" type="presParOf" srcId="{96BAAD1B-59EE-4414-BA3B-8B88124BBCED}" destId="{60A3D3F0-2D89-40CD-B229-4EA54B7DF952}" srcOrd="1" destOrd="0" presId="urn:microsoft.com/office/officeart/2005/8/layout/lProcess2"/>
    <dgm:cxn modelId="{1F399CC9-600F-4707-BDA2-1A8F55989802}" type="presParOf" srcId="{96BAAD1B-59EE-4414-BA3B-8B88124BBCED}" destId="{5E12DF11-E71F-42DC-A0B4-DEEE0E1A80CC}" srcOrd="2" destOrd="0" presId="urn:microsoft.com/office/officeart/2005/8/layout/lProcess2"/>
    <dgm:cxn modelId="{B3C0C47A-4722-41BD-96B4-BC9FE8929248}" type="presParOf" srcId="{5E12DF11-E71F-42DC-A0B4-DEEE0E1A80CC}" destId="{9A1726A9-D92D-418F-8719-2A52FA1B31F9}" srcOrd="0" destOrd="0" presId="urn:microsoft.com/office/officeart/2005/8/layout/lProcess2"/>
    <dgm:cxn modelId="{124DA5D0-6615-4BFA-85A3-69B1CF91C937}" type="presParOf" srcId="{5E12DF11-E71F-42DC-A0B4-DEEE0E1A80CC}" destId="{676ED547-EA99-493A-B1A8-AA901B9551D2}" srcOrd="1" destOrd="0" presId="urn:microsoft.com/office/officeart/2005/8/layout/lProcess2"/>
    <dgm:cxn modelId="{DBEAF5BB-CA12-4E4C-8E82-022340362B58}" type="presParOf" srcId="{5E12DF11-E71F-42DC-A0B4-DEEE0E1A80CC}" destId="{0EEA7471-260A-42F0-983F-719321953B1B}" srcOrd="2" destOrd="0" presId="urn:microsoft.com/office/officeart/2005/8/layout/lProcess2"/>
    <dgm:cxn modelId="{9ECDFD34-6ABA-4041-831D-73081125114A}" type="presParOf" srcId="{0EEA7471-260A-42F0-983F-719321953B1B}" destId="{177C0700-60C9-4041-94FC-A7821B7F7448}" srcOrd="0" destOrd="0" presId="urn:microsoft.com/office/officeart/2005/8/layout/lProcess2"/>
    <dgm:cxn modelId="{F2BD8CD8-A36E-485E-BEB7-A236386ABD6B}" type="presParOf" srcId="{177C0700-60C9-4041-94FC-A7821B7F7448}" destId="{F0A74C85-23ED-4CC1-B7D4-9E08F281B6E3}" srcOrd="0" destOrd="0" presId="urn:microsoft.com/office/officeart/2005/8/layout/lProcess2"/>
    <dgm:cxn modelId="{D1E95652-6046-48BF-972E-53515723652F}" type="presParOf" srcId="{177C0700-60C9-4041-94FC-A7821B7F7448}" destId="{0D30039C-AB16-4914-8702-AC3A0A8555F8}" srcOrd="1" destOrd="0" presId="urn:microsoft.com/office/officeart/2005/8/layout/lProcess2"/>
    <dgm:cxn modelId="{397994F6-7C65-4F7F-A517-4ED0061B0514}" type="presParOf" srcId="{177C0700-60C9-4041-94FC-A7821B7F7448}" destId="{5A95F4D2-9E29-4E23-A1A0-C9A88462A2B3}" srcOrd="2" destOrd="0" presId="urn:microsoft.com/office/officeart/2005/8/layout/lProcess2"/>
    <dgm:cxn modelId="{3C0CDF3A-C9F1-48C7-BD13-A093129470DE}" type="presParOf" srcId="{177C0700-60C9-4041-94FC-A7821B7F7448}" destId="{867ABA4E-8022-4235-8F56-44728392DD50}" srcOrd="3" destOrd="0" presId="urn:microsoft.com/office/officeart/2005/8/layout/lProcess2"/>
    <dgm:cxn modelId="{D7935AED-6569-4E14-B6BF-5D3DB2CDC49C}" type="presParOf" srcId="{177C0700-60C9-4041-94FC-A7821B7F7448}" destId="{B52EF7BF-2DC2-49AC-9766-6DD8E7466C10}" srcOrd="4" destOrd="0" presId="urn:microsoft.com/office/officeart/2005/8/layout/lProcess2"/>
    <dgm:cxn modelId="{3EC7AAFA-FBA9-48CC-AFEB-4E1D651A3BB0}" type="presParOf" srcId="{177C0700-60C9-4041-94FC-A7821B7F7448}" destId="{64D77FFC-0F56-4619-88E8-5E8312FCE5FE}" srcOrd="5" destOrd="0" presId="urn:microsoft.com/office/officeart/2005/8/layout/lProcess2"/>
    <dgm:cxn modelId="{4576028E-45C7-428D-A22F-29BDE3E8E7AE}" type="presParOf" srcId="{177C0700-60C9-4041-94FC-A7821B7F7448}" destId="{B82ADBE4-1402-491C-8767-3903C65E3D04}" srcOrd="6" destOrd="0" presId="urn:microsoft.com/office/officeart/2005/8/layout/lProcess2"/>
    <dgm:cxn modelId="{093C9E94-06A7-48A0-A5EC-CD87A0B49771}" type="presParOf" srcId="{177C0700-60C9-4041-94FC-A7821B7F7448}" destId="{EDD747F3-737F-4C2F-B044-F0BCC554E28F}" srcOrd="7" destOrd="0" presId="urn:microsoft.com/office/officeart/2005/8/layout/lProcess2"/>
    <dgm:cxn modelId="{E7C7205E-64E6-472B-863C-568FE5B416A2}" type="presParOf" srcId="{177C0700-60C9-4041-94FC-A7821B7F7448}" destId="{5F674565-E4FC-4F7D-A85C-A36F082F9316}" srcOrd="8" destOrd="0" presId="urn:microsoft.com/office/officeart/2005/8/layout/lProcess2"/>
    <dgm:cxn modelId="{3EC9BAA3-DBBE-4BF0-B307-6A404C9C464C}" type="presParOf" srcId="{177C0700-60C9-4041-94FC-A7821B7F7448}" destId="{21460860-D808-4FAF-AF21-5D9EBA500E16}" srcOrd="9" destOrd="0" presId="urn:microsoft.com/office/officeart/2005/8/layout/lProcess2"/>
    <dgm:cxn modelId="{7EAFE151-BF2D-47F6-8B21-9E215FFC6231}" type="presParOf" srcId="{177C0700-60C9-4041-94FC-A7821B7F7448}" destId="{1238040F-5996-4FCB-9512-5A6E9E86C7FE}" srcOrd="10" destOrd="0" presId="urn:microsoft.com/office/officeart/2005/8/layout/lProcess2"/>
    <dgm:cxn modelId="{7EB422D5-5CEF-40E9-B549-8AF1AD6B41AA}" type="presParOf" srcId="{96BAAD1B-59EE-4414-BA3B-8B88124BBCED}" destId="{037840CF-908B-4B13-8FFD-7AB761E74BE8}" srcOrd="3" destOrd="0" presId="urn:microsoft.com/office/officeart/2005/8/layout/lProcess2"/>
    <dgm:cxn modelId="{2043FE4E-40B1-4C8A-BA9E-192B65FC67AF}" type="presParOf" srcId="{96BAAD1B-59EE-4414-BA3B-8B88124BBCED}" destId="{3342AF68-5C20-46A3-92D0-BC49EAF7A4CA}" srcOrd="4" destOrd="0" presId="urn:microsoft.com/office/officeart/2005/8/layout/lProcess2"/>
    <dgm:cxn modelId="{0B6ACA73-0AC8-44FD-8B8F-E6425C01005E}" type="presParOf" srcId="{3342AF68-5C20-46A3-92D0-BC49EAF7A4CA}" destId="{4286F31B-A708-4732-A238-E3BE883AE7EA}" srcOrd="0" destOrd="0" presId="urn:microsoft.com/office/officeart/2005/8/layout/lProcess2"/>
    <dgm:cxn modelId="{3939E073-367A-4D42-B65E-E7E1C3CE526C}" type="presParOf" srcId="{3342AF68-5C20-46A3-92D0-BC49EAF7A4CA}" destId="{E8F309E5-9FB5-4B01-A350-4ABE05F53128}" srcOrd="1" destOrd="0" presId="urn:microsoft.com/office/officeart/2005/8/layout/lProcess2"/>
    <dgm:cxn modelId="{150F4E40-7D69-4285-BF2C-02BBB8148D31}" type="presParOf" srcId="{3342AF68-5C20-46A3-92D0-BC49EAF7A4CA}" destId="{45129D06-B940-40EF-B1C3-16921ECCA58D}" srcOrd="2" destOrd="0" presId="urn:microsoft.com/office/officeart/2005/8/layout/lProcess2"/>
    <dgm:cxn modelId="{AE506005-808C-4BEA-BA5A-89ED0D7D28F1}" type="presParOf" srcId="{45129D06-B940-40EF-B1C3-16921ECCA58D}" destId="{E80C7934-BC72-4426-8952-CE24E855B750}" srcOrd="0" destOrd="0" presId="urn:microsoft.com/office/officeart/2005/8/layout/lProcess2"/>
    <dgm:cxn modelId="{ED084BB4-7972-4B60-BF5A-018765CE52D3}" type="presParOf" srcId="{E80C7934-BC72-4426-8952-CE24E855B750}" destId="{990A5059-698E-4A0B-A5D9-A319E398A00D}" srcOrd="0" destOrd="0" presId="urn:microsoft.com/office/officeart/2005/8/layout/lProcess2"/>
    <dgm:cxn modelId="{C9096419-19C2-434D-BE6F-A308EDC0F229}" type="presParOf" srcId="{E80C7934-BC72-4426-8952-CE24E855B750}" destId="{1D415C43-99A0-4ACA-B0BA-20F1D10A7731}" srcOrd="1" destOrd="0" presId="urn:microsoft.com/office/officeart/2005/8/layout/lProcess2"/>
    <dgm:cxn modelId="{84304883-FF63-44F4-85B8-063A81451326}" type="presParOf" srcId="{E80C7934-BC72-4426-8952-CE24E855B750}" destId="{A51C4213-D867-4127-AFE7-250701E5EB45}" srcOrd="2" destOrd="0" presId="urn:microsoft.com/office/officeart/2005/8/layout/lProcess2"/>
    <dgm:cxn modelId="{EFA874F2-E4B8-45E8-BDAC-AE9A2A3D0BD9}" type="presParOf" srcId="{E80C7934-BC72-4426-8952-CE24E855B750}" destId="{9F999CB8-CB79-4ED9-AA2A-DCEF5483535E}" srcOrd="3" destOrd="0" presId="urn:microsoft.com/office/officeart/2005/8/layout/lProcess2"/>
    <dgm:cxn modelId="{0D7C9527-B6E2-4F16-987A-6F9964BBE7EA}" type="presParOf" srcId="{E80C7934-BC72-4426-8952-CE24E855B750}" destId="{0D53DC00-6F41-4F35-9210-349EB9C9BBCA}" srcOrd="4" destOrd="0" presId="urn:microsoft.com/office/officeart/2005/8/layout/lProcess2"/>
    <dgm:cxn modelId="{4EFDD598-1820-4296-99C4-14D9AC8FDB0E}" type="presParOf" srcId="{E80C7934-BC72-4426-8952-CE24E855B750}" destId="{0641E57C-18AA-4005-B70F-3EE98A46C3A3}" srcOrd="5" destOrd="0" presId="urn:microsoft.com/office/officeart/2005/8/layout/lProcess2"/>
    <dgm:cxn modelId="{89F59CB5-BA25-4F90-986B-E03F0DD18C93}" type="presParOf" srcId="{E80C7934-BC72-4426-8952-CE24E855B750}" destId="{DB7D8B97-8EBF-4A36-8B74-0E60C6AC1521}" srcOrd="6" destOrd="0" presId="urn:microsoft.com/office/officeart/2005/8/layout/lProcess2"/>
    <dgm:cxn modelId="{A5D5B34B-81BE-4AB0-891D-0F66E9E2B5ED}" type="presParOf" srcId="{E80C7934-BC72-4426-8952-CE24E855B750}" destId="{014734C9-C697-4536-A4B3-DFF974CDE8F6}" srcOrd="7" destOrd="0" presId="urn:microsoft.com/office/officeart/2005/8/layout/lProcess2"/>
    <dgm:cxn modelId="{58BDC250-CBA8-4B8A-AAFA-36FF214DA799}" type="presParOf" srcId="{E80C7934-BC72-4426-8952-CE24E855B750}" destId="{01BA2560-6EB5-443E-9B46-6D72AE566AB8}" srcOrd="8" destOrd="0" presId="urn:microsoft.com/office/officeart/2005/8/layout/lProcess2"/>
    <dgm:cxn modelId="{D60C66BC-BC14-4F47-8BCE-8AD797B268C1}" type="presParOf" srcId="{E80C7934-BC72-4426-8952-CE24E855B750}" destId="{2394B6E4-1C33-487C-925B-6037121EB29D}" srcOrd="9" destOrd="0" presId="urn:microsoft.com/office/officeart/2005/8/layout/lProcess2"/>
    <dgm:cxn modelId="{BD595C13-147F-43D2-826E-9128F096FFDC}" type="presParOf" srcId="{E80C7934-BC72-4426-8952-CE24E855B750}" destId="{63335A26-E2DF-4268-A0A0-BFDD933D8710}" srcOrd="10" destOrd="0" presId="urn:microsoft.com/office/officeart/2005/8/layout/lProcess2"/>
    <dgm:cxn modelId="{085D3377-281D-4364-8F74-0622E8ECCFC7}" type="presParOf" srcId="{E80C7934-BC72-4426-8952-CE24E855B750}" destId="{51E9818C-66D2-4B6E-812D-0C01016195D2}" srcOrd="11" destOrd="0" presId="urn:microsoft.com/office/officeart/2005/8/layout/lProcess2"/>
    <dgm:cxn modelId="{A16BBAC0-E2A9-499B-AD5D-1C7395ADB856}" type="presParOf" srcId="{E80C7934-BC72-4426-8952-CE24E855B750}" destId="{B2732010-13A3-4945-AC77-2AF5F1F5E6DF}" srcOrd="12" destOrd="0" presId="urn:microsoft.com/office/officeart/2005/8/layout/lProcess2"/>
    <dgm:cxn modelId="{184A4657-6A6E-46EA-A4AE-625A60D31FE2}" type="presParOf" srcId="{96BAAD1B-59EE-4414-BA3B-8B88124BBCED}" destId="{8C497964-31F5-4605-AC2F-2224DA369665}" srcOrd="5" destOrd="0" presId="urn:microsoft.com/office/officeart/2005/8/layout/lProcess2"/>
    <dgm:cxn modelId="{F743D947-27A3-4BB6-A199-4C150991AE21}" type="presParOf" srcId="{96BAAD1B-59EE-4414-BA3B-8B88124BBCED}" destId="{F56C7202-5E43-4097-BB7A-03C58ACF08FD}" srcOrd="6" destOrd="0" presId="urn:microsoft.com/office/officeart/2005/8/layout/lProcess2"/>
    <dgm:cxn modelId="{6B2F1A34-5076-4C07-B9DE-162A35A0766F}" type="presParOf" srcId="{F56C7202-5E43-4097-BB7A-03C58ACF08FD}" destId="{11C35AB8-506C-4CE4-A3D5-FA046AE54EBB}" srcOrd="0" destOrd="0" presId="urn:microsoft.com/office/officeart/2005/8/layout/lProcess2"/>
    <dgm:cxn modelId="{973CD3A1-74CD-4F5A-A888-D1818A13E92F}" type="presParOf" srcId="{F56C7202-5E43-4097-BB7A-03C58ACF08FD}" destId="{0D78D6A2-6556-495F-8D00-3DB8468D947F}" srcOrd="1" destOrd="0" presId="urn:microsoft.com/office/officeart/2005/8/layout/lProcess2"/>
    <dgm:cxn modelId="{4F214E6D-A224-4A8A-8E6C-BAA991C817DA}" type="presParOf" srcId="{F56C7202-5E43-4097-BB7A-03C58ACF08FD}" destId="{218EE88F-80F9-417D-95D3-3BA7E9BEFF80}" srcOrd="2" destOrd="0" presId="urn:microsoft.com/office/officeart/2005/8/layout/lProcess2"/>
    <dgm:cxn modelId="{B65071F1-BB1B-476B-8810-C95BDAC82DC6}" type="presParOf" srcId="{218EE88F-80F9-417D-95D3-3BA7E9BEFF80}" destId="{02CF8797-A32C-458E-986F-5A3E180EFB40}" srcOrd="0" destOrd="0" presId="urn:microsoft.com/office/officeart/2005/8/layout/lProcess2"/>
    <dgm:cxn modelId="{7087DDFC-983C-4E5C-A70B-E31AAD528792}" type="presParOf" srcId="{02CF8797-A32C-458E-986F-5A3E180EFB40}" destId="{BEF452B7-9714-4A6E-A16A-2F4B1838B20D}" srcOrd="0" destOrd="0" presId="urn:microsoft.com/office/officeart/2005/8/layout/lProcess2"/>
    <dgm:cxn modelId="{7884D53F-24DE-41D7-A682-0DA51A6A99D5}" type="presParOf" srcId="{02CF8797-A32C-458E-986F-5A3E180EFB40}" destId="{118EAA44-67CE-44DC-9DC3-0A66E52AB008}" srcOrd="1" destOrd="0" presId="urn:microsoft.com/office/officeart/2005/8/layout/lProcess2"/>
    <dgm:cxn modelId="{3ADE6501-B859-4D61-A574-0147CC3D74D0}" type="presParOf" srcId="{02CF8797-A32C-458E-986F-5A3E180EFB40}" destId="{8637E696-2C35-4AC6-A9B6-2C694AE73AE5}" srcOrd="2" destOrd="0" presId="urn:microsoft.com/office/officeart/2005/8/layout/lProcess2"/>
    <dgm:cxn modelId="{D7718354-C5BA-4647-8FF3-5C6D43065BA9}" type="presParOf" srcId="{02CF8797-A32C-458E-986F-5A3E180EFB40}" destId="{1EF3EA1D-76D6-4CD7-A16A-AA7F48BBBF2F}" srcOrd="3" destOrd="0" presId="urn:microsoft.com/office/officeart/2005/8/layout/lProcess2"/>
    <dgm:cxn modelId="{22853F92-6F2C-438F-A985-4F9A5AC8627A}" type="presParOf" srcId="{02CF8797-A32C-458E-986F-5A3E180EFB40}" destId="{E8FD10CE-DB8B-440B-99D7-833E727B602A}" srcOrd="4" destOrd="0" presId="urn:microsoft.com/office/officeart/2005/8/layout/lProcess2"/>
    <dgm:cxn modelId="{CEA77966-E2BB-49D7-AEAC-48C32ABA1A25}" type="presParOf" srcId="{02CF8797-A32C-458E-986F-5A3E180EFB40}" destId="{1C0D2C7D-67F9-424F-8DFF-954310841C55}" srcOrd="5" destOrd="0" presId="urn:microsoft.com/office/officeart/2005/8/layout/lProcess2"/>
    <dgm:cxn modelId="{DEA3D98A-3D6E-49B4-9CC6-B1F6ABF0E7AA}" type="presParOf" srcId="{02CF8797-A32C-458E-986F-5A3E180EFB40}" destId="{EF8FB762-DF00-4394-A6F4-580C599F11B1}" srcOrd="6" destOrd="0" presId="urn:microsoft.com/office/officeart/2005/8/layout/lProcess2"/>
    <dgm:cxn modelId="{5C8E4E2A-6F20-46C9-B3B3-28B35B7CBC75}" type="presParOf" srcId="{02CF8797-A32C-458E-986F-5A3E180EFB40}" destId="{A88FF73F-BE70-4A94-ACF3-BF1C3E1D120D}" srcOrd="7" destOrd="0" presId="urn:microsoft.com/office/officeart/2005/8/layout/lProcess2"/>
    <dgm:cxn modelId="{C8619D6A-778A-4886-90A5-C701C2CA68BC}" type="presParOf" srcId="{02CF8797-A32C-458E-986F-5A3E180EFB40}" destId="{517D105E-AC5D-4073-879C-0D9834ED4F0B}" srcOrd="8" destOrd="0" presId="urn:microsoft.com/office/officeart/2005/8/layout/lProcess2"/>
  </dgm:cxnLst>
  <dgm:bg>
    <a:effectLst/>
  </dgm:bg>
  <dgm:whole/>
</dgm:dataModel>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76A842-BEC8-4A4B-B024-8754C49E4CF5}" type="datetimeFigureOut">
              <a:rPr lang="en-US" smtClean="0"/>
              <a:pPr/>
              <a:t>11/18/2008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14F35F7-0123-42F3-81B6-E8C522FD5ED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A2B7EC-995F-4F5C-8795-AC5B03400053}" type="datetimeFigureOut">
              <a:rPr lang="en-US" smtClean="0"/>
              <a:pPr/>
              <a:t>11/18/2008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F46B9E-0BBB-499F-BD8A-08AB368475E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1" u="sng" kern="1200" dirty="0" smtClean="0">
                <a:solidFill>
                  <a:schemeClr val="tx1"/>
                </a:solidFill>
                <a:latin typeface="+mn-lt"/>
                <a:ea typeface="+mn-ea"/>
                <a:cs typeface="+mn-cs"/>
              </a:rPr>
              <a:t>Major Outputs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NOAA Acquisition and Grants Office (AGO) is a corporate activity to purchase quality goods and services at a reasonable price from external vendors and to administer financial assistance awards (grants) to qualified recipients in support of NOAA’s mission.</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Acquisition Service Operations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purpose of this activity is to purchase gods and services through the use of contracts, simplified acquisition procedures, Bankcard transactions and interagency agreements and memoranda of understanding. These purchases are requested by each NOAA customer as specified by their requirements and are subject to all applicable federal laws, policies and regulations related to procurement. Simplified acquisitions procedures provide streamlined techniques to reduce the administrative burden of awarding lower dollar value or commercially available item procurements that account for the majority of purchases. Bankcards are issued to authorized government employees and typically can be used for purchases up to $2500 per month.</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During FY 2007, AGO successfully completed 14,283 procurement transactions worth a total value of $1.1445 billion. </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Financial Assistance Service Operations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purpose of this activity it to provide technical and administrative support to NOAA programs that give financial assistance (authorized by statute) to a wide variety of non-federal recipients to produce results intended to enhance NOAA’s mission. This support involves all phases of the grant administration process including pre-award actions such as providing technical guidance during initial pre-selection activities, announcing and publishing requests for grant applications, conducting administrative review and award of recommended applications, monitoring award progress and terms and conditions and closing out of completed grant awards.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During FY 2007, AGO issued 1,955 grant awards worth a total of $ 924 million.</a:t>
            </a:r>
          </a:p>
          <a:p>
            <a:endParaRPr lang="en-US" dirty="0"/>
          </a:p>
        </p:txBody>
      </p:sp>
      <p:sp>
        <p:nvSpPr>
          <p:cNvPr id="4" name="Slide Number Placeholder 3"/>
          <p:cNvSpPr>
            <a:spLocks noGrp="1"/>
          </p:cNvSpPr>
          <p:nvPr>
            <p:ph type="sldNum" sz="quarter" idx="10"/>
          </p:nvPr>
        </p:nvSpPr>
        <p:spPr/>
        <p:txBody>
          <a:bodyPr/>
          <a:lstStyle/>
          <a:p>
            <a:fld id="{C0F46B9E-0BBB-499F-BD8A-08AB368475EB}"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defTabSz="909707"/>
            <a:fld id="{1D5F2554-5F81-40C6-B8F8-E6D976EC09A6}" type="slidenum">
              <a:rPr lang="en-US" smtClean="0">
                <a:latin typeface="Arial" pitchFamily="34" charset="0"/>
              </a:rPr>
              <a:pPr defTabSz="909707"/>
              <a:t>7</a:t>
            </a:fld>
            <a:endParaRPr lang="en-US" dirty="0" smtClean="0">
              <a:latin typeface="Arial" pitchFamily="34" charset="0"/>
            </a:endParaRPr>
          </a:p>
        </p:txBody>
      </p:sp>
      <p:sp>
        <p:nvSpPr>
          <p:cNvPr id="39939" name="Rectangle 2"/>
          <p:cNvSpPr>
            <a:spLocks noGrp="1" noRot="1" noChangeAspect="1" noChangeArrowheads="1" noTextEdit="1"/>
          </p:cNvSpPr>
          <p:nvPr>
            <p:ph type="sldImg"/>
          </p:nvPr>
        </p:nvSpPr>
        <p:spPr>
          <a:xfrm>
            <a:off x="2200275" y="311150"/>
            <a:ext cx="2395538" cy="1797050"/>
          </a:xfrm>
          <a:ln/>
        </p:spPr>
      </p:sp>
      <p:sp>
        <p:nvSpPr>
          <p:cNvPr id="39940" name="Rectangle 3"/>
          <p:cNvSpPr>
            <a:spLocks noGrp="1" noChangeArrowheads="1"/>
          </p:cNvSpPr>
          <p:nvPr>
            <p:ph type="body" idx="1"/>
          </p:nvPr>
        </p:nvSpPr>
        <p:spPr>
          <a:xfrm>
            <a:off x="1043610" y="2172012"/>
            <a:ext cx="5523982" cy="6576935"/>
          </a:xfrm>
          <a:noFill/>
          <a:ln/>
        </p:spPr>
        <p:txBody>
          <a:bodyPr/>
          <a:lstStyle/>
          <a:p>
            <a:pPr eaLnBrk="1" hangingPunct="1"/>
            <a:endParaRPr lang="en-US" sz="1400" b="1" i="1"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defTabSz="908935"/>
            <a:fld id="{91DB92B4-C0FE-4483-9659-B1802C190CD1}" type="slidenum">
              <a:rPr lang="en-US" smtClean="0">
                <a:latin typeface="Arial" pitchFamily="34" charset="0"/>
              </a:rPr>
              <a:pPr defTabSz="908935"/>
              <a:t>8</a:t>
            </a:fld>
            <a:endParaRPr lang="en-US" dirty="0" smtClean="0">
              <a:latin typeface="Arial"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r>
              <a:rPr lang="en-US" sz="1200" b="1" kern="1200" dirty="0" smtClean="0">
                <a:solidFill>
                  <a:schemeClr val="tx1"/>
                </a:solidFill>
                <a:latin typeface="+mn-lt"/>
                <a:ea typeface="+mn-ea"/>
                <a:cs typeface="+mn-cs"/>
              </a:rPr>
              <a:t>Helen M. </a:t>
            </a:r>
            <a:r>
              <a:rPr lang="en-US" sz="1200" b="1" kern="1200" dirty="0" err="1" smtClean="0">
                <a:solidFill>
                  <a:schemeClr val="tx1"/>
                </a:solidFill>
                <a:latin typeface="+mn-lt"/>
                <a:ea typeface="+mn-ea"/>
                <a:cs typeface="+mn-cs"/>
              </a:rPr>
              <a:t>Hurcombe</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Director, Acquisition and Grants Office</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Helen began working with NOAA in January 2000 as the Director of Acquisition and Grants.  Prior to coming to NOAA in 2000, Helen filled a variety of positions, both in operational acquisition and grants offices as well as acquisition policy at the Social Security Administration (SSA).  Her last position was as the Deputy Associate Commissioner for Acquisition and Grants, which included responsibilities as the Chief of the Contracting Office for SSA’s ten regional acquisition support offices and was a participant in their Senior Executive Service Candidate Development Program.  Prior to working at SSA, Helen worked in operational acquisition offices in the National Institutes of Health and at the NASA/Goddard Space Flight Center.</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Although she was born in Mobile, Alabama, Helen was raised in the Washington, DC, area.  Helen has a Bachelor of Science Degree in Business and Management from the University of Maryland.  She is married and has four children ranging in age from 20 to 26 and two grandchildren.    </a:t>
            </a:r>
            <a:endParaRPr lang="en-US" sz="1200" kern="1200" smtClean="0">
              <a:solidFill>
                <a:schemeClr val="tx1"/>
              </a:solidFill>
              <a:latin typeface="+mn-lt"/>
              <a:ea typeface="+mn-ea"/>
              <a:cs typeface="+mn-cs"/>
            </a:endParaRP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Currently, several Acquisition Divisions in Silver Spring and in the field are comprised of 143 employees and 17 contractor staff and administer more than $1 billion annually in goods and services to support activities of the National Oceanic Atmospheric Administration and selected Bureaus of the Department of Commerce (DOC) of the greater Washington, D.C., area.  Our primary customers are the National Marine Fisheries Service, the National Environmental Satellite, Data, and Information Service, the National Weather Service, the National Ocean Service, Oceanic and Atmospheric Research, and the Office of Global Programs in NOAA. Additionally, we support the International Trade Administration (ITA), the Bureau of Industry and Security (BIS), the Minority Business Development Agency (MBDA), the Economic Development Administration (EDA), the National Telecommunications and Information Administration (NTIS), and the National Institute for Science and Technology (NIST). </a:t>
            </a:r>
          </a:p>
          <a:p>
            <a:r>
              <a:rPr lang="en-US" sz="1200" kern="1200" dirty="0" smtClean="0">
                <a:solidFill>
                  <a:schemeClr val="tx1"/>
                </a:solidFill>
                <a:latin typeface="+mn-lt"/>
                <a:ea typeface="+mn-ea"/>
                <a:cs typeface="+mn-cs"/>
              </a:rPr>
              <a:t>The purpose of the Grants Management Division (GMD) and its 24 employees and           3 contractor staff is to support NOAA's mission by reviewing solicitations for applications, processing applications, negotiating awards, managing administrative and financial aspects of awards, monitoring progress against expenditures, resolving audit problems, and closing out awards when the projects are completed. GMD sponsors workshops and training sessions for recipients and program officials to keep the NOAA grants community current on procedures and requirements relating to grants and cooperative agreements.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0F46B9E-0BBB-499F-BD8A-08AB368475EB}"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135C0605-F807-4579-AD56-615B523F4C11}" type="slidenum">
              <a:rPr lang="en-US" smtClean="0"/>
              <a:pPr/>
              <a:t>10</a:t>
            </a:fld>
            <a:endParaRPr lang="en-US"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04572D21-3CDC-4372-8091-033C2A9062CF}" type="slidenum">
              <a:rPr lang="en-US" smtClean="0"/>
              <a:pPr/>
              <a:t>11</a:t>
            </a:fld>
            <a:endParaRPr lang="en-US"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pPr eaLnBrk="1" hangingPunct="1"/>
            <a:r>
              <a:rPr lang="en-US" smtClean="0"/>
              <a:t>Talking Points while people are reviewing this slide:</a:t>
            </a:r>
          </a:p>
          <a:p>
            <a:pPr eaLnBrk="1" hangingPunct="1"/>
            <a:r>
              <a:rPr lang="en-US" smtClean="0"/>
              <a:t>Grants Online can handle all of NOAA’s grants/cooperative agreements (competitive, non-competitive, Congressional earmark, institutional, formula) comprehensively and efficiently.</a:t>
            </a:r>
          </a:p>
          <a:p>
            <a:pPr eaLnBrk="1" hangingPunct="1"/>
            <a:r>
              <a:rPr lang="en-US" smtClean="0"/>
              <a:t>Grants Online has proven to be a successful workflow system solution to address all of NOAA’s grant processes.</a:t>
            </a:r>
          </a:p>
          <a:p>
            <a:pPr eaLnBrk="1" hangingPunct="1"/>
            <a:r>
              <a:rPr lang="en-US" smtClean="0"/>
              <a:t>The project has been favorably reviewed by the Gartner Group (2006) for its use of EVM and Mainstay Partners (2007) for its positive return on investment.</a:t>
            </a:r>
          </a:p>
          <a:p>
            <a:pPr eaLnBrk="1" hangingPunct="1"/>
            <a:endParaRPr lang="en-US" smtClean="0"/>
          </a:p>
          <a:p>
            <a:pPr eaLnBrk="1" hangingPunct="1"/>
            <a:r>
              <a:rPr lang="en-US" smtClean="0"/>
              <a:t>Launch into Grants Online Demonstration….</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a:xfrm>
            <a:off x="0" y="0"/>
            <a:ext cx="9144000" cy="2209800"/>
          </a:xfrm>
          <a:ln/>
        </p:spPr>
        <p:txBody>
          <a:bodyPr/>
          <a:lstStyle>
            <a:lvl1pPr algn="l">
              <a:lnSpc>
                <a:spcPct val="100000"/>
              </a:lnSpc>
              <a:defRPr sz="5400">
                <a:effectLst>
                  <a:outerShdw blurRad="38100" dist="38100" dir="2700000" algn="tl">
                    <a:srgbClr val="000000">
                      <a:alpha val="43137"/>
                    </a:srgbClr>
                  </a:outerShdw>
                </a:effectLst>
                <a:latin typeface="Franklin Gothic Heavy" pitchFamily="34" charset="0"/>
              </a:defRPr>
            </a:lvl1pPr>
          </a:lstStyle>
          <a:p>
            <a:r>
              <a:rPr lang="en-US" dirty="0" smtClean="0"/>
              <a:t>Click to edit Master title style</a:t>
            </a:r>
            <a:endParaRPr lang="en-US" dirty="0"/>
          </a:p>
        </p:txBody>
      </p:sp>
      <p:sp>
        <p:nvSpPr>
          <p:cNvPr id="64515" name="Rectangle 3"/>
          <p:cNvSpPr>
            <a:spLocks noGrp="1" noChangeArrowheads="1"/>
          </p:cNvSpPr>
          <p:nvPr>
            <p:ph type="subTitle" idx="1"/>
          </p:nvPr>
        </p:nvSpPr>
        <p:spPr>
          <a:xfrm>
            <a:off x="0" y="5181600"/>
            <a:ext cx="5486400" cy="1676400"/>
          </a:xfrm>
        </p:spPr>
        <p:txBody>
          <a:bodyPr tIns="182880" rIns="182880"/>
          <a:lstStyle>
            <a:lvl1pPr algn="l">
              <a:defRPr sz="3200">
                <a:solidFill>
                  <a:srgbClr val="FFFFCC"/>
                </a:solidFill>
                <a:latin typeface="Franklin Gothic Medium Cond" pitchFamily="34" charset="0"/>
              </a:defRPr>
            </a:lvl1pPr>
          </a:lstStyle>
          <a:p>
            <a:r>
              <a:rPr lang="en-US" smtClean="0"/>
              <a:t>Click to edit Master subtitle style</a:t>
            </a:r>
            <a:endParaRPr lang="en-US" dirty="0"/>
          </a:p>
        </p:txBody>
      </p:sp>
      <p:sp>
        <p:nvSpPr>
          <p:cNvPr id="4" name="Rectangle 3"/>
          <p:cNvSpPr/>
          <p:nvPr/>
        </p:nvSpPr>
        <p:spPr>
          <a:xfrm>
            <a:off x="0" y="2209800"/>
            <a:ext cx="9144000" cy="2971800"/>
          </a:xfrm>
          <a:prstGeom prst="rect">
            <a:avLst/>
          </a:prstGeom>
          <a:solidFill>
            <a:schemeClr val="tx1">
              <a:alpha val="70000"/>
            </a:schemeClr>
          </a:solidFill>
          <a:effectLst>
            <a:innerShdw blurRad="114300">
              <a:prstClr val="black"/>
            </a:innerShdw>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3" name="Rectangle 22"/>
          <p:cNvSpPr/>
          <p:nvPr/>
        </p:nvSpPr>
        <p:spPr>
          <a:xfrm>
            <a:off x="152400" y="2285999"/>
            <a:ext cx="3429000" cy="2805545"/>
          </a:xfrm>
          <a:prstGeom prst="rect">
            <a:avLst/>
          </a:prstGeom>
          <a:blipFill dpi="0" rotWithShape="1">
            <a:blip r:embed="rId3"/>
            <a:srcRect/>
            <a:tile tx="-215900" ty="0" sx="75000" sy="75000" flip="none" algn="ctr"/>
          </a:blipFill>
          <a:ln>
            <a:solidFill>
              <a:srgbClr val="FFFFFF">
                <a:alpha val="74902"/>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733800" y="2285999"/>
            <a:ext cx="3429000" cy="2805545"/>
          </a:xfrm>
          <a:prstGeom prst="rect">
            <a:avLst/>
          </a:prstGeom>
          <a:blipFill>
            <a:blip r:embed="rId4"/>
            <a:stretch>
              <a:fillRect/>
            </a:stretch>
          </a:blipFill>
          <a:ln>
            <a:solidFill>
              <a:srgbClr val="FFFFFF">
                <a:alpha val="74902"/>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7315200" y="2286000"/>
            <a:ext cx="1676400" cy="1371600"/>
          </a:xfrm>
          <a:prstGeom prst="rect">
            <a:avLst/>
          </a:prstGeom>
          <a:blipFill>
            <a:blip r:embed="rId5"/>
            <a:stretch>
              <a:fillRect/>
            </a:stretch>
          </a:blipFill>
          <a:ln>
            <a:solidFill>
              <a:srgbClr val="FFFFFF">
                <a:alpha val="74902"/>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315200" y="3733800"/>
            <a:ext cx="1676400" cy="1371600"/>
          </a:xfrm>
          <a:prstGeom prst="rect">
            <a:avLst/>
          </a:prstGeom>
          <a:blipFill>
            <a:blip r:embed="rId6" cstate="print"/>
            <a:stretch>
              <a:fillRect/>
            </a:stretch>
          </a:blipFill>
          <a:ln>
            <a:solidFill>
              <a:srgbClr val="FFFFFF">
                <a:alpha val="74902"/>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Footer Placeholder 3"/>
          <p:cNvSpPr>
            <a:spLocks noGrp="1"/>
          </p:cNvSpPr>
          <p:nvPr>
            <p:ph type="ftr" sz="quarter" idx="10"/>
          </p:nvPr>
        </p:nvSpPr>
        <p:spPr/>
        <p:txBody>
          <a:bodyPr/>
          <a:lstStyle>
            <a:lvl1pPr>
              <a:defRPr/>
            </a:lvl1pPr>
          </a:lstStyle>
          <a:p>
            <a:r>
              <a:rPr lang="en-US" smtClean="0"/>
              <a:t>NOAA's Acquisition &amp; Grants (AGO)</a:t>
            </a:r>
            <a:endParaRPr lang="en-US"/>
          </a:p>
        </p:txBody>
      </p:sp>
      <p:sp>
        <p:nvSpPr>
          <p:cNvPr id="5" name="Slide Number Placeholder 4"/>
          <p:cNvSpPr>
            <a:spLocks noGrp="1"/>
          </p:cNvSpPr>
          <p:nvPr>
            <p:ph type="sldNum" sz="quarter" idx="11"/>
          </p:nvPr>
        </p:nvSpPr>
        <p:spPr/>
        <p:txBody>
          <a:bodyPr/>
          <a:lstStyle>
            <a:lvl1pPr>
              <a:defRPr/>
            </a:lvl1pPr>
          </a:lstStyle>
          <a:p>
            <a:fld id="{B991410E-0A48-4E85-A277-203C7C79685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600200"/>
            <a:ext cx="3771900" cy="4953000"/>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5372100" y="1600200"/>
            <a:ext cx="3771900" cy="4953000"/>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Footer Placeholder 4"/>
          <p:cNvSpPr>
            <a:spLocks noGrp="1"/>
          </p:cNvSpPr>
          <p:nvPr>
            <p:ph type="ftr" sz="quarter" idx="10"/>
          </p:nvPr>
        </p:nvSpPr>
        <p:spPr/>
        <p:txBody>
          <a:bodyPr/>
          <a:lstStyle>
            <a:lvl1pPr>
              <a:defRPr/>
            </a:lvl1pPr>
          </a:lstStyle>
          <a:p>
            <a:r>
              <a:rPr lang="en-US" smtClean="0"/>
              <a:t>NOAA's Acquisition &amp; Grants (AGO)</a:t>
            </a:r>
            <a:endParaRPr lang="en-US"/>
          </a:p>
        </p:txBody>
      </p:sp>
      <p:sp>
        <p:nvSpPr>
          <p:cNvPr id="6" name="Slide Number Placeholder 5"/>
          <p:cNvSpPr>
            <a:spLocks noGrp="1"/>
          </p:cNvSpPr>
          <p:nvPr>
            <p:ph type="sldNum" sz="quarter" idx="11"/>
          </p:nvPr>
        </p:nvSpPr>
        <p:spPr/>
        <p:txBody>
          <a:bodyPr/>
          <a:lstStyle>
            <a:lvl1pPr>
              <a:defRPr/>
            </a:lvl1pPr>
          </a:lstStyle>
          <a:p>
            <a:fld id="{B991410E-0A48-4E85-A277-203C7C79685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1535113"/>
            <a:ext cx="4419600" cy="639762"/>
          </a:xfrm>
        </p:spPr>
        <p:txBody>
          <a:bodyPr anchor="b"/>
          <a:lstStyle>
            <a:lvl1pPr marL="0" indent="0">
              <a:buNone/>
              <a:defRPr sz="2000" b="0">
                <a:latin typeface="Franklin Gothic Dem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52400" y="2174875"/>
            <a:ext cx="4419600"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4572000" y="1535113"/>
            <a:ext cx="4343400" cy="639762"/>
          </a:xfrm>
        </p:spPr>
        <p:txBody>
          <a:bodyPr anchor="b"/>
          <a:lstStyle>
            <a:lvl1pPr marL="0" indent="0">
              <a:buNone/>
              <a:defRPr sz="2000" b="0">
                <a:latin typeface="Franklin Gothic Dem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2000" y="2174875"/>
            <a:ext cx="4343400"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Footer Placeholder 6"/>
          <p:cNvSpPr>
            <a:spLocks noGrp="1"/>
          </p:cNvSpPr>
          <p:nvPr>
            <p:ph type="ftr" sz="quarter" idx="10"/>
          </p:nvPr>
        </p:nvSpPr>
        <p:spPr/>
        <p:txBody>
          <a:bodyPr/>
          <a:lstStyle>
            <a:lvl1pPr>
              <a:defRPr/>
            </a:lvl1pPr>
          </a:lstStyle>
          <a:p>
            <a:r>
              <a:rPr lang="en-US" smtClean="0"/>
              <a:t>NOAA's Acquisition &amp; Grants (AGO)</a:t>
            </a:r>
            <a:endParaRPr lang="en-US"/>
          </a:p>
        </p:txBody>
      </p:sp>
      <p:sp>
        <p:nvSpPr>
          <p:cNvPr id="8" name="Slide Number Placeholder 7"/>
          <p:cNvSpPr>
            <a:spLocks noGrp="1"/>
          </p:cNvSpPr>
          <p:nvPr>
            <p:ph type="sldNum" sz="quarter" idx="11"/>
          </p:nvPr>
        </p:nvSpPr>
        <p:spPr/>
        <p:txBody>
          <a:bodyPr/>
          <a:lstStyle>
            <a:lvl1pPr>
              <a:defRPr/>
            </a:lvl1pPr>
          </a:lstStyle>
          <a:p>
            <a:fld id="{B991410E-0A48-4E85-A277-203C7C796850}" type="slidenum">
              <a:rPr lang="en-US" smtClean="0"/>
              <a:pPr/>
              <a:t>‹#›</a:t>
            </a:fld>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lvl1pPr>
              <a:defRPr/>
            </a:lvl1pPr>
          </a:lstStyle>
          <a:p>
            <a:r>
              <a:rPr lang="en-US" smtClean="0"/>
              <a:t>NOAA's Acquisition &amp; Grants (AGO)</a:t>
            </a:r>
            <a:endParaRPr lang="en-US"/>
          </a:p>
        </p:txBody>
      </p:sp>
      <p:sp>
        <p:nvSpPr>
          <p:cNvPr id="4" name="Slide Number Placeholder 3"/>
          <p:cNvSpPr>
            <a:spLocks noGrp="1"/>
          </p:cNvSpPr>
          <p:nvPr>
            <p:ph type="sldNum" sz="quarter" idx="11"/>
          </p:nvPr>
        </p:nvSpPr>
        <p:spPr/>
        <p:txBody>
          <a:bodyPr/>
          <a:lstStyle>
            <a:lvl1pPr>
              <a:defRPr/>
            </a:lvl1pPr>
          </a:lstStyle>
          <a:p>
            <a:fld id="{B991410E-0A48-4E85-A277-203C7C79685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smtClean="0"/>
              <a:t>NOAA's Acquisition &amp; Grants (AGO)</a:t>
            </a:r>
            <a:endParaRPr lang="en-US"/>
          </a:p>
        </p:txBody>
      </p:sp>
      <p:sp>
        <p:nvSpPr>
          <p:cNvPr id="3" name="Slide Number Placeholder 2"/>
          <p:cNvSpPr>
            <a:spLocks noGrp="1"/>
          </p:cNvSpPr>
          <p:nvPr>
            <p:ph type="sldNum" sz="quarter" idx="11"/>
          </p:nvPr>
        </p:nvSpPr>
        <p:spPr/>
        <p:txBody>
          <a:bodyPr/>
          <a:lstStyle>
            <a:lvl1pPr>
              <a:defRPr/>
            </a:lvl1pPr>
          </a:lstStyle>
          <a:p>
            <a:fld id="{B991410E-0A48-4E85-A277-203C7C7968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Mission/Vis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smtClean="0"/>
              <a:t>NOAA's Acquisition &amp; Grants (AGO)</a:t>
            </a:r>
            <a:endParaRPr lang="en-US"/>
          </a:p>
        </p:txBody>
      </p:sp>
      <p:sp>
        <p:nvSpPr>
          <p:cNvPr id="4" name="Slide Number Placeholder 3"/>
          <p:cNvSpPr>
            <a:spLocks noGrp="1"/>
          </p:cNvSpPr>
          <p:nvPr>
            <p:ph type="sldNum" sz="quarter" idx="11"/>
          </p:nvPr>
        </p:nvSpPr>
        <p:spPr/>
        <p:txBody>
          <a:bodyPr/>
          <a:lstStyle/>
          <a:p>
            <a:fld id="{B991410E-0A48-4E85-A277-203C7C796850}" type="slidenum">
              <a:rPr lang="en-US" smtClean="0"/>
              <a:pPr/>
              <a:t>‹#›</a:t>
            </a:fld>
            <a:endParaRPr lang="en-US"/>
          </a:p>
        </p:txBody>
      </p:sp>
      <p:sp>
        <p:nvSpPr>
          <p:cNvPr id="6" name="Text Placeholder 5"/>
          <p:cNvSpPr>
            <a:spLocks noGrp="1"/>
          </p:cNvSpPr>
          <p:nvPr>
            <p:ph type="body" sz="quarter" idx="12"/>
          </p:nvPr>
        </p:nvSpPr>
        <p:spPr>
          <a:xfrm>
            <a:off x="812800" y="1447800"/>
            <a:ext cx="3657600" cy="5093208"/>
          </a:xfrm>
          <a:gradFill>
            <a:gsLst>
              <a:gs pos="0">
                <a:schemeClr val="accent1">
                  <a:tint val="50000"/>
                  <a:satMod val="300000"/>
                </a:schemeClr>
              </a:gs>
              <a:gs pos="35000">
                <a:schemeClr val="accent1">
                  <a:tint val="37000"/>
                  <a:satMod val="300000"/>
                </a:schemeClr>
              </a:gs>
              <a:gs pos="100000">
                <a:schemeClr val="accent1">
                  <a:tint val="15000"/>
                  <a:satMod val="350000"/>
                  <a:alpha val="0"/>
                </a:schemeClr>
              </a:gs>
            </a:gsLst>
          </a:gradFill>
          <a:ln>
            <a:noFill/>
          </a:ln>
        </p:spPr>
        <p:style>
          <a:lnRef idx="1">
            <a:schemeClr val="accent1"/>
          </a:lnRef>
          <a:fillRef idx="2">
            <a:schemeClr val="accent1"/>
          </a:fillRef>
          <a:effectRef idx="1">
            <a:schemeClr val="accent1"/>
          </a:effectRef>
          <a:fontRef idx="minor">
            <a:schemeClr val="dk1"/>
          </a:fontRef>
        </p:style>
        <p:txBody>
          <a:bodyPr lIns="274320" tIns="2560320" rIns="274320" rtlCol="0" anchor="t" anchorCtr="0"/>
          <a:lstStyle>
            <a:lvl1pPr algn="l" rtl="0" fontAlgn="base">
              <a:spcBef>
                <a:spcPct val="0"/>
              </a:spcBef>
              <a:spcAft>
                <a:spcPct val="0"/>
              </a:spcAft>
              <a:defRPr lang="en-US" sz="1800" dirty="0" smtClean="0">
                <a:solidFill>
                  <a:schemeClr val="accent1">
                    <a:lumMod val="75000"/>
                  </a:schemeClr>
                </a:solidFill>
                <a:latin typeface="Franklin Gothic Medium" pitchFamily="34" charset="0"/>
                <a:ea typeface="+mn-ea"/>
                <a:cs typeface="+mn-cs"/>
              </a:defRPr>
            </a:lvl1pPr>
          </a:lstStyle>
          <a:p>
            <a:pPr lvl="0"/>
            <a:r>
              <a:rPr lang="en-US" smtClean="0"/>
              <a:t>Click to edit Master text styles</a:t>
            </a:r>
          </a:p>
        </p:txBody>
      </p:sp>
      <p:sp>
        <p:nvSpPr>
          <p:cNvPr id="8" name="Text Placeholder 7"/>
          <p:cNvSpPr>
            <a:spLocks noGrp="1"/>
          </p:cNvSpPr>
          <p:nvPr>
            <p:ph type="body" sz="quarter" idx="13"/>
          </p:nvPr>
        </p:nvSpPr>
        <p:spPr>
          <a:xfrm>
            <a:off x="4495800" y="1447800"/>
            <a:ext cx="3657600" cy="5093208"/>
          </a:xfrm>
          <a:gradFill>
            <a:gsLst>
              <a:gs pos="0">
                <a:schemeClr val="accent5">
                  <a:tint val="50000"/>
                  <a:satMod val="300000"/>
                </a:schemeClr>
              </a:gs>
              <a:gs pos="35000">
                <a:schemeClr val="accent5">
                  <a:tint val="37000"/>
                  <a:satMod val="300000"/>
                </a:schemeClr>
              </a:gs>
              <a:gs pos="100000">
                <a:schemeClr val="accent5">
                  <a:tint val="15000"/>
                  <a:satMod val="350000"/>
                  <a:alpha val="0"/>
                </a:schemeClr>
              </a:gs>
            </a:gsLst>
          </a:gradFill>
          <a:ln>
            <a:noFill/>
          </a:ln>
        </p:spPr>
        <p:style>
          <a:lnRef idx="1">
            <a:schemeClr val="accent5"/>
          </a:lnRef>
          <a:fillRef idx="2">
            <a:schemeClr val="accent5"/>
          </a:fillRef>
          <a:effectRef idx="1">
            <a:schemeClr val="accent5"/>
          </a:effectRef>
          <a:fontRef idx="minor">
            <a:schemeClr val="dk1"/>
          </a:fontRef>
        </p:style>
        <p:txBody>
          <a:bodyPr lIns="274320" tIns="2560320" rIns="274320" rtlCol="0" anchor="t" anchorCtr="0"/>
          <a:lstStyle>
            <a:lvl1pPr algn="r" rtl="0" fontAlgn="base">
              <a:spcBef>
                <a:spcPct val="0"/>
              </a:spcBef>
              <a:spcAft>
                <a:spcPct val="0"/>
              </a:spcAft>
              <a:defRPr lang="en-US" sz="1800" dirty="0" smtClean="0">
                <a:solidFill>
                  <a:srgbClr val="008000"/>
                </a:solidFill>
                <a:latin typeface="Franklin Gothic Medium" pitchFamily="34" charset="0"/>
                <a:ea typeface="+mn-ea"/>
                <a:cs typeface="+mn-cs"/>
              </a:defRPr>
            </a:lvl1pPr>
          </a:lstStyle>
          <a:p>
            <a:pPr lvl="0"/>
            <a:r>
              <a:rPr lang="en-US" smtClean="0"/>
              <a:t>Click to edit Master text styles</a:t>
            </a:r>
          </a:p>
        </p:txBody>
      </p:sp>
      <p:sp>
        <p:nvSpPr>
          <p:cNvPr id="12" name="Picture Placeholder 11"/>
          <p:cNvSpPr>
            <a:spLocks noGrp="1"/>
          </p:cNvSpPr>
          <p:nvPr>
            <p:ph type="pic" sz="quarter" idx="14"/>
          </p:nvPr>
        </p:nvSpPr>
        <p:spPr>
          <a:xfrm>
            <a:off x="965200" y="2057400"/>
            <a:ext cx="3352800" cy="1828800"/>
          </a:xfrm>
        </p:spPr>
        <p:txBody>
          <a:bodyPr/>
          <a:lstStyle/>
          <a:p>
            <a:r>
              <a:rPr lang="en-US" smtClean="0"/>
              <a:t>Click icon to add picture</a:t>
            </a:r>
            <a:endParaRPr lang="en-US"/>
          </a:p>
        </p:txBody>
      </p:sp>
      <p:sp>
        <p:nvSpPr>
          <p:cNvPr id="13" name="TextBox 12"/>
          <p:cNvSpPr txBox="1"/>
          <p:nvPr/>
        </p:nvSpPr>
        <p:spPr>
          <a:xfrm>
            <a:off x="956555" y="1447800"/>
            <a:ext cx="3370090" cy="609600"/>
          </a:xfrm>
          <a:prstGeom prst="rect">
            <a:avLst/>
          </a:prstGeom>
          <a:noFill/>
          <a:ln w="9525">
            <a:noFill/>
            <a:miter lim="800000"/>
            <a:headEnd/>
            <a:tailEnd/>
          </a:ln>
          <a:effectLst/>
        </p:spPr>
        <p:txBody>
          <a:bodyPr wrap="square" anchor="ctr">
            <a:noAutofit/>
          </a:bodyPr>
          <a:lstStyle/>
          <a:p>
            <a:pPr algn="ctr" rtl="0" fontAlgn="base">
              <a:spcBef>
                <a:spcPct val="0"/>
              </a:spcBef>
              <a:spcAft>
                <a:spcPct val="0"/>
              </a:spcAft>
              <a:defRPr/>
            </a:pPr>
            <a:r>
              <a:rPr lang="en-US" sz="2400" kern="1200" dirty="0" smtClean="0">
                <a:solidFill>
                  <a:srgbClr val="000066"/>
                </a:solidFill>
                <a:latin typeface="Franklin Gothic Heavy" pitchFamily="34" charset="0"/>
                <a:ea typeface="+mn-ea"/>
                <a:cs typeface="+mn-cs"/>
              </a:rPr>
              <a:t>ACQUISITION MISSION</a:t>
            </a:r>
          </a:p>
        </p:txBody>
      </p:sp>
      <p:sp>
        <p:nvSpPr>
          <p:cNvPr id="17" name="Picture Placeholder 11"/>
          <p:cNvSpPr>
            <a:spLocks noGrp="1"/>
          </p:cNvSpPr>
          <p:nvPr>
            <p:ph type="pic" sz="quarter" idx="15"/>
          </p:nvPr>
        </p:nvSpPr>
        <p:spPr>
          <a:xfrm>
            <a:off x="4648200" y="2057400"/>
            <a:ext cx="3352800" cy="1828800"/>
          </a:xfrm>
        </p:spPr>
        <p:txBody>
          <a:bodyPr/>
          <a:lstStyle/>
          <a:p>
            <a:r>
              <a:rPr lang="en-US" smtClean="0"/>
              <a:t>Click icon to add picture</a:t>
            </a:r>
            <a:endParaRPr lang="en-US"/>
          </a:p>
        </p:txBody>
      </p:sp>
      <p:sp>
        <p:nvSpPr>
          <p:cNvPr id="18" name="TextBox 17"/>
          <p:cNvSpPr txBox="1"/>
          <p:nvPr/>
        </p:nvSpPr>
        <p:spPr>
          <a:xfrm>
            <a:off x="4566234" y="1447800"/>
            <a:ext cx="3516733" cy="584775"/>
          </a:xfrm>
          <a:prstGeom prst="rect">
            <a:avLst/>
          </a:prstGeom>
          <a:noFill/>
          <a:ln w="9525">
            <a:noFill/>
            <a:miter lim="800000"/>
            <a:headEnd/>
            <a:tailEnd/>
          </a:ln>
          <a:effectLst/>
        </p:spPr>
        <p:txBody>
          <a:bodyPr wrap="none" anchor="ctr">
            <a:noAutofit/>
          </a:bodyPr>
          <a:lstStyle/>
          <a:p>
            <a:pPr algn="ctr" rtl="0" fontAlgn="base">
              <a:spcBef>
                <a:spcPct val="0"/>
              </a:spcBef>
              <a:spcAft>
                <a:spcPct val="0"/>
              </a:spcAft>
              <a:defRPr/>
            </a:pPr>
            <a:r>
              <a:rPr lang="en-US" sz="2400" kern="1200" dirty="0" smtClean="0">
                <a:solidFill>
                  <a:schemeClr val="accent5">
                    <a:lumMod val="50000"/>
                  </a:schemeClr>
                </a:solidFill>
                <a:latin typeface="Franklin Gothic Heavy" pitchFamily="34" charset="0"/>
                <a:ea typeface="+mn-ea"/>
                <a:cs typeface="+mn-cs"/>
              </a:rPr>
              <a:t>GRANTS</a:t>
            </a:r>
            <a:r>
              <a:rPr lang="en-US" sz="2400" kern="1200" baseline="0" dirty="0" smtClean="0">
                <a:solidFill>
                  <a:schemeClr val="accent5">
                    <a:lumMod val="50000"/>
                  </a:schemeClr>
                </a:solidFill>
                <a:latin typeface="Franklin Gothic Heavy" pitchFamily="34" charset="0"/>
                <a:ea typeface="+mn-ea"/>
                <a:cs typeface="+mn-cs"/>
              </a:rPr>
              <a:t> </a:t>
            </a:r>
            <a:r>
              <a:rPr lang="en-US" sz="2400" kern="1200" dirty="0" smtClean="0">
                <a:solidFill>
                  <a:schemeClr val="accent5">
                    <a:lumMod val="50000"/>
                  </a:schemeClr>
                </a:solidFill>
                <a:latin typeface="Franklin Gothic Heavy" pitchFamily="34" charset="0"/>
                <a:ea typeface="+mn-ea"/>
                <a:cs typeface="+mn-cs"/>
              </a:rPr>
              <a:t>MISSION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Mission/Vis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smtClean="0"/>
              <a:t>NOAA's Acquisition &amp; Grants (AGO)</a:t>
            </a:r>
            <a:endParaRPr lang="en-US"/>
          </a:p>
        </p:txBody>
      </p:sp>
      <p:sp>
        <p:nvSpPr>
          <p:cNvPr id="4" name="Slide Number Placeholder 3"/>
          <p:cNvSpPr>
            <a:spLocks noGrp="1"/>
          </p:cNvSpPr>
          <p:nvPr>
            <p:ph type="sldNum" sz="quarter" idx="11"/>
          </p:nvPr>
        </p:nvSpPr>
        <p:spPr/>
        <p:txBody>
          <a:bodyPr/>
          <a:lstStyle/>
          <a:p>
            <a:fld id="{B991410E-0A48-4E85-A277-203C7C796850}" type="slidenum">
              <a:rPr lang="en-US" smtClean="0"/>
              <a:pPr/>
              <a:t>‹#›</a:t>
            </a:fld>
            <a:endParaRPr lang="en-US"/>
          </a:p>
        </p:txBody>
      </p:sp>
      <p:sp>
        <p:nvSpPr>
          <p:cNvPr id="6" name="Text Placeholder 5"/>
          <p:cNvSpPr>
            <a:spLocks noGrp="1"/>
          </p:cNvSpPr>
          <p:nvPr>
            <p:ph type="body" sz="quarter" idx="12"/>
          </p:nvPr>
        </p:nvSpPr>
        <p:spPr>
          <a:xfrm>
            <a:off x="812800" y="1447800"/>
            <a:ext cx="3657600" cy="5093208"/>
          </a:xfrm>
          <a:gradFill>
            <a:gsLst>
              <a:gs pos="0">
                <a:schemeClr val="accent1">
                  <a:tint val="50000"/>
                  <a:satMod val="300000"/>
                </a:schemeClr>
              </a:gs>
              <a:gs pos="35000">
                <a:schemeClr val="accent1">
                  <a:tint val="37000"/>
                  <a:satMod val="300000"/>
                </a:schemeClr>
              </a:gs>
              <a:gs pos="100000">
                <a:schemeClr val="accent1">
                  <a:tint val="15000"/>
                  <a:satMod val="350000"/>
                  <a:alpha val="0"/>
                </a:schemeClr>
              </a:gs>
            </a:gsLst>
          </a:gradFill>
          <a:ln>
            <a:noFill/>
          </a:ln>
        </p:spPr>
        <p:style>
          <a:lnRef idx="1">
            <a:schemeClr val="accent1"/>
          </a:lnRef>
          <a:fillRef idx="2">
            <a:schemeClr val="accent1"/>
          </a:fillRef>
          <a:effectRef idx="1">
            <a:schemeClr val="accent1"/>
          </a:effectRef>
          <a:fontRef idx="minor">
            <a:schemeClr val="dk1"/>
          </a:fontRef>
        </p:style>
        <p:txBody>
          <a:bodyPr lIns="274320" tIns="2560320" rIns="274320" rtlCol="0" anchor="t" anchorCtr="0"/>
          <a:lstStyle>
            <a:lvl1pPr algn="l" rtl="0" fontAlgn="base">
              <a:spcBef>
                <a:spcPct val="0"/>
              </a:spcBef>
              <a:spcAft>
                <a:spcPct val="0"/>
              </a:spcAft>
              <a:defRPr lang="en-US" sz="1800" dirty="0" smtClean="0">
                <a:solidFill>
                  <a:schemeClr val="accent1">
                    <a:lumMod val="75000"/>
                  </a:schemeClr>
                </a:solidFill>
                <a:latin typeface="Franklin Gothic Medium" pitchFamily="34" charset="0"/>
                <a:ea typeface="+mn-ea"/>
                <a:cs typeface="+mn-cs"/>
              </a:defRPr>
            </a:lvl1pPr>
            <a:lvl2pPr>
              <a:defRPr sz="1400">
                <a:solidFill>
                  <a:srgbClr val="0070C0"/>
                </a:solidFill>
              </a:defRPr>
            </a:lvl2pPr>
          </a:lstStyle>
          <a:p>
            <a:pPr lvl="0"/>
            <a:r>
              <a:rPr lang="en-US" dirty="0" smtClean="0"/>
              <a:t>Click to edit Master text styles</a:t>
            </a:r>
          </a:p>
          <a:p>
            <a:pPr lvl="1"/>
            <a:endParaRPr lang="en-US" dirty="0" smtClean="0"/>
          </a:p>
        </p:txBody>
      </p:sp>
      <p:sp>
        <p:nvSpPr>
          <p:cNvPr id="8" name="Text Placeholder 7"/>
          <p:cNvSpPr>
            <a:spLocks noGrp="1"/>
          </p:cNvSpPr>
          <p:nvPr>
            <p:ph type="body" sz="quarter" idx="13"/>
          </p:nvPr>
        </p:nvSpPr>
        <p:spPr>
          <a:xfrm>
            <a:off x="4495800" y="1447800"/>
            <a:ext cx="3657600" cy="5093208"/>
          </a:xfrm>
          <a:gradFill>
            <a:gsLst>
              <a:gs pos="0">
                <a:schemeClr val="accent5">
                  <a:tint val="50000"/>
                  <a:satMod val="300000"/>
                </a:schemeClr>
              </a:gs>
              <a:gs pos="35000">
                <a:schemeClr val="accent5">
                  <a:tint val="37000"/>
                  <a:satMod val="300000"/>
                </a:schemeClr>
              </a:gs>
              <a:gs pos="100000">
                <a:schemeClr val="accent5">
                  <a:tint val="15000"/>
                  <a:satMod val="350000"/>
                  <a:alpha val="0"/>
                </a:schemeClr>
              </a:gs>
            </a:gsLst>
          </a:gradFill>
          <a:ln>
            <a:noFill/>
          </a:ln>
        </p:spPr>
        <p:style>
          <a:lnRef idx="1">
            <a:schemeClr val="accent5"/>
          </a:lnRef>
          <a:fillRef idx="2">
            <a:schemeClr val="accent5"/>
          </a:fillRef>
          <a:effectRef idx="1">
            <a:schemeClr val="accent5"/>
          </a:effectRef>
          <a:fontRef idx="minor">
            <a:schemeClr val="dk1"/>
          </a:fontRef>
        </p:style>
        <p:txBody>
          <a:bodyPr lIns="182880" tIns="2560320" rIns="274320" rtlCol="0" anchor="t" anchorCtr="0"/>
          <a:lstStyle>
            <a:lvl1pPr algn="r" rtl="0" fontAlgn="base">
              <a:spcBef>
                <a:spcPct val="0"/>
              </a:spcBef>
              <a:spcAft>
                <a:spcPct val="0"/>
              </a:spcAft>
              <a:defRPr lang="en-US" sz="1800" dirty="0" smtClean="0">
                <a:solidFill>
                  <a:srgbClr val="008000"/>
                </a:solidFill>
                <a:latin typeface="Franklin Gothic Medium" pitchFamily="34" charset="0"/>
                <a:ea typeface="+mn-ea"/>
                <a:cs typeface="+mn-cs"/>
              </a:defRPr>
            </a:lvl1pPr>
            <a:lvl2pPr marL="742950" indent="-285750">
              <a:defRPr sz="1400">
                <a:solidFill>
                  <a:schemeClr val="accent5">
                    <a:lumMod val="50000"/>
                  </a:schemeClr>
                </a:solidFill>
              </a:defRPr>
            </a:lvl2pPr>
          </a:lstStyle>
          <a:p>
            <a:pPr lvl="0"/>
            <a:r>
              <a:rPr lang="en-US" dirty="0" smtClean="0"/>
              <a:t>Click to edit Master text styles</a:t>
            </a:r>
          </a:p>
          <a:p>
            <a:pPr lvl="1"/>
            <a:endParaRPr lang="en-US" dirty="0" smtClean="0"/>
          </a:p>
        </p:txBody>
      </p:sp>
      <p:sp>
        <p:nvSpPr>
          <p:cNvPr id="12" name="Picture Placeholder 11"/>
          <p:cNvSpPr>
            <a:spLocks noGrp="1"/>
          </p:cNvSpPr>
          <p:nvPr>
            <p:ph type="pic" sz="quarter" idx="14"/>
          </p:nvPr>
        </p:nvSpPr>
        <p:spPr>
          <a:xfrm>
            <a:off x="965200" y="2057400"/>
            <a:ext cx="3352800" cy="1828800"/>
          </a:xfrm>
        </p:spPr>
        <p:txBody>
          <a:bodyPr/>
          <a:lstStyle/>
          <a:p>
            <a:r>
              <a:rPr lang="en-US" smtClean="0"/>
              <a:t>Click icon to add picture</a:t>
            </a:r>
            <a:endParaRPr lang="en-US"/>
          </a:p>
        </p:txBody>
      </p:sp>
      <p:sp>
        <p:nvSpPr>
          <p:cNvPr id="13" name="TextBox 12"/>
          <p:cNvSpPr txBox="1"/>
          <p:nvPr/>
        </p:nvSpPr>
        <p:spPr>
          <a:xfrm>
            <a:off x="956555" y="1447800"/>
            <a:ext cx="3370090" cy="609600"/>
          </a:xfrm>
          <a:prstGeom prst="rect">
            <a:avLst/>
          </a:prstGeom>
          <a:noFill/>
          <a:ln w="9525">
            <a:noFill/>
            <a:miter lim="800000"/>
            <a:headEnd/>
            <a:tailEnd/>
          </a:ln>
          <a:effectLst/>
        </p:spPr>
        <p:txBody>
          <a:bodyPr wrap="square" anchor="ctr">
            <a:noAutofit/>
          </a:bodyPr>
          <a:lstStyle/>
          <a:p>
            <a:pPr algn="ctr" rtl="0" fontAlgn="base">
              <a:spcBef>
                <a:spcPct val="0"/>
              </a:spcBef>
              <a:spcAft>
                <a:spcPct val="0"/>
              </a:spcAft>
              <a:defRPr/>
            </a:pPr>
            <a:r>
              <a:rPr lang="en-US" sz="2400" kern="1200" dirty="0" smtClean="0">
                <a:solidFill>
                  <a:srgbClr val="000066"/>
                </a:solidFill>
                <a:latin typeface="Franklin Gothic Heavy" pitchFamily="34" charset="0"/>
                <a:ea typeface="+mn-ea"/>
                <a:cs typeface="+mn-cs"/>
              </a:rPr>
              <a:t>ACQUISITION VISION</a:t>
            </a:r>
          </a:p>
        </p:txBody>
      </p:sp>
      <p:sp>
        <p:nvSpPr>
          <p:cNvPr id="17" name="Picture Placeholder 11"/>
          <p:cNvSpPr>
            <a:spLocks noGrp="1"/>
          </p:cNvSpPr>
          <p:nvPr>
            <p:ph type="pic" sz="quarter" idx="15"/>
          </p:nvPr>
        </p:nvSpPr>
        <p:spPr>
          <a:xfrm>
            <a:off x="4648200" y="2057400"/>
            <a:ext cx="3352800" cy="1828800"/>
          </a:xfrm>
        </p:spPr>
        <p:txBody>
          <a:bodyPr/>
          <a:lstStyle/>
          <a:p>
            <a:r>
              <a:rPr lang="en-US" smtClean="0"/>
              <a:t>Click icon to add picture</a:t>
            </a:r>
            <a:endParaRPr lang="en-US"/>
          </a:p>
        </p:txBody>
      </p:sp>
      <p:sp>
        <p:nvSpPr>
          <p:cNvPr id="18" name="TextBox 17"/>
          <p:cNvSpPr txBox="1"/>
          <p:nvPr/>
        </p:nvSpPr>
        <p:spPr>
          <a:xfrm>
            <a:off x="4566234" y="1447800"/>
            <a:ext cx="3516733" cy="584775"/>
          </a:xfrm>
          <a:prstGeom prst="rect">
            <a:avLst/>
          </a:prstGeom>
          <a:noFill/>
          <a:ln w="9525">
            <a:noFill/>
            <a:miter lim="800000"/>
            <a:headEnd/>
            <a:tailEnd/>
          </a:ln>
          <a:effectLst/>
        </p:spPr>
        <p:txBody>
          <a:bodyPr wrap="none" anchor="ctr">
            <a:noAutofit/>
          </a:bodyPr>
          <a:lstStyle/>
          <a:p>
            <a:pPr algn="ctr" rtl="0" fontAlgn="base">
              <a:spcBef>
                <a:spcPct val="0"/>
              </a:spcBef>
              <a:spcAft>
                <a:spcPct val="0"/>
              </a:spcAft>
              <a:defRPr/>
            </a:pPr>
            <a:r>
              <a:rPr lang="en-US" sz="2400" kern="1200" dirty="0" smtClean="0">
                <a:solidFill>
                  <a:schemeClr val="accent5">
                    <a:lumMod val="50000"/>
                  </a:schemeClr>
                </a:solidFill>
                <a:latin typeface="Franklin Gothic Heavy" pitchFamily="34" charset="0"/>
                <a:ea typeface="+mn-ea"/>
                <a:cs typeface="+mn-cs"/>
              </a:rPr>
              <a:t>GRANTS</a:t>
            </a:r>
            <a:r>
              <a:rPr lang="en-US" sz="2400" kern="1200" baseline="0" dirty="0" smtClean="0">
                <a:solidFill>
                  <a:schemeClr val="accent5">
                    <a:lumMod val="50000"/>
                  </a:schemeClr>
                </a:solidFill>
                <a:latin typeface="Franklin Gothic Heavy" pitchFamily="34" charset="0"/>
                <a:ea typeface="+mn-ea"/>
                <a:cs typeface="+mn-cs"/>
              </a:rPr>
              <a:t> </a:t>
            </a:r>
            <a:r>
              <a:rPr lang="en-US" sz="2400" kern="1200" dirty="0" smtClean="0">
                <a:solidFill>
                  <a:schemeClr val="accent5">
                    <a:lumMod val="50000"/>
                  </a:schemeClr>
                </a:solidFill>
                <a:latin typeface="Franklin Gothic Heavy" pitchFamily="34" charset="0"/>
                <a:ea typeface="+mn-ea"/>
                <a:cs typeface="+mn-cs"/>
              </a:rPr>
              <a:t>VISION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otally 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1371600"/>
            <a:ext cx="9144000" cy="518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1371600"/>
            <a:ext cx="9144000" cy="76200"/>
          </a:xfrm>
          <a:prstGeom prst="rect">
            <a:avLst/>
          </a:pr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uxtonEarth_FullPage.png"/>
          <p:cNvPicPr>
            <a:picLocks noChangeAspect="1"/>
          </p:cNvPicPr>
          <p:nvPr/>
        </p:nvPicPr>
        <p:blipFill>
          <a:blip r:embed="rId11"/>
          <a:stretch>
            <a:fillRect/>
          </a:stretch>
        </p:blipFill>
        <p:spPr>
          <a:xfrm>
            <a:off x="377" y="283"/>
            <a:ext cx="9143244" cy="6857434"/>
          </a:xfrm>
          <a:prstGeom prst="rect">
            <a:avLst/>
          </a:prstGeom>
        </p:spPr>
      </p:pic>
      <p:sp>
        <p:nvSpPr>
          <p:cNvPr id="1026" name="Rectangle 2"/>
          <p:cNvSpPr>
            <a:spLocks noGrp="1" noChangeArrowheads="1"/>
          </p:cNvSpPr>
          <p:nvPr>
            <p:ph type="title"/>
          </p:nvPr>
        </p:nvSpPr>
        <p:spPr bwMode="auto">
          <a:xfrm>
            <a:off x="1524000" y="0"/>
            <a:ext cx="7620000" cy="1371600"/>
          </a:xfrm>
          <a:prstGeom prst="rect">
            <a:avLst/>
          </a:prstGeom>
          <a:noFill/>
          <a:ln w="9525" algn="ctr">
            <a:noFill/>
            <a:miter lim="800000"/>
            <a:headEnd/>
            <a:tailEnd/>
          </a:ln>
          <a:effectLst/>
        </p:spPr>
        <p:txBody>
          <a:bodyPr vert="horz" wrap="square" lIns="91440" tIns="45720" rIns="18288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04800" y="1676400"/>
            <a:ext cx="85344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0" y="6553200"/>
            <a:ext cx="7010400" cy="304800"/>
          </a:xfrm>
          <a:prstGeom prst="rect">
            <a:avLst/>
          </a:prstGeom>
          <a:noFill/>
          <a:ln w="9525">
            <a:noFill/>
            <a:miter lim="800000"/>
            <a:headEnd/>
            <a:tailEnd/>
          </a:ln>
          <a:effectLst/>
        </p:spPr>
        <p:txBody>
          <a:bodyPr vert="horz" wrap="square" lIns="640080" tIns="45720" rIns="91440" bIns="45720" numCol="1" anchor="t" anchorCtr="0" compatLnSpc="1">
            <a:prstTxWarp prst="textNoShape">
              <a:avLst/>
            </a:prstTxWarp>
          </a:bodyPr>
          <a:lstStyle>
            <a:lvl1pPr>
              <a:defRPr sz="1200">
                <a:solidFill>
                  <a:srgbClr val="FFFFCC"/>
                </a:solidFill>
                <a:latin typeface="Franklin Gothic Medium Cond" pitchFamily="34" charset="0"/>
              </a:defRPr>
            </a:lvl1pPr>
          </a:lstStyle>
          <a:p>
            <a:r>
              <a:rPr lang="en-US" smtClean="0"/>
              <a:t>NOAA's Acquisition &amp; Grants (AGO)</a:t>
            </a:r>
            <a:endParaRPr lang="en-US"/>
          </a:p>
        </p:txBody>
      </p:sp>
      <p:sp>
        <p:nvSpPr>
          <p:cNvPr id="1030" name="Rectangle 6"/>
          <p:cNvSpPr>
            <a:spLocks noGrp="1" noChangeArrowheads="1"/>
          </p:cNvSpPr>
          <p:nvPr>
            <p:ph type="sldNum" sz="quarter" idx="4"/>
          </p:nvPr>
        </p:nvSpPr>
        <p:spPr bwMode="auto">
          <a:xfrm>
            <a:off x="70104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CC"/>
                </a:solidFill>
                <a:latin typeface="Franklin Gothic Medium Cond" pitchFamily="34" charset="0"/>
              </a:defRPr>
            </a:lvl1pPr>
          </a:lstStyle>
          <a:p>
            <a:fld id="{B991410E-0A48-4E85-A277-203C7C796850}" type="slidenum">
              <a:rPr lang="en-US" smtClean="0"/>
              <a:pPr/>
              <a:t>‹#›</a:t>
            </a:fld>
            <a:endParaRPr lang="en-US"/>
          </a:p>
        </p:txBody>
      </p:sp>
      <p:pic>
        <p:nvPicPr>
          <p:cNvPr id="1031" name="Picture 7" descr="Dept of Commerce Seal"/>
          <p:cNvPicPr>
            <a:picLocks noChangeAspect="1" noChangeArrowheads="1"/>
          </p:cNvPicPr>
          <p:nvPr/>
        </p:nvPicPr>
        <p:blipFill>
          <a:blip r:embed="rId12" cstate="print"/>
          <a:srcRect/>
          <a:stretch>
            <a:fillRect/>
          </a:stretch>
        </p:blipFill>
        <p:spPr bwMode="auto">
          <a:xfrm>
            <a:off x="117475" y="6588125"/>
            <a:ext cx="236538" cy="234950"/>
          </a:xfrm>
          <a:prstGeom prst="rect">
            <a:avLst/>
          </a:prstGeom>
          <a:noFill/>
        </p:spPr>
      </p:pic>
      <p:pic>
        <p:nvPicPr>
          <p:cNvPr id="1032" name="Picture 8" descr="NOAA"/>
          <p:cNvPicPr>
            <a:picLocks noChangeAspect="1" noChangeArrowheads="1"/>
          </p:cNvPicPr>
          <p:nvPr/>
        </p:nvPicPr>
        <p:blipFill>
          <a:blip r:embed="rId13" cstate="print"/>
          <a:srcRect/>
          <a:stretch>
            <a:fillRect/>
          </a:stretch>
        </p:blipFill>
        <p:spPr bwMode="auto">
          <a:xfrm>
            <a:off x="346075" y="6591300"/>
            <a:ext cx="228600" cy="228600"/>
          </a:xfrm>
          <a:prstGeom prst="rect">
            <a:avLst/>
          </a:prstGeom>
          <a:noFill/>
        </p:spPr>
      </p:pic>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68" r:id="rId9"/>
  </p:sldLayoutIdLst>
  <p:timing>
    <p:tnLst>
      <p:par>
        <p:cTn id="1" dur="indefinite" restart="never" nodeType="tmRoot"/>
      </p:par>
    </p:tnLst>
  </p:timing>
  <p:hf hdr="0" dt="0"/>
  <p:txStyles>
    <p:titleStyle>
      <a:lvl1pPr algn="r" rtl="0" eaLnBrk="1" fontAlgn="base" hangingPunct="1">
        <a:lnSpc>
          <a:spcPct val="90000"/>
        </a:lnSpc>
        <a:spcBef>
          <a:spcPct val="0"/>
        </a:spcBef>
        <a:spcAft>
          <a:spcPct val="0"/>
        </a:spcAft>
        <a:defRPr sz="4400">
          <a:solidFill>
            <a:srgbClr val="FFFFCC"/>
          </a:solidFill>
          <a:effectLst/>
          <a:latin typeface="Franklin Gothic Demi" pitchFamily="34" charset="0"/>
          <a:ea typeface="+mj-ea"/>
          <a:cs typeface="+mj-cs"/>
        </a:defRPr>
      </a:lvl1pPr>
      <a:lvl2pPr algn="r" rtl="0" eaLnBrk="1" fontAlgn="base" hangingPunct="1">
        <a:lnSpc>
          <a:spcPct val="90000"/>
        </a:lnSpc>
        <a:spcBef>
          <a:spcPct val="0"/>
        </a:spcBef>
        <a:spcAft>
          <a:spcPct val="0"/>
        </a:spcAft>
        <a:defRPr sz="4400">
          <a:solidFill>
            <a:srgbClr val="FFFFCC"/>
          </a:solidFill>
          <a:latin typeface="SolexBlackLiningItalic" pitchFamily="2" charset="0"/>
        </a:defRPr>
      </a:lvl2pPr>
      <a:lvl3pPr algn="r" rtl="0" eaLnBrk="1" fontAlgn="base" hangingPunct="1">
        <a:lnSpc>
          <a:spcPct val="90000"/>
        </a:lnSpc>
        <a:spcBef>
          <a:spcPct val="0"/>
        </a:spcBef>
        <a:spcAft>
          <a:spcPct val="0"/>
        </a:spcAft>
        <a:defRPr sz="4400">
          <a:solidFill>
            <a:srgbClr val="FFFFCC"/>
          </a:solidFill>
          <a:latin typeface="SolexBlackLiningItalic" pitchFamily="2" charset="0"/>
        </a:defRPr>
      </a:lvl3pPr>
      <a:lvl4pPr algn="r" rtl="0" eaLnBrk="1" fontAlgn="base" hangingPunct="1">
        <a:lnSpc>
          <a:spcPct val="90000"/>
        </a:lnSpc>
        <a:spcBef>
          <a:spcPct val="0"/>
        </a:spcBef>
        <a:spcAft>
          <a:spcPct val="0"/>
        </a:spcAft>
        <a:defRPr sz="4400">
          <a:solidFill>
            <a:srgbClr val="FFFFCC"/>
          </a:solidFill>
          <a:latin typeface="SolexBlackLiningItalic" pitchFamily="2" charset="0"/>
        </a:defRPr>
      </a:lvl4pPr>
      <a:lvl5pPr algn="r" rtl="0" eaLnBrk="1" fontAlgn="base" hangingPunct="1">
        <a:lnSpc>
          <a:spcPct val="90000"/>
        </a:lnSpc>
        <a:spcBef>
          <a:spcPct val="0"/>
        </a:spcBef>
        <a:spcAft>
          <a:spcPct val="0"/>
        </a:spcAft>
        <a:defRPr sz="4400">
          <a:solidFill>
            <a:srgbClr val="FFFFCC"/>
          </a:solidFill>
          <a:latin typeface="SolexBlackLiningItalic" pitchFamily="2" charset="0"/>
        </a:defRPr>
      </a:lvl5pPr>
      <a:lvl6pPr marL="457200" algn="r" rtl="0" eaLnBrk="1" fontAlgn="base" hangingPunct="1">
        <a:lnSpc>
          <a:spcPct val="90000"/>
        </a:lnSpc>
        <a:spcBef>
          <a:spcPct val="0"/>
        </a:spcBef>
        <a:spcAft>
          <a:spcPct val="0"/>
        </a:spcAft>
        <a:defRPr sz="4400">
          <a:solidFill>
            <a:srgbClr val="FFFFCC"/>
          </a:solidFill>
          <a:latin typeface="SolexBlackLiningItalic" pitchFamily="2" charset="0"/>
        </a:defRPr>
      </a:lvl6pPr>
      <a:lvl7pPr marL="914400" algn="r" rtl="0" eaLnBrk="1" fontAlgn="base" hangingPunct="1">
        <a:lnSpc>
          <a:spcPct val="90000"/>
        </a:lnSpc>
        <a:spcBef>
          <a:spcPct val="0"/>
        </a:spcBef>
        <a:spcAft>
          <a:spcPct val="0"/>
        </a:spcAft>
        <a:defRPr sz="4400">
          <a:solidFill>
            <a:srgbClr val="FFFFCC"/>
          </a:solidFill>
          <a:latin typeface="SolexBlackLiningItalic" pitchFamily="2" charset="0"/>
        </a:defRPr>
      </a:lvl7pPr>
      <a:lvl8pPr marL="1371600" algn="r" rtl="0" eaLnBrk="1" fontAlgn="base" hangingPunct="1">
        <a:lnSpc>
          <a:spcPct val="90000"/>
        </a:lnSpc>
        <a:spcBef>
          <a:spcPct val="0"/>
        </a:spcBef>
        <a:spcAft>
          <a:spcPct val="0"/>
        </a:spcAft>
        <a:defRPr sz="4400">
          <a:solidFill>
            <a:srgbClr val="FFFFCC"/>
          </a:solidFill>
          <a:latin typeface="SolexBlackLiningItalic" pitchFamily="2" charset="0"/>
        </a:defRPr>
      </a:lvl8pPr>
      <a:lvl9pPr marL="1828800" algn="r" rtl="0" eaLnBrk="1" fontAlgn="base" hangingPunct="1">
        <a:lnSpc>
          <a:spcPct val="90000"/>
        </a:lnSpc>
        <a:spcBef>
          <a:spcPct val="0"/>
        </a:spcBef>
        <a:spcAft>
          <a:spcPct val="0"/>
        </a:spcAft>
        <a:defRPr sz="4400">
          <a:solidFill>
            <a:srgbClr val="FFFFCC"/>
          </a:solidFill>
          <a:latin typeface="SolexBlackLiningItalic" pitchFamily="2" charset="0"/>
        </a:defRPr>
      </a:lvl9pPr>
    </p:titleStyle>
    <p:bodyStyle>
      <a:lvl1pPr algn="l" rtl="0" eaLnBrk="1" fontAlgn="base" hangingPunct="1">
        <a:lnSpc>
          <a:spcPct val="90000"/>
        </a:lnSpc>
        <a:spcBef>
          <a:spcPct val="75000"/>
        </a:spcBef>
        <a:spcAft>
          <a:spcPct val="0"/>
        </a:spcAft>
        <a:defRPr sz="2800">
          <a:solidFill>
            <a:schemeClr val="accent1">
              <a:lumMod val="50000"/>
            </a:schemeClr>
          </a:solidFill>
          <a:latin typeface="Franklin Gothic Medium" pitchFamily="34" charset="0"/>
          <a:ea typeface="+mn-ea"/>
          <a:cs typeface="+mn-cs"/>
        </a:defRPr>
      </a:lvl1pPr>
      <a:lvl2pPr marL="514350" indent="-285750" algn="l" rtl="0" eaLnBrk="1" fontAlgn="base" hangingPunct="1">
        <a:spcBef>
          <a:spcPct val="5000"/>
        </a:spcBef>
        <a:spcAft>
          <a:spcPct val="0"/>
        </a:spcAft>
        <a:buFontTx/>
        <a:buBlip>
          <a:blip r:embed="rId14"/>
        </a:buBlip>
        <a:defRPr sz="2000">
          <a:solidFill>
            <a:schemeClr val="accent1">
              <a:lumMod val="50000"/>
            </a:schemeClr>
          </a:solidFill>
          <a:latin typeface="Franklin Gothic Medium Cond" pitchFamily="34" charset="0"/>
        </a:defRPr>
      </a:lvl2pPr>
      <a:lvl3pPr marL="914400" indent="-228600" algn="l" rtl="0" eaLnBrk="1" fontAlgn="base" hangingPunct="1">
        <a:spcBef>
          <a:spcPct val="5000"/>
        </a:spcBef>
        <a:spcAft>
          <a:spcPct val="0"/>
        </a:spcAft>
        <a:buFontTx/>
        <a:buBlip>
          <a:blip r:embed="rId15"/>
        </a:buBlip>
        <a:defRPr sz="1800">
          <a:solidFill>
            <a:schemeClr val="accent1">
              <a:lumMod val="50000"/>
            </a:schemeClr>
          </a:solidFill>
          <a:latin typeface="Franklin Gothic Medium Cond" pitchFamily="34" charset="0"/>
        </a:defRPr>
      </a:lvl3pPr>
      <a:lvl4pPr marL="1257300" indent="-228600" algn="l" rtl="0" eaLnBrk="1" fontAlgn="base" hangingPunct="1">
        <a:spcBef>
          <a:spcPct val="5000"/>
        </a:spcBef>
        <a:spcAft>
          <a:spcPct val="0"/>
        </a:spcAft>
        <a:buFontTx/>
        <a:buBlip>
          <a:blip r:embed="rId16"/>
        </a:buBlip>
        <a:defRPr sz="1600">
          <a:solidFill>
            <a:schemeClr val="accent1">
              <a:lumMod val="50000"/>
            </a:schemeClr>
          </a:solidFill>
          <a:latin typeface="Franklin Gothic Medium Cond" pitchFamily="34" charset="0"/>
        </a:defRPr>
      </a:lvl4pPr>
      <a:lvl5pPr marL="1600200" indent="-228600" algn="l" rtl="0" eaLnBrk="1" fontAlgn="base" hangingPunct="1">
        <a:spcBef>
          <a:spcPct val="5000"/>
        </a:spcBef>
        <a:spcAft>
          <a:spcPct val="0"/>
        </a:spcAft>
        <a:buChar char="»"/>
        <a:defRPr sz="1600">
          <a:solidFill>
            <a:schemeClr val="accent2"/>
          </a:solidFill>
          <a:latin typeface="Franklin Gothic Medium Cond" pitchFamily="34" charset="0"/>
        </a:defRPr>
      </a:lvl5pPr>
      <a:lvl6pPr marL="2057400" indent="-228600" algn="l" rtl="0" eaLnBrk="1" fontAlgn="base" hangingPunct="1">
        <a:spcBef>
          <a:spcPct val="5000"/>
        </a:spcBef>
        <a:spcAft>
          <a:spcPct val="0"/>
        </a:spcAft>
        <a:buChar char="»"/>
        <a:defRPr>
          <a:solidFill>
            <a:schemeClr val="accent2"/>
          </a:solidFill>
          <a:latin typeface="SolexRegularLining" pitchFamily="2" charset="0"/>
        </a:defRPr>
      </a:lvl6pPr>
      <a:lvl7pPr marL="2514600" indent="-228600" algn="l" rtl="0" eaLnBrk="1" fontAlgn="base" hangingPunct="1">
        <a:spcBef>
          <a:spcPct val="5000"/>
        </a:spcBef>
        <a:spcAft>
          <a:spcPct val="0"/>
        </a:spcAft>
        <a:buChar char="»"/>
        <a:defRPr>
          <a:solidFill>
            <a:schemeClr val="accent2"/>
          </a:solidFill>
          <a:latin typeface="SolexRegularLining" pitchFamily="2" charset="0"/>
        </a:defRPr>
      </a:lvl7pPr>
      <a:lvl8pPr marL="2971800" indent="-228600" algn="l" rtl="0" eaLnBrk="1" fontAlgn="base" hangingPunct="1">
        <a:spcBef>
          <a:spcPct val="5000"/>
        </a:spcBef>
        <a:spcAft>
          <a:spcPct val="0"/>
        </a:spcAft>
        <a:buChar char="»"/>
        <a:defRPr>
          <a:solidFill>
            <a:schemeClr val="accent2"/>
          </a:solidFill>
          <a:latin typeface="SolexRegularLining" pitchFamily="2" charset="0"/>
        </a:defRPr>
      </a:lvl8pPr>
      <a:lvl9pPr marL="3429000" indent="-228600" algn="l" rtl="0" eaLnBrk="1" fontAlgn="base" hangingPunct="1">
        <a:spcBef>
          <a:spcPct val="5000"/>
        </a:spcBef>
        <a:spcAft>
          <a:spcPct val="0"/>
        </a:spcAft>
        <a:buChar char="»"/>
        <a:defRPr>
          <a:solidFill>
            <a:schemeClr val="accent2"/>
          </a:solidFill>
          <a:latin typeface="SolexRegularLining" pitchFamily="2"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NOAA’s Acquisition</a:t>
            </a:r>
            <a:br>
              <a:rPr lang="en-US" dirty="0" smtClean="0"/>
            </a:br>
            <a:r>
              <a:rPr lang="en-US" dirty="0" smtClean="0"/>
              <a:t>&amp; Grants (AGO)</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title"/>
          </p:nvPr>
        </p:nvSpPr>
        <p:spPr/>
        <p:txBody>
          <a:bodyPr>
            <a:normAutofit/>
          </a:bodyPr>
          <a:lstStyle/>
          <a:p>
            <a:pPr eaLnBrk="1" hangingPunct="1"/>
            <a:r>
              <a:rPr lang="en-US" dirty="0" smtClean="0"/>
              <a:t>Information Flow</a:t>
            </a:r>
            <a:br>
              <a:rPr lang="en-US" dirty="0" smtClean="0"/>
            </a:br>
            <a:r>
              <a:rPr lang="en-US" sz="2800" dirty="0" smtClean="0">
                <a:latin typeface="Franklin Gothic Medium Cond" pitchFamily="34" charset="0"/>
              </a:rPr>
              <a:t>Acquisition</a:t>
            </a:r>
          </a:p>
        </p:txBody>
      </p:sp>
      <p:sp>
        <p:nvSpPr>
          <p:cNvPr id="19" name="Slide Number Placeholder 18"/>
          <p:cNvSpPr>
            <a:spLocks noGrp="1"/>
          </p:cNvSpPr>
          <p:nvPr>
            <p:ph type="sldNum" sz="quarter" idx="11"/>
          </p:nvPr>
        </p:nvSpPr>
        <p:spPr/>
        <p:txBody>
          <a:bodyPr/>
          <a:lstStyle/>
          <a:p>
            <a:fld id="{B991410E-0A48-4E85-A277-203C7C796850}" type="slidenum">
              <a:rPr lang="en-US" smtClean="0"/>
              <a:pPr/>
              <a:t>10</a:t>
            </a:fld>
            <a:endParaRPr lang="en-US"/>
          </a:p>
        </p:txBody>
      </p:sp>
      <p:sp>
        <p:nvSpPr>
          <p:cNvPr id="20" name="Footer Placeholder 19"/>
          <p:cNvSpPr>
            <a:spLocks noGrp="1"/>
          </p:cNvSpPr>
          <p:nvPr>
            <p:ph type="ftr" sz="quarter" idx="10"/>
          </p:nvPr>
        </p:nvSpPr>
        <p:spPr/>
        <p:txBody>
          <a:bodyPr/>
          <a:lstStyle/>
          <a:p>
            <a:r>
              <a:rPr lang="en-US" smtClean="0"/>
              <a:t>NOAA's Acquisition &amp; Grants (AGO)</a:t>
            </a:r>
            <a:endParaRPr lang="en-US"/>
          </a:p>
        </p:txBody>
      </p:sp>
      <p:graphicFrame>
        <p:nvGraphicFramePr>
          <p:cNvPr id="21" name="Diagram 20"/>
          <p:cNvGraphicFramePr/>
          <p:nvPr/>
        </p:nvGraphicFramePr>
        <p:xfrm>
          <a:off x="152400" y="1447800"/>
          <a:ext cx="88392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8" name="Rectangle 47"/>
          <p:cNvSpPr>
            <a:spLocks noGrp="1" noChangeArrowheads="1"/>
          </p:cNvSpPr>
          <p:nvPr>
            <p:ph type="title"/>
          </p:nvPr>
        </p:nvSpPr>
        <p:spPr/>
        <p:txBody>
          <a:bodyPr/>
          <a:lstStyle/>
          <a:p>
            <a:r>
              <a:rPr lang="en-US" dirty="0" smtClean="0"/>
              <a:t>Information Flow</a:t>
            </a:r>
            <a:br>
              <a:rPr lang="en-US" dirty="0" smtClean="0"/>
            </a:br>
            <a:r>
              <a:rPr lang="en-US" sz="2800" dirty="0" smtClean="0">
                <a:latin typeface="Franklin Gothic Medium Cond" pitchFamily="34" charset="0"/>
              </a:rPr>
              <a:t>Grants</a:t>
            </a:r>
          </a:p>
        </p:txBody>
      </p:sp>
      <p:sp>
        <p:nvSpPr>
          <p:cNvPr id="49" name="Footer Placeholder 48"/>
          <p:cNvSpPr>
            <a:spLocks noGrp="1"/>
          </p:cNvSpPr>
          <p:nvPr>
            <p:ph type="ftr" sz="quarter" idx="10"/>
          </p:nvPr>
        </p:nvSpPr>
        <p:spPr/>
        <p:txBody>
          <a:bodyPr/>
          <a:lstStyle/>
          <a:p>
            <a:r>
              <a:rPr lang="en-US" smtClean="0"/>
              <a:t>NOAA's Acquisition &amp; Grants (AGO)</a:t>
            </a:r>
            <a:endParaRPr lang="en-US"/>
          </a:p>
        </p:txBody>
      </p:sp>
      <p:sp>
        <p:nvSpPr>
          <p:cNvPr id="3074" name="Slide Number Placeholder 5"/>
          <p:cNvSpPr>
            <a:spLocks noGrp="1"/>
          </p:cNvSpPr>
          <p:nvPr>
            <p:ph type="sldNum" sz="quarter" idx="11"/>
          </p:nvPr>
        </p:nvSpPr>
        <p:spPr/>
        <p:txBody>
          <a:bodyPr/>
          <a:lstStyle/>
          <a:p>
            <a:fld id="{48639FA3-3F3E-4707-B28D-1E0D3BE42A3B}" type="slidenum">
              <a:rPr lang="en-US" smtClean="0"/>
              <a:pPr/>
              <a:t>11</a:t>
            </a:fld>
            <a:endParaRPr lang="en-US" smtClean="0"/>
          </a:p>
        </p:txBody>
      </p:sp>
      <p:sp>
        <p:nvSpPr>
          <p:cNvPr id="3105" name="Line 44"/>
          <p:cNvSpPr>
            <a:spLocks noChangeAspect="1" noChangeShapeType="1"/>
          </p:cNvSpPr>
          <p:nvPr/>
        </p:nvSpPr>
        <p:spPr bwMode="auto">
          <a:xfrm>
            <a:off x="7065963" y="6316663"/>
            <a:ext cx="1535112" cy="1587"/>
          </a:xfrm>
          <a:prstGeom prst="line">
            <a:avLst/>
          </a:prstGeom>
          <a:noFill/>
          <a:ln w="9525">
            <a:noFill/>
            <a:round/>
            <a:headEnd/>
            <a:tailEnd/>
          </a:ln>
        </p:spPr>
        <p:txBody>
          <a:bodyPr wrap="none" anchor="ctr"/>
          <a:lstStyle/>
          <a:p>
            <a:endParaRPr lang="en-US"/>
          </a:p>
        </p:txBody>
      </p:sp>
      <p:graphicFrame>
        <p:nvGraphicFramePr>
          <p:cNvPr id="53" name="Diagram 52"/>
          <p:cNvGraphicFramePr>
            <a:graphicFrameLocks noChangeAspect="1"/>
          </p:cNvGraphicFramePr>
          <p:nvPr/>
        </p:nvGraphicFramePr>
        <p:xfrm>
          <a:off x="228600" y="1447800"/>
          <a:ext cx="8763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17" name="Line 35"/>
          <p:cNvSpPr>
            <a:spLocks noChangeAspect="1" noChangeShapeType="1"/>
          </p:cNvSpPr>
          <p:nvPr/>
        </p:nvSpPr>
        <p:spPr bwMode="auto">
          <a:xfrm>
            <a:off x="5847292" y="5681861"/>
            <a:ext cx="0" cy="668139"/>
          </a:xfrm>
          <a:prstGeom prst="line">
            <a:avLst/>
          </a:prstGeom>
          <a:noFill/>
          <a:ln w="12700">
            <a:solidFill>
              <a:schemeClr val="tx1"/>
            </a:solidFill>
            <a:round/>
            <a:headEnd/>
            <a:tailEnd/>
          </a:ln>
        </p:spPr>
        <p:txBody>
          <a:bodyPr wrap="none"/>
          <a:lstStyle/>
          <a:p>
            <a:endParaRPr lang="en-US"/>
          </a:p>
        </p:txBody>
      </p:sp>
      <p:grpSp>
        <p:nvGrpSpPr>
          <p:cNvPr id="57" name="Group 56"/>
          <p:cNvGrpSpPr/>
          <p:nvPr/>
        </p:nvGrpSpPr>
        <p:grpSpPr>
          <a:xfrm>
            <a:off x="2285999" y="5791200"/>
            <a:ext cx="4648201" cy="643764"/>
            <a:chOff x="2247900" y="5638800"/>
            <a:chExt cx="4648201" cy="643764"/>
          </a:xfrm>
        </p:grpSpPr>
        <p:grpSp>
          <p:nvGrpSpPr>
            <p:cNvPr id="56" name="Group 55"/>
            <p:cNvGrpSpPr/>
            <p:nvPr/>
          </p:nvGrpSpPr>
          <p:grpSpPr>
            <a:xfrm>
              <a:off x="2247900" y="5943600"/>
              <a:ext cx="4648201" cy="338964"/>
              <a:chOff x="3276600" y="5943600"/>
              <a:chExt cx="4648201" cy="338964"/>
            </a:xfrm>
          </p:grpSpPr>
          <p:sp>
            <p:nvSpPr>
              <p:cNvPr id="3110" name="Rectangle 28"/>
              <p:cNvSpPr>
                <a:spLocks noChangeAspect="1" noChangeArrowheads="1"/>
              </p:cNvSpPr>
              <p:nvPr/>
            </p:nvSpPr>
            <p:spPr bwMode="auto">
              <a:xfrm>
                <a:off x="5637907" y="5943600"/>
                <a:ext cx="2286894" cy="338964"/>
              </a:xfrm>
              <a:prstGeom prst="rect">
                <a:avLst/>
              </a:prstGeom>
              <a:noFill/>
              <a:ln w="9525">
                <a:noFill/>
                <a:miter lim="800000"/>
                <a:headEnd/>
                <a:tailEnd/>
              </a:ln>
            </p:spPr>
            <p:txBody>
              <a:bodyPr anchor="ctr"/>
              <a:lstStyle/>
              <a:p>
                <a:pPr algn="l">
                  <a:spcBef>
                    <a:spcPct val="20000"/>
                  </a:spcBef>
                </a:pPr>
                <a:r>
                  <a:rPr lang="en-US" sz="1200" b="0" dirty="0">
                    <a:solidFill>
                      <a:schemeClr val="bg1"/>
                    </a:solidFill>
                    <a:latin typeface="Franklin Gothic Medium Cond" pitchFamily="34" charset="0"/>
                  </a:rPr>
                  <a:t>Grantee and NOAA User functionality</a:t>
                </a:r>
              </a:p>
            </p:txBody>
          </p:sp>
          <p:sp>
            <p:nvSpPr>
              <p:cNvPr id="3111" name="Rectangle 29"/>
              <p:cNvSpPr>
                <a:spLocks noChangeAspect="1" noChangeArrowheads="1"/>
              </p:cNvSpPr>
              <p:nvPr/>
            </p:nvSpPr>
            <p:spPr bwMode="auto">
              <a:xfrm>
                <a:off x="5257800" y="5943600"/>
                <a:ext cx="360892" cy="338964"/>
              </a:xfrm>
              <a:prstGeom prst="rect">
                <a:avLst/>
              </a:prstGeom>
              <a:solidFill>
                <a:srgbClr val="FFC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l">
                  <a:spcBef>
                    <a:spcPct val="20000"/>
                  </a:spcBef>
                  <a:buFontTx/>
                  <a:buChar char="•"/>
                </a:pPr>
                <a:endParaRPr lang="en-US" sz="900" b="0"/>
              </a:p>
            </p:txBody>
          </p:sp>
          <p:sp>
            <p:nvSpPr>
              <p:cNvPr id="3112" name="Rectangle 30"/>
              <p:cNvSpPr>
                <a:spLocks noChangeAspect="1" noChangeArrowheads="1"/>
              </p:cNvSpPr>
              <p:nvPr/>
            </p:nvSpPr>
            <p:spPr bwMode="auto">
              <a:xfrm>
                <a:off x="3651779" y="5943600"/>
                <a:ext cx="1606021" cy="329175"/>
              </a:xfrm>
              <a:prstGeom prst="rect">
                <a:avLst/>
              </a:prstGeom>
              <a:noFill/>
              <a:ln w="9525">
                <a:noFill/>
                <a:miter lim="800000"/>
                <a:headEnd/>
                <a:tailEnd/>
              </a:ln>
            </p:spPr>
            <p:txBody>
              <a:bodyPr anchor="ctr"/>
              <a:lstStyle/>
              <a:p>
                <a:pPr algn="l">
                  <a:spcBef>
                    <a:spcPct val="20000"/>
                  </a:spcBef>
                </a:pPr>
                <a:r>
                  <a:rPr lang="en-US" sz="1200" b="0" dirty="0">
                    <a:solidFill>
                      <a:schemeClr val="bg1"/>
                    </a:solidFill>
                    <a:latin typeface="Franklin Gothic Medium Cond" pitchFamily="34" charset="0"/>
                  </a:rPr>
                  <a:t>NOAA User functionality</a:t>
                </a:r>
              </a:p>
            </p:txBody>
          </p:sp>
          <p:sp>
            <p:nvSpPr>
              <p:cNvPr id="3113" name="Rectangle 31"/>
              <p:cNvSpPr>
                <a:spLocks noChangeAspect="1" noChangeArrowheads="1"/>
              </p:cNvSpPr>
              <p:nvPr/>
            </p:nvSpPr>
            <p:spPr bwMode="auto">
              <a:xfrm>
                <a:off x="3276600" y="5943600"/>
                <a:ext cx="360892" cy="329175"/>
              </a:xfrm>
              <a:prstGeom prst="rect">
                <a:avLst/>
              </a:prstGeom>
              <a:solidFill>
                <a:schemeClr val="accent1">
                  <a:lumMod val="40000"/>
                  <a:lumOff val="6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l">
                  <a:spcBef>
                    <a:spcPct val="20000"/>
                  </a:spcBef>
                </a:pPr>
                <a:endParaRPr lang="en-US" sz="900" b="0" dirty="0"/>
              </a:p>
            </p:txBody>
          </p:sp>
        </p:grpSp>
        <p:sp>
          <p:nvSpPr>
            <p:cNvPr id="55" name="Rectangle 30"/>
            <p:cNvSpPr>
              <a:spLocks noChangeAspect="1" noChangeArrowheads="1"/>
            </p:cNvSpPr>
            <p:nvPr/>
          </p:nvSpPr>
          <p:spPr bwMode="auto">
            <a:xfrm>
              <a:off x="3349890" y="5638800"/>
              <a:ext cx="2444221" cy="329175"/>
            </a:xfrm>
            <a:prstGeom prst="rect">
              <a:avLst/>
            </a:prstGeom>
            <a:solidFill>
              <a:schemeClr val="tx1"/>
            </a:solidFill>
            <a:ln w="9525">
              <a:noFill/>
              <a:miter lim="800000"/>
              <a:headEnd/>
              <a:tailEnd/>
            </a:ln>
          </p:spPr>
          <p:txBody>
            <a:bodyPr anchor="ctr"/>
            <a:lstStyle/>
            <a:p>
              <a:pPr algn="ctr">
                <a:spcBef>
                  <a:spcPct val="20000"/>
                </a:spcBef>
              </a:pPr>
              <a:r>
                <a:rPr lang="en-US" sz="1600" b="0" dirty="0" smtClean="0">
                  <a:solidFill>
                    <a:schemeClr val="bg1"/>
                  </a:solidFill>
                  <a:latin typeface="Franklin Gothic Medium Cond" pitchFamily="34" charset="0"/>
                </a:rPr>
                <a:t>KEY</a:t>
              </a:r>
              <a:endParaRPr lang="en-US" sz="1600" b="0" dirty="0">
                <a:solidFill>
                  <a:schemeClr val="bg1"/>
                </a:solidFill>
                <a:latin typeface="Franklin Gothic Medium Cond" pitchFamily="34" charset="0"/>
              </a:endParaRPr>
            </a:p>
          </p:txBody>
        </p:sp>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Highest Priority Issues</a:t>
            </a:r>
            <a:endParaRPr lang="en-US" dirty="0"/>
          </a:p>
        </p:txBody>
      </p:sp>
      <p:sp>
        <p:nvSpPr>
          <p:cNvPr id="3" name="Content Placeholder 2"/>
          <p:cNvSpPr>
            <a:spLocks noGrp="1"/>
          </p:cNvSpPr>
          <p:nvPr>
            <p:ph idx="1"/>
          </p:nvPr>
        </p:nvSpPr>
        <p:spPr/>
        <p:txBody>
          <a:bodyPr/>
          <a:lstStyle/>
          <a:p>
            <a:r>
              <a:rPr lang="en-US" dirty="0" smtClean="0"/>
              <a:t>Managing High Risk Acquisitions</a:t>
            </a:r>
          </a:p>
          <a:p>
            <a:pPr lvl="1"/>
            <a:r>
              <a:rPr lang="en-US" dirty="0" smtClean="0"/>
              <a:t>Satellites (NPOESS, GOES-R)</a:t>
            </a:r>
          </a:p>
          <a:p>
            <a:pPr lvl="1"/>
            <a:r>
              <a:rPr lang="en-US" dirty="0" smtClean="0"/>
              <a:t>Ships (fisheries Research, hydrographic survey)</a:t>
            </a:r>
          </a:p>
          <a:p>
            <a:pPr lvl="2"/>
            <a:r>
              <a:rPr lang="en-US" dirty="0" smtClean="0"/>
              <a:t>High Performance Computing</a:t>
            </a:r>
          </a:p>
          <a:p>
            <a:pPr lvl="2"/>
            <a:r>
              <a:rPr lang="en-US" dirty="0" smtClean="0"/>
              <a:t>Gulfstream IV aircraft modification</a:t>
            </a:r>
          </a:p>
          <a:p>
            <a:r>
              <a:rPr lang="en-US" dirty="0" smtClean="0"/>
              <a:t>Support of acquisition and grants workforce</a:t>
            </a:r>
          </a:p>
          <a:p>
            <a:r>
              <a:rPr lang="en-US" dirty="0" smtClean="0"/>
              <a:t>Completion of Business Process Re-engineering</a:t>
            </a:r>
          </a:p>
        </p:txBody>
      </p:sp>
      <p:sp>
        <p:nvSpPr>
          <p:cNvPr id="5" name="Footer Placeholder 4"/>
          <p:cNvSpPr>
            <a:spLocks noGrp="1"/>
          </p:cNvSpPr>
          <p:nvPr>
            <p:ph type="ftr" sz="quarter" idx="10"/>
          </p:nvPr>
        </p:nvSpPr>
        <p:spPr/>
        <p:txBody>
          <a:bodyPr/>
          <a:lstStyle/>
          <a:p>
            <a:r>
              <a:rPr lang="en-US" smtClean="0"/>
              <a:t>NOAA's Acquisition &amp; Grants (AGO)</a:t>
            </a:r>
            <a:endParaRPr lang="en-US"/>
          </a:p>
        </p:txBody>
      </p:sp>
      <p:sp>
        <p:nvSpPr>
          <p:cNvPr id="4" name="Slide Number Placeholder 3"/>
          <p:cNvSpPr>
            <a:spLocks noGrp="1"/>
          </p:cNvSpPr>
          <p:nvPr>
            <p:ph type="sldNum" sz="quarter" idx="11"/>
          </p:nvPr>
        </p:nvSpPr>
        <p:spPr/>
        <p:txBody>
          <a:bodyPr/>
          <a:lstStyle/>
          <a:p>
            <a:fld id="{B991410E-0A48-4E85-A277-203C7C796850}"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Urgent Issues</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pPr algn="ctr">
              <a:buNone/>
            </a:pPr>
            <a:r>
              <a:rPr lang="en-US" dirty="0" smtClean="0"/>
              <a:t>TO BE INSERTED AT A LATER DATE</a:t>
            </a:r>
          </a:p>
          <a:p>
            <a:pPr algn="ctr">
              <a:buNone/>
            </a:pPr>
            <a:r>
              <a:rPr lang="en-US" dirty="0" smtClean="0"/>
              <a:t>NO ACTION REQUIRED FOR</a:t>
            </a:r>
          </a:p>
          <a:p>
            <a:pPr algn="ctr">
              <a:buNone/>
            </a:pPr>
            <a:r>
              <a:rPr lang="en-US" dirty="0" smtClean="0"/>
              <a:t>THIS SLIDE</a:t>
            </a:r>
            <a:endParaRPr lang="en-US" dirty="0"/>
          </a:p>
        </p:txBody>
      </p:sp>
      <p:sp>
        <p:nvSpPr>
          <p:cNvPr id="4" name="Slide Number Placeholder 3"/>
          <p:cNvSpPr>
            <a:spLocks noGrp="1"/>
          </p:cNvSpPr>
          <p:nvPr>
            <p:ph type="sldNum" sz="quarter" idx="11"/>
          </p:nvPr>
        </p:nvSpPr>
        <p:spPr/>
        <p:txBody>
          <a:bodyPr/>
          <a:lstStyle/>
          <a:p>
            <a:fld id="{B991410E-0A48-4E85-A277-203C7C796850}" type="slidenum">
              <a:rPr lang="en-US" smtClean="0"/>
              <a:pPr/>
              <a:t>13</a:t>
            </a:fld>
            <a:endParaRPr lang="en-US"/>
          </a:p>
        </p:txBody>
      </p:sp>
      <p:sp>
        <p:nvSpPr>
          <p:cNvPr id="5" name="Footer Placeholder 4"/>
          <p:cNvSpPr>
            <a:spLocks noGrp="1"/>
          </p:cNvSpPr>
          <p:nvPr>
            <p:ph type="ftr" sz="quarter" idx="10"/>
          </p:nvPr>
        </p:nvSpPr>
        <p:spPr/>
        <p:txBody>
          <a:bodyPr/>
          <a:lstStyle/>
          <a:p>
            <a:r>
              <a:rPr lang="en-US" smtClean="0"/>
              <a:t>NOAA's Acquisition &amp; Grants (AGO)</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Content</a:t>
            </a:r>
            <a:br>
              <a:rPr lang="en-US" dirty="0" smtClean="0"/>
            </a:br>
            <a:r>
              <a:rPr lang="en-US" sz="2800" dirty="0" smtClean="0">
                <a:latin typeface="Franklin Gothic Medium Cond" pitchFamily="34" charset="0"/>
              </a:rPr>
              <a:t>(in order of appearance)</a:t>
            </a:r>
            <a:endParaRPr lang="en-US" sz="2800" dirty="0">
              <a:latin typeface="Franklin Gothic Medium Cond" pitchFamily="34" charset="0"/>
            </a:endParaRPr>
          </a:p>
        </p:txBody>
      </p:sp>
      <p:sp>
        <p:nvSpPr>
          <p:cNvPr id="3" name="Content Placeholder 2"/>
          <p:cNvSpPr>
            <a:spLocks noGrp="1"/>
          </p:cNvSpPr>
          <p:nvPr>
            <p:ph sz="half" idx="1"/>
          </p:nvPr>
        </p:nvSpPr>
        <p:spPr/>
        <p:txBody>
          <a:bodyPr/>
          <a:lstStyle/>
          <a:p>
            <a:r>
              <a:rPr lang="en-US" smtClean="0"/>
              <a:t>Mission</a:t>
            </a:r>
          </a:p>
          <a:p>
            <a:r>
              <a:rPr lang="en-US" smtClean="0"/>
              <a:t>Vision</a:t>
            </a:r>
          </a:p>
          <a:p>
            <a:r>
              <a:rPr lang="en-US" smtClean="0"/>
              <a:t>Outputs: Products and Services</a:t>
            </a:r>
          </a:p>
          <a:p>
            <a:r>
              <a:rPr lang="en-US" smtClean="0"/>
              <a:t>Programs</a:t>
            </a:r>
          </a:p>
          <a:p>
            <a:r>
              <a:rPr lang="en-US" smtClean="0"/>
              <a:t>Budget</a:t>
            </a:r>
          </a:p>
          <a:p>
            <a:endParaRPr lang="en-US" dirty="0"/>
          </a:p>
        </p:txBody>
      </p:sp>
      <p:sp>
        <p:nvSpPr>
          <p:cNvPr id="4" name="Content Placeholder 3"/>
          <p:cNvSpPr>
            <a:spLocks noGrp="1"/>
          </p:cNvSpPr>
          <p:nvPr>
            <p:ph sz="half" idx="2"/>
          </p:nvPr>
        </p:nvSpPr>
        <p:spPr/>
        <p:txBody>
          <a:bodyPr/>
          <a:lstStyle/>
          <a:p>
            <a:r>
              <a:rPr lang="en-US" smtClean="0"/>
              <a:t>Leadership</a:t>
            </a:r>
          </a:p>
          <a:p>
            <a:r>
              <a:rPr lang="en-US" smtClean="0"/>
              <a:t>Facilities and Personnel</a:t>
            </a:r>
          </a:p>
          <a:p>
            <a:r>
              <a:rPr lang="en-US" smtClean="0"/>
              <a:t>Flow of Information</a:t>
            </a:r>
          </a:p>
          <a:p>
            <a:r>
              <a:rPr lang="en-US" smtClean="0"/>
              <a:t>Highest Priority Issues</a:t>
            </a:r>
          </a:p>
          <a:p>
            <a:r>
              <a:rPr lang="en-US" smtClean="0"/>
              <a:t>Urgent Issues</a:t>
            </a:r>
          </a:p>
          <a:p>
            <a:endParaRPr lang="en-US" dirty="0"/>
          </a:p>
        </p:txBody>
      </p:sp>
      <p:sp>
        <p:nvSpPr>
          <p:cNvPr id="8" name="Slide Number Placeholder 7"/>
          <p:cNvSpPr>
            <a:spLocks noGrp="1"/>
          </p:cNvSpPr>
          <p:nvPr>
            <p:ph type="sldNum" sz="quarter" idx="11"/>
          </p:nvPr>
        </p:nvSpPr>
        <p:spPr/>
        <p:txBody>
          <a:bodyPr/>
          <a:lstStyle/>
          <a:p>
            <a:fld id="{B991410E-0A48-4E85-A277-203C7C796850}" type="slidenum">
              <a:rPr lang="en-US" smtClean="0"/>
              <a:pPr/>
              <a:t>2</a:t>
            </a:fld>
            <a:endParaRPr lang="en-US"/>
          </a:p>
        </p:txBody>
      </p:sp>
      <p:sp>
        <p:nvSpPr>
          <p:cNvPr id="9" name="Footer Placeholder 8"/>
          <p:cNvSpPr>
            <a:spLocks noGrp="1"/>
          </p:cNvSpPr>
          <p:nvPr>
            <p:ph type="ftr" sz="quarter" idx="10"/>
          </p:nvPr>
        </p:nvSpPr>
        <p:spPr/>
        <p:txBody>
          <a:bodyPr/>
          <a:lstStyle/>
          <a:p>
            <a:r>
              <a:rPr lang="en-US" smtClean="0"/>
              <a:t>NOAA's Acquisition &amp; Grants (AGO)</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Mission</a:t>
            </a:r>
            <a:endParaRPr lang="en-US" dirty="0"/>
          </a:p>
        </p:txBody>
      </p:sp>
      <p:sp>
        <p:nvSpPr>
          <p:cNvPr id="5" name="Footer Placeholder 4"/>
          <p:cNvSpPr>
            <a:spLocks noGrp="1"/>
          </p:cNvSpPr>
          <p:nvPr>
            <p:ph type="ftr" sz="quarter" idx="10"/>
          </p:nvPr>
        </p:nvSpPr>
        <p:spPr/>
        <p:txBody>
          <a:bodyPr/>
          <a:lstStyle/>
          <a:p>
            <a:r>
              <a:rPr lang="en-US" smtClean="0"/>
              <a:t>NOAA's Acquisition &amp; Grants (AGO)</a:t>
            </a:r>
            <a:endParaRPr lang="en-US"/>
          </a:p>
        </p:txBody>
      </p:sp>
      <p:sp>
        <p:nvSpPr>
          <p:cNvPr id="4" name="Slide Number Placeholder 3"/>
          <p:cNvSpPr>
            <a:spLocks noGrp="1"/>
          </p:cNvSpPr>
          <p:nvPr>
            <p:ph type="sldNum" sz="quarter" idx="11"/>
          </p:nvPr>
        </p:nvSpPr>
        <p:spPr/>
        <p:txBody>
          <a:bodyPr/>
          <a:lstStyle/>
          <a:p>
            <a:fld id="{B991410E-0A48-4E85-A277-203C7C796850}" type="slidenum">
              <a:rPr lang="en-US" smtClean="0"/>
              <a:pPr/>
              <a:t>3</a:t>
            </a:fld>
            <a:endParaRPr lang="en-US"/>
          </a:p>
        </p:txBody>
      </p:sp>
      <p:sp>
        <p:nvSpPr>
          <p:cNvPr id="3" name="Content Placeholder 2"/>
          <p:cNvSpPr>
            <a:spLocks noGrp="1"/>
          </p:cNvSpPr>
          <p:nvPr>
            <p:ph type="body" sz="quarter" idx="12"/>
          </p:nvPr>
        </p:nvSpPr>
        <p:spPr/>
        <p:txBody>
          <a:bodyPr/>
          <a:lstStyle/>
          <a:p>
            <a:r>
              <a:rPr lang="en-US" dirty="0" smtClean="0"/>
              <a:t>Acquire and deliver high-quality supplies and services for the best price, on time, and comply with public policy. 	</a:t>
            </a:r>
          </a:p>
        </p:txBody>
      </p:sp>
      <p:sp>
        <p:nvSpPr>
          <p:cNvPr id="6" name="Text Placeholder 5"/>
          <p:cNvSpPr>
            <a:spLocks noGrp="1"/>
          </p:cNvSpPr>
          <p:nvPr>
            <p:ph type="body" sz="quarter" idx="13"/>
          </p:nvPr>
        </p:nvSpPr>
        <p:spPr/>
        <p:txBody>
          <a:bodyPr/>
          <a:lstStyle/>
          <a:p>
            <a:r>
              <a:rPr lang="en-US" smtClean="0"/>
              <a:t>Support NOAA’s mission through effective, efficient and timely grant administration program partnerships that meet customers’ needs and comply with public policy.</a:t>
            </a:r>
            <a:endParaRPr lang="en-US" dirty="0"/>
          </a:p>
        </p:txBody>
      </p:sp>
      <p:pic>
        <p:nvPicPr>
          <p:cNvPr id="20" name="Picture Placeholder 19" descr="CoastalRoots_2.jpg"/>
          <p:cNvPicPr>
            <a:picLocks noGrp="1" noChangeAspect="1"/>
          </p:cNvPicPr>
          <p:nvPr>
            <p:ph type="pic" sz="quarter" idx="15"/>
          </p:nvPr>
        </p:nvPicPr>
        <p:blipFill>
          <a:blip r:embed="rId2"/>
          <a:srcRect t="3560" b="3560"/>
          <a:stretch>
            <a:fillRect/>
          </a:stretch>
        </p:blipFill>
        <p:spPr/>
      </p:pic>
      <p:pic>
        <p:nvPicPr>
          <p:cNvPr id="18" name="Picture Placeholder 17" descr="Travel_Card_Image.png"/>
          <p:cNvPicPr>
            <a:picLocks noGrp="1" noChangeAspect="1"/>
          </p:cNvPicPr>
          <p:nvPr>
            <p:ph type="pic" sz="quarter" idx="14"/>
          </p:nvPr>
        </p:nvPicPr>
        <p:blipFill>
          <a:blip r:embed="rId3"/>
          <a:srcRect t="13636" b="13636"/>
          <a:stretch>
            <a:fillRect/>
          </a:stretch>
        </p:blip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p:cNvSpPr>
            <a:spLocks noGrp="1"/>
          </p:cNvSpPr>
          <p:nvPr>
            <p:ph type="title"/>
          </p:nvPr>
        </p:nvSpPr>
        <p:spPr/>
        <p:txBody>
          <a:bodyPr/>
          <a:lstStyle/>
          <a:p>
            <a:r>
              <a:rPr lang="en-US" smtClean="0"/>
              <a:t>Vision</a:t>
            </a:r>
            <a:endParaRPr lang="en-US" dirty="0"/>
          </a:p>
        </p:txBody>
      </p:sp>
      <p:sp>
        <p:nvSpPr>
          <p:cNvPr id="4" name="Footer Placeholder 3"/>
          <p:cNvSpPr>
            <a:spLocks noGrp="1"/>
          </p:cNvSpPr>
          <p:nvPr>
            <p:ph type="ftr" sz="quarter" idx="10"/>
          </p:nvPr>
        </p:nvSpPr>
        <p:spPr/>
        <p:txBody>
          <a:bodyPr/>
          <a:lstStyle/>
          <a:p>
            <a:r>
              <a:rPr lang="en-US" smtClean="0"/>
              <a:t>NOAA's Acquisition &amp; Grants (AGO)</a:t>
            </a:r>
            <a:endParaRPr lang="en-US"/>
          </a:p>
        </p:txBody>
      </p:sp>
      <p:sp>
        <p:nvSpPr>
          <p:cNvPr id="3" name="Slide Number Placeholder 2"/>
          <p:cNvSpPr>
            <a:spLocks noGrp="1"/>
          </p:cNvSpPr>
          <p:nvPr>
            <p:ph type="sldNum" sz="quarter" idx="11"/>
          </p:nvPr>
        </p:nvSpPr>
        <p:spPr/>
        <p:txBody>
          <a:bodyPr/>
          <a:lstStyle/>
          <a:p>
            <a:fld id="{B991410E-0A48-4E85-A277-203C7C796850}" type="slidenum">
              <a:rPr lang="en-US" smtClean="0"/>
              <a:pPr/>
              <a:t>4</a:t>
            </a:fld>
            <a:endParaRPr lang="en-US"/>
          </a:p>
        </p:txBody>
      </p:sp>
      <p:sp>
        <p:nvSpPr>
          <p:cNvPr id="10" name="Content Placeholder 9"/>
          <p:cNvSpPr>
            <a:spLocks noGrp="1"/>
          </p:cNvSpPr>
          <p:nvPr>
            <p:ph type="body" sz="quarter" idx="12"/>
          </p:nvPr>
        </p:nvSpPr>
        <p:spPr/>
        <p:txBody>
          <a:bodyPr/>
          <a:lstStyle/>
          <a:p>
            <a:r>
              <a:rPr lang="en-US" sz="1600" dirty="0" smtClean="0"/>
              <a:t>To be a Federal Acquisition leader in acquiring and delivering supplies and services: </a:t>
            </a:r>
          </a:p>
          <a:p>
            <a:pPr lvl="1"/>
            <a:r>
              <a:rPr lang="en-US" sz="1200" dirty="0" smtClean="0"/>
              <a:t>by partnering with customers, </a:t>
            </a:r>
          </a:p>
          <a:p>
            <a:pPr lvl="1"/>
            <a:r>
              <a:rPr lang="en-US" sz="1200" dirty="0" smtClean="0"/>
              <a:t>encouraging individual and organizational excellence, </a:t>
            </a:r>
          </a:p>
          <a:p>
            <a:pPr lvl="1"/>
            <a:r>
              <a:rPr lang="en-US" sz="1200" dirty="0" smtClean="0"/>
              <a:t>and identifying new market sources and strategies. </a:t>
            </a:r>
          </a:p>
        </p:txBody>
      </p:sp>
      <p:sp>
        <p:nvSpPr>
          <p:cNvPr id="16" name="Text Placeholder 15"/>
          <p:cNvSpPr>
            <a:spLocks noGrp="1"/>
          </p:cNvSpPr>
          <p:nvPr>
            <p:ph type="body" sz="quarter" idx="13"/>
          </p:nvPr>
        </p:nvSpPr>
        <p:spPr/>
        <p:txBody>
          <a:bodyPr/>
          <a:lstStyle/>
          <a:p>
            <a:r>
              <a:rPr lang="en-US" sz="1600" dirty="0" smtClean="0"/>
              <a:t>To be a Federal Financial Assistance administration leader to engage external partners:</a:t>
            </a:r>
          </a:p>
          <a:p>
            <a:pPr lvl="1"/>
            <a:r>
              <a:rPr lang="en-US" sz="1200" dirty="0" smtClean="0"/>
              <a:t>to promote the highest quality cooperation to fulfill NOAA’s Strategic Goals,</a:t>
            </a:r>
          </a:p>
          <a:p>
            <a:pPr lvl="1"/>
            <a:r>
              <a:rPr lang="en-US" sz="1200" dirty="0" smtClean="0"/>
              <a:t>and to seek the broadest external awareness of opportunities for partnerships with NOAA</a:t>
            </a:r>
          </a:p>
        </p:txBody>
      </p:sp>
      <p:pic>
        <p:nvPicPr>
          <p:cNvPr id="49" name="Picture Placeholder 48" descr="sos3_ThunderBayGrant.jpg"/>
          <p:cNvPicPr>
            <a:picLocks noGrp="1" noChangeAspect="1"/>
          </p:cNvPicPr>
          <p:nvPr>
            <p:ph type="pic" sz="quarter" idx="15"/>
          </p:nvPr>
        </p:nvPicPr>
        <p:blipFill>
          <a:blip r:embed="rId2" cstate="print"/>
          <a:srcRect t="13636" b="13636"/>
          <a:stretch>
            <a:fillRect/>
          </a:stretch>
        </p:blipFill>
        <p:spPr/>
      </p:pic>
      <p:sp>
        <p:nvSpPr>
          <p:cNvPr id="47" name="Rectangle 46"/>
          <p:cNvSpPr/>
          <p:nvPr/>
        </p:nvSpPr>
        <p:spPr>
          <a:xfrm>
            <a:off x="723900" y="5943600"/>
            <a:ext cx="7534275" cy="52322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1400" dirty="0" smtClean="0">
                <a:latin typeface="Franklin Gothic Medium Cond" pitchFamily="34" charset="0"/>
              </a:rPr>
              <a:t>The Acquisition and Grants Office is an agency service organization seeking high customer satisfaction in support of the National Oceanic and Atmospheric Administration and Department of Commerce  missions.</a:t>
            </a:r>
            <a:endParaRPr lang="en-US" sz="1400" dirty="0">
              <a:latin typeface="Franklin Gothic Medium Cond" pitchFamily="34" charset="0"/>
            </a:endParaRPr>
          </a:p>
        </p:txBody>
      </p:sp>
      <p:pic>
        <p:nvPicPr>
          <p:cNvPr id="51" name="Picture Placeholder 50" descr="ADVENTUROUS.JPG"/>
          <p:cNvPicPr>
            <a:picLocks noGrp="1" noChangeAspect="1"/>
          </p:cNvPicPr>
          <p:nvPr>
            <p:ph type="pic" sz="quarter" idx="14"/>
          </p:nvPr>
        </p:nvPicPr>
        <p:blipFill>
          <a:blip r:embed="rId3"/>
          <a:srcRect t="13636" b="13636"/>
          <a:stretch>
            <a:fillRect/>
          </a:stretch>
        </p:blip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Outputs</a:t>
            </a:r>
            <a:endParaRPr lang="en-US" dirty="0"/>
          </a:p>
        </p:txBody>
      </p:sp>
      <p:sp>
        <p:nvSpPr>
          <p:cNvPr id="3" name="Content Placeholder 2"/>
          <p:cNvSpPr>
            <a:spLocks noGrp="1"/>
          </p:cNvSpPr>
          <p:nvPr>
            <p:ph idx="1"/>
          </p:nvPr>
        </p:nvSpPr>
        <p:spPr/>
        <p:txBody>
          <a:bodyPr/>
          <a:lstStyle/>
          <a:p>
            <a:r>
              <a:rPr lang="en-US" dirty="0" smtClean="0"/>
              <a:t>Acquisition Service Operations</a:t>
            </a:r>
          </a:p>
          <a:p>
            <a:pPr lvl="1"/>
            <a:r>
              <a:rPr lang="en-US" dirty="0" smtClean="0"/>
              <a:t>During FY 2008, AGO completed </a:t>
            </a:r>
            <a:r>
              <a:rPr lang="en-US" dirty="0" smtClean="0">
                <a:solidFill>
                  <a:schemeClr val="accent5">
                    <a:lumMod val="50000"/>
                  </a:schemeClr>
                </a:solidFill>
                <a:latin typeface="Franklin Gothic Demi" pitchFamily="34" charset="0"/>
              </a:rPr>
              <a:t>16,030 procurement </a:t>
            </a:r>
            <a:r>
              <a:rPr lang="en-US" dirty="0" smtClean="0"/>
              <a:t>actions for essential goods and services</a:t>
            </a:r>
          </a:p>
          <a:p>
            <a:pPr lvl="1"/>
            <a:r>
              <a:rPr lang="en-US" dirty="0" smtClean="0"/>
              <a:t>Total value of </a:t>
            </a:r>
            <a:r>
              <a:rPr lang="en-US" dirty="0" smtClean="0">
                <a:solidFill>
                  <a:schemeClr val="accent5">
                    <a:lumMod val="50000"/>
                  </a:schemeClr>
                </a:solidFill>
                <a:latin typeface="Franklin Gothic Demi" pitchFamily="34" charset="0"/>
              </a:rPr>
              <a:t>$1,136,292,245</a:t>
            </a:r>
          </a:p>
          <a:p>
            <a:r>
              <a:rPr lang="en-US" dirty="0" smtClean="0"/>
              <a:t>Financial Assistance Service Operations</a:t>
            </a:r>
          </a:p>
          <a:p>
            <a:pPr lvl="1"/>
            <a:r>
              <a:rPr lang="en-US" dirty="0" smtClean="0"/>
              <a:t>During FY 2008, AGO completed </a:t>
            </a:r>
            <a:r>
              <a:rPr lang="en-US" dirty="0" smtClean="0">
                <a:solidFill>
                  <a:schemeClr val="accent2">
                    <a:lumMod val="75000"/>
                  </a:schemeClr>
                </a:solidFill>
                <a:latin typeface="Franklin Gothic Demi" pitchFamily="34" charset="0"/>
              </a:rPr>
              <a:t>1,917 awards </a:t>
            </a:r>
            <a:r>
              <a:rPr lang="en-US" dirty="0" smtClean="0"/>
              <a:t>to support research and conservation initiatives with state and local governments, non-profits, and colleges and universities. </a:t>
            </a:r>
          </a:p>
          <a:p>
            <a:pPr lvl="1"/>
            <a:r>
              <a:rPr lang="en-US" dirty="0" smtClean="0"/>
              <a:t>Total value of </a:t>
            </a:r>
            <a:r>
              <a:rPr lang="en-US" dirty="0" smtClean="0">
                <a:solidFill>
                  <a:schemeClr val="accent2">
                    <a:lumMod val="75000"/>
                  </a:schemeClr>
                </a:solidFill>
                <a:latin typeface="Franklin Gothic Demi" pitchFamily="34" charset="0"/>
              </a:rPr>
              <a:t>$924,000,000</a:t>
            </a:r>
          </a:p>
          <a:p>
            <a:endParaRPr lang="en-US" dirty="0"/>
          </a:p>
        </p:txBody>
      </p:sp>
      <p:sp>
        <p:nvSpPr>
          <p:cNvPr id="5" name="Footer Placeholder 4"/>
          <p:cNvSpPr>
            <a:spLocks noGrp="1"/>
          </p:cNvSpPr>
          <p:nvPr>
            <p:ph type="ftr" sz="quarter" idx="10"/>
          </p:nvPr>
        </p:nvSpPr>
        <p:spPr/>
        <p:txBody>
          <a:bodyPr/>
          <a:lstStyle/>
          <a:p>
            <a:r>
              <a:rPr lang="en-US" smtClean="0"/>
              <a:t>NOAA's Acquisition &amp; Grants (AGO)</a:t>
            </a:r>
            <a:endParaRPr lang="en-US"/>
          </a:p>
        </p:txBody>
      </p:sp>
      <p:sp>
        <p:nvSpPr>
          <p:cNvPr id="4" name="Slide Number Placeholder 3"/>
          <p:cNvSpPr>
            <a:spLocks noGrp="1"/>
          </p:cNvSpPr>
          <p:nvPr>
            <p:ph type="sldNum" sz="quarter" idx="11"/>
          </p:nvPr>
        </p:nvSpPr>
        <p:spPr/>
        <p:txBody>
          <a:bodyPr/>
          <a:lstStyle/>
          <a:p>
            <a:fld id="{B991410E-0A48-4E85-A277-203C7C796850}"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idx="1"/>
          </p:nvPr>
        </p:nvSpPr>
        <p:spPr/>
        <p:txBody>
          <a:bodyPr/>
          <a:lstStyle/>
          <a:p>
            <a:r>
              <a:rPr lang="en-US" dirty="0" smtClean="0">
                <a:solidFill>
                  <a:schemeClr val="accent5">
                    <a:lumMod val="75000"/>
                  </a:schemeClr>
                </a:solidFill>
              </a:rPr>
              <a:t>Acquisition</a:t>
            </a:r>
          </a:p>
        </p:txBody>
      </p:sp>
      <p:sp>
        <p:nvSpPr>
          <p:cNvPr id="3" name="Content Placeholder 2"/>
          <p:cNvSpPr>
            <a:spLocks noGrp="1"/>
          </p:cNvSpPr>
          <p:nvPr>
            <p:ph sz="half" idx="2"/>
          </p:nvPr>
        </p:nvSpPr>
        <p:spPr/>
        <p:txBody>
          <a:bodyPr/>
          <a:lstStyle/>
          <a:p>
            <a:r>
              <a:rPr lang="en-US" sz="1600" dirty="0" smtClean="0"/>
              <a:t>The purpose of the  eight Acquisition Management Divisions  is to administer procurement requests for goods and services from NOAA and selected Department of Commerce customers by:</a:t>
            </a:r>
          </a:p>
          <a:p>
            <a:pPr lvl="1"/>
            <a:r>
              <a:rPr lang="en-US" sz="1400" dirty="0" smtClean="0"/>
              <a:t>Ensuring all policies, regulations and guidelines are followed to achieve fairness, open competition and due process objectives to protect the legitimate interests of the federal government as well as the vendor community.</a:t>
            </a:r>
          </a:p>
          <a:p>
            <a:pPr lvl="1"/>
            <a:r>
              <a:rPr lang="en-US" sz="1400" dirty="0" smtClean="0"/>
              <a:t>Using the most appropriate procurement mechanisms –competitive  or sole source contracts, simplified acquisition procedures or small purchases (Bank Card)—to fulfill customer requirements.</a:t>
            </a:r>
          </a:p>
          <a:p>
            <a:pPr lvl="1"/>
            <a:r>
              <a:rPr lang="en-US" sz="1400" dirty="0" smtClean="0"/>
              <a:t>Seeking  better achievement of mandated socioeconomic goals regarding use of small or disadvantaged elements of the vendor community through outreach.</a:t>
            </a:r>
          </a:p>
        </p:txBody>
      </p:sp>
      <p:sp>
        <p:nvSpPr>
          <p:cNvPr id="16" name="Text Placeholder 15"/>
          <p:cNvSpPr>
            <a:spLocks noGrp="1"/>
          </p:cNvSpPr>
          <p:nvPr>
            <p:ph type="body" sz="quarter" idx="3"/>
          </p:nvPr>
        </p:nvSpPr>
        <p:spPr/>
        <p:txBody>
          <a:bodyPr/>
          <a:lstStyle/>
          <a:p>
            <a:r>
              <a:rPr lang="en-US" dirty="0" smtClean="0">
                <a:solidFill>
                  <a:schemeClr val="accent2">
                    <a:lumMod val="75000"/>
                  </a:schemeClr>
                </a:solidFill>
              </a:rPr>
              <a:t>Grants</a:t>
            </a:r>
            <a:endParaRPr lang="en-US" dirty="0">
              <a:solidFill>
                <a:schemeClr val="accent2">
                  <a:lumMod val="75000"/>
                </a:schemeClr>
              </a:solidFill>
            </a:endParaRPr>
          </a:p>
        </p:txBody>
      </p:sp>
      <p:sp>
        <p:nvSpPr>
          <p:cNvPr id="17" name="Content Placeholder 16"/>
          <p:cNvSpPr>
            <a:spLocks noGrp="1"/>
          </p:cNvSpPr>
          <p:nvPr>
            <p:ph sz="quarter" idx="4"/>
          </p:nvPr>
        </p:nvSpPr>
        <p:spPr/>
        <p:txBody>
          <a:bodyPr/>
          <a:lstStyle/>
          <a:p>
            <a:r>
              <a:rPr lang="en-US" sz="1600" dirty="0" smtClean="0"/>
              <a:t>The purpose of the Grants Management Division (GMD) is to support NOAA's mission by:</a:t>
            </a:r>
          </a:p>
          <a:p>
            <a:pPr lvl="1"/>
            <a:r>
              <a:rPr lang="en-US" sz="1400" dirty="0" smtClean="0"/>
              <a:t>Reviewing solicitations for applications, processing applications, negotiating awards, managing administrative and financial aspects of awards, monitoring progress against expenditures, resolving audit problems, and closing out awards when the projects are completed. </a:t>
            </a:r>
          </a:p>
          <a:p>
            <a:pPr lvl="1"/>
            <a:r>
              <a:rPr lang="en-US" sz="1400" dirty="0" smtClean="0"/>
              <a:t>Sponsoring workshops and training sessions for recipients and program officials to keep the NOAA grants community current on procedures and requirements relating to grants and cooperative agreements. </a:t>
            </a:r>
          </a:p>
          <a:p>
            <a:pPr lvl="1"/>
            <a:r>
              <a:rPr lang="en-US" sz="1400" dirty="0" smtClean="0"/>
              <a:t>Using the most advanced information technology systems to automate the entire grants process.</a:t>
            </a:r>
          </a:p>
        </p:txBody>
      </p:sp>
      <p:sp>
        <p:nvSpPr>
          <p:cNvPr id="5" name="Footer Placeholder 4"/>
          <p:cNvSpPr>
            <a:spLocks noGrp="1"/>
          </p:cNvSpPr>
          <p:nvPr>
            <p:ph type="ftr" sz="quarter" idx="10"/>
          </p:nvPr>
        </p:nvSpPr>
        <p:spPr/>
        <p:txBody>
          <a:bodyPr/>
          <a:lstStyle/>
          <a:p>
            <a:r>
              <a:rPr lang="en-US" smtClean="0"/>
              <a:t>NOAA's Acquisition &amp; Grants (AGO)</a:t>
            </a:r>
            <a:endParaRPr lang="en-US"/>
          </a:p>
        </p:txBody>
      </p:sp>
      <p:sp>
        <p:nvSpPr>
          <p:cNvPr id="4" name="Slide Number Placeholder 3"/>
          <p:cNvSpPr>
            <a:spLocks noGrp="1"/>
          </p:cNvSpPr>
          <p:nvPr>
            <p:ph type="sldNum" sz="quarter" idx="11"/>
          </p:nvPr>
        </p:nvSpPr>
        <p:spPr/>
        <p:txBody>
          <a:bodyPr/>
          <a:lstStyle/>
          <a:p>
            <a:fld id="{B991410E-0A48-4E85-A277-203C7C796850}" type="slidenum">
              <a:rPr lang="en-US" smtClean="0"/>
              <a:pPr/>
              <a:t>6</a:t>
            </a:fld>
            <a:endParaRPr lang="en-US"/>
          </a:p>
        </p:txBody>
      </p:sp>
      <p:sp>
        <p:nvSpPr>
          <p:cNvPr id="2" name="Title 1"/>
          <p:cNvSpPr>
            <a:spLocks noGrp="1"/>
          </p:cNvSpPr>
          <p:nvPr>
            <p:ph type="title"/>
          </p:nvPr>
        </p:nvSpPr>
        <p:spPr/>
        <p:txBody>
          <a:bodyPr/>
          <a:lstStyle/>
          <a:p>
            <a:r>
              <a:rPr lang="en-US" smtClean="0"/>
              <a:t>Programs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lnSpc>
                <a:spcPct val="90000"/>
              </a:lnSpc>
            </a:pPr>
            <a:r>
              <a:rPr lang="en-US" sz="5400" i="0" dirty="0" smtClean="0"/>
              <a:t>AGO Budget</a:t>
            </a:r>
            <a:endParaRPr lang="en-US" sz="3200" i="0" dirty="0" smtClean="0">
              <a:latin typeface="Arial Narrow" pitchFamily="34" charset="0"/>
            </a:endParaRPr>
          </a:p>
        </p:txBody>
      </p:sp>
      <p:sp>
        <p:nvSpPr>
          <p:cNvPr id="2052" name="Text Box 4"/>
          <p:cNvSpPr txBox="1">
            <a:spLocks noChangeArrowheads="1"/>
          </p:cNvSpPr>
          <p:nvPr/>
        </p:nvSpPr>
        <p:spPr bwMode="auto">
          <a:xfrm>
            <a:off x="3784600" y="4878388"/>
            <a:ext cx="298450" cy="368300"/>
          </a:xfrm>
          <a:prstGeom prst="rect">
            <a:avLst/>
          </a:prstGeom>
          <a:noFill/>
          <a:ln w="9525" algn="ctr">
            <a:noFill/>
            <a:miter lim="800000"/>
            <a:headEnd/>
            <a:tailEnd/>
          </a:ln>
        </p:spPr>
        <p:txBody>
          <a:bodyPr wrap="none">
            <a:spAutoFit/>
          </a:bodyPr>
          <a:lstStyle/>
          <a:p>
            <a:r>
              <a:rPr lang="en-US" sz="1800">
                <a:solidFill>
                  <a:schemeClr val="bg1"/>
                </a:solidFill>
                <a:latin typeface="TradeGothicBold" pitchFamily="2" charset="0"/>
                <a:ea typeface="Arial Unicode MS" pitchFamily="34" charset="-128"/>
                <a:cs typeface="Arial Unicode MS" pitchFamily="34" charset="-128"/>
              </a:rPr>
              <a:t>*</a:t>
            </a:r>
          </a:p>
        </p:txBody>
      </p:sp>
      <p:sp>
        <p:nvSpPr>
          <p:cNvPr id="2055" name="Text Box 8"/>
          <p:cNvSpPr txBox="1">
            <a:spLocks noChangeArrowheads="1"/>
          </p:cNvSpPr>
          <p:nvPr/>
        </p:nvSpPr>
        <p:spPr bwMode="auto">
          <a:xfrm>
            <a:off x="3808413" y="4640263"/>
            <a:ext cx="184150" cy="457200"/>
          </a:xfrm>
          <a:prstGeom prst="rect">
            <a:avLst/>
          </a:prstGeom>
          <a:noFill/>
          <a:ln w="9525">
            <a:noFill/>
            <a:miter lim="800000"/>
            <a:headEnd/>
            <a:tailEnd/>
          </a:ln>
        </p:spPr>
        <p:txBody>
          <a:bodyPr wrap="none">
            <a:spAutoFit/>
          </a:bodyPr>
          <a:lstStyle/>
          <a:p>
            <a:endParaRPr lang="en-US" sz="2400" b="1">
              <a:solidFill>
                <a:schemeClr val="bg1"/>
              </a:solidFill>
              <a:latin typeface="Arial Narrow" pitchFamily="34" charset="0"/>
            </a:endParaRPr>
          </a:p>
        </p:txBody>
      </p:sp>
      <p:sp>
        <p:nvSpPr>
          <p:cNvPr id="2056" name="Rectangle 9"/>
          <p:cNvSpPr>
            <a:spLocks noChangeArrowheads="1"/>
          </p:cNvSpPr>
          <p:nvPr/>
        </p:nvSpPr>
        <p:spPr bwMode="auto">
          <a:xfrm>
            <a:off x="6129338" y="5767388"/>
            <a:ext cx="141287" cy="133350"/>
          </a:xfrm>
          <a:prstGeom prst="rect">
            <a:avLst/>
          </a:prstGeom>
          <a:noFill/>
          <a:ln w="9525">
            <a:noFill/>
            <a:miter lim="800000"/>
            <a:headEnd/>
            <a:tailEnd/>
          </a:ln>
        </p:spPr>
        <p:txBody>
          <a:bodyPr wrap="none" anchor="ctr"/>
          <a:lstStyle/>
          <a:p>
            <a:pPr algn="ctr"/>
            <a:endParaRPr lang="en-US" sz="1800">
              <a:latin typeface="Arial Unicode MS" pitchFamily="34" charset="-128"/>
            </a:endParaRPr>
          </a:p>
        </p:txBody>
      </p:sp>
      <p:sp>
        <p:nvSpPr>
          <p:cNvPr id="2057" name="Text Box 10"/>
          <p:cNvSpPr txBox="1">
            <a:spLocks noChangeArrowheads="1"/>
          </p:cNvSpPr>
          <p:nvPr/>
        </p:nvSpPr>
        <p:spPr bwMode="auto">
          <a:xfrm>
            <a:off x="6438900" y="5692775"/>
            <a:ext cx="184150" cy="320675"/>
          </a:xfrm>
          <a:prstGeom prst="rect">
            <a:avLst/>
          </a:prstGeom>
          <a:noFill/>
          <a:ln w="9525">
            <a:noFill/>
            <a:miter lim="800000"/>
            <a:headEnd/>
            <a:tailEnd/>
          </a:ln>
        </p:spPr>
        <p:txBody>
          <a:bodyPr wrap="none">
            <a:spAutoFit/>
          </a:bodyPr>
          <a:lstStyle/>
          <a:p>
            <a:endParaRPr lang="en-US" sz="1500" b="1">
              <a:latin typeface="Arial Narrow" pitchFamily="34" charset="0"/>
            </a:endParaRPr>
          </a:p>
        </p:txBody>
      </p:sp>
      <p:sp>
        <p:nvSpPr>
          <p:cNvPr id="10" name="Footer Placeholder 9"/>
          <p:cNvSpPr>
            <a:spLocks noGrp="1"/>
          </p:cNvSpPr>
          <p:nvPr>
            <p:ph type="ftr" sz="quarter" idx="10"/>
          </p:nvPr>
        </p:nvSpPr>
        <p:spPr/>
        <p:txBody>
          <a:bodyPr/>
          <a:lstStyle/>
          <a:p>
            <a:r>
              <a:rPr lang="en-US" smtClean="0"/>
              <a:t>NOAA's Acquisition &amp; Grants (AGO)</a:t>
            </a:r>
            <a:endParaRPr lang="en-US"/>
          </a:p>
        </p:txBody>
      </p:sp>
      <p:sp>
        <p:nvSpPr>
          <p:cNvPr id="11" name="Slide Number Placeholder 10"/>
          <p:cNvSpPr>
            <a:spLocks noGrp="1"/>
          </p:cNvSpPr>
          <p:nvPr>
            <p:ph type="sldNum" sz="quarter" idx="11"/>
          </p:nvPr>
        </p:nvSpPr>
        <p:spPr/>
        <p:txBody>
          <a:bodyPr/>
          <a:lstStyle/>
          <a:p>
            <a:pPr>
              <a:defRPr/>
            </a:pPr>
            <a:fld id="{94865117-F32F-431F-8F3D-0ECD6A8AE9B9}" type="slidenum">
              <a:rPr lang="en-US" smtClean="0"/>
              <a:pPr>
                <a:defRPr/>
              </a:pPr>
              <a:t>7</a:t>
            </a:fld>
            <a:endParaRPr lang="en-US"/>
          </a:p>
        </p:txBody>
      </p:sp>
      <p:graphicFrame>
        <p:nvGraphicFramePr>
          <p:cNvPr id="12" name="Chart 11"/>
          <p:cNvGraphicFramePr/>
          <p:nvPr/>
        </p:nvGraphicFramePr>
        <p:xfrm>
          <a:off x="228600" y="1638300"/>
          <a:ext cx="8686800" cy="4800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410200" y="3283027"/>
            <a:ext cx="1371600" cy="2050973"/>
          </a:xfrm>
          <a:prstGeom prst="rect">
            <a:avLst/>
          </a:prstGeom>
          <a:blipFill>
            <a:blip r:embed="rId3"/>
            <a:stretch>
              <a:fillRect/>
            </a:stretch>
          </a:blipFill>
          <a:ln w="28575">
            <a:solidFill>
              <a:srgbClr val="000080"/>
            </a:solidFill>
            <a:miter lim="800000"/>
            <a:headEnd/>
            <a:tailEn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US" dirty="0"/>
          </a:p>
        </p:txBody>
      </p:sp>
      <p:sp>
        <p:nvSpPr>
          <p:cNvPr id="10243" name="Rectangle 2"/>
          <p:cNvSpPr>
            <a:spLocks noGrp="1" noChangeArrowheads="1"/>
          </p:cNvSpPr>
          <p:nvPr>
            <p:ph type="title"/>
          </p:nvPr>
        </p:nvSpPr>
        <p:spPr/>
        <p:txBody>
          <a:bodyPr/>
          <a:lstStyle/>
          <a:p>
            <a:pPr eaLnBrk="1" hangingPunct="1">
              <a:lnSpc>
                <a:spcPct val="90000"/>
              </a:lnSpc>
            </a:pPr>
            <a:r>
              <a:rPr lang="en-US" i="0" dirty="0" smtClean="0"/>
              <a:t>Who We Are:  </a:t>
            </a:r>
            <a:br>
              <a:rPr lang="en-US" i="0" dirty="0" smtClean="0"/>
            </a:br>
            <a:r>
              <a:rPr lang="en-US" sz="3200" dirty="0" smtClean="0">
                <a:latin typeface="Franklin Gothic Medium Cond" pitchFamily="34" charset="0"/>
              </a:rPr>
              <a:t>AGO Leadership</a:t>
            </a:r>
          </a:p>
        </p:txBody>
      </p:sp>
      <p:pic>
        <p:nvPicPr>
          <p:cNvPr id="10244" name="Picture 6" descr="Richard W. Spinrad"/>
          <p:cNvPicPr>
            <a:picLocks noChangeAspect="1" noChangeArrowheads="1"/>
          </p:cNvPicPr>
          <p:nvPr/>
        </p:nvPicPr>
        <p:blipFill>
          <a:blip r:embed="rId4" cstate="print"/>
          <a:stretch>
            <a:fillRect/>
          </a:stretch>
        </p:blipFill>
        <p:spPr bwMode="auto">
          <a:xfrm>
            <a:off x="1676400" y="1520826"/>
            <a:ext cx="1820282" cy="2517774"/>
          </a:xfrm>
          <a:prstGeom prst="rect">
            <a:avLst/>
          </a:prstGeom>
          <a:noFill/>
          <a:ln w="28575">
            <a:solidFill>
              <a:srgbClr val="000080"/>
            </a:solidFill>
            <a:miter lim="800000"/>
            <a:headEnd/>
            <a:tailEnd/>
          </a:ln>
          <a:effectLst>
            <a:outerShdw blurRad="63500" sx="102000" sy="102000" algn="ctr" rotWithShape="0">
              <a:prstClr val="black">
                <a:alpha val="40000"/>
              </a:prstClr>
            </a:outerShdw>
          </a:effectLst>
        </p:spPr>
      </p:pic>
      <p:sp>
        <p:nvSpPr>
          <p:cNvPr id="10247" name="AutoShape 13"/>
          <p:cNvSpPr>
            <a:spLocks noChangeArrowheads="1"/>
          </p:cNvSpPr>
          <p:nvPr/>
        </p:nvSpPr>
        <p:spPr bwMode="auto">
          <a:xfrm>
            <a:off x="1291141" y="4101483"/>
            <a:ext cx="3048000" cy="994392"/>
          </a:xfrm>
          <a:prstGeom prst="rect">
            <a:avLst/>
          </a:prstGeom>
          <a:noFill/>
          <a:ln w="9525">
            <a:noFill/>
            <a:round/>
            <a:headEnd/>
            <a:tailEnd/>
          </a:ln>
        </p:spPr>
        <p:txBody>
          <a:bodyPr anchor="t" anchorCtr="0"/>
          <a:lstStyle/>
          <a:p>
            <a:r>
              <a:rPr lang="en-US" sz="1800" dirty="0" smtClean="0">
                <a:solidFill>
                  <a:schemeClr val="bg1"/>
                </a:solidFill>
                <a:latin typeface="+mj-lt"/>
              </a:rPr>
              <a:t>Maureen Wylie</a:t>
            </a:r>
            <a:br>
              <a:rPr lang="en-US" sz="1800" dirty="0" smtClean="0">
                <a:solidFill>
                  <a:schemeClr val="bg1"/>
                </a:solidFill>
                <a:latin typeface="+mj-lt"/>
              </a:rPr>
            </a:br>
            <a:r>
              <a:rPr lang="en-US" dirty="0" smtClean="0">
                <a:solidFill>
                  <a:schemeClr val="bg1"/>
                </a:solidFill>
                <a:latin typeface="+mj-lt"/>
              </a:rPr>
              <a:t>Acting Director, </a:t>
            </a:r>
          </a:p>
          <a:p>
            <a:r>
              <a:rPr lang="en-US" dirty="0" smtClean="0">
                <a:solidFill>
                  <a:schemeClr val="bg1"/>
                </a:solidFill>
                <a:latin typeface="+mj-lt"/>
              </a:rPr>
              <a:t>Acquisition and Grants Office</a:t>
            </a:r>
          </a:p>
        </p:txBody>
      </p:sp>
      <p:sp>
        <p:nvSpPr>
          <p:cNvPr id="10248" name="AutoShape 14"/>
          <p:cNvSpPr>
            <a:spLocks noChangeArrowheads="1"/>
          </p:cNvSpPr>
          <p:nvPr/>
        </p:nvSpPr>
        <p:spPr bwMode="auto">
          <a:xfrm>
            <a:off x="4948355" y="5392271"/>
            <a:ext cx="2911876" cy="828676"/>
          </a:xfrm>
          <a:prstGeom prst="rect">
            <a:avLst/>
          </a:prstGeom>
          <a:noFill/>
          <a:ln w="9525">
            <a:noFill/>
            <a:round/>
            <a:headEnd/>
            <a:tailEnd/>
          </a:ln>
        </p:spPr>
        <p:txBody>
          <a:bodyPr anchor="t" anchorCtr="0"/>
          <a:lstStyle/>
          <a:p>
            <a:r>
              <a:rPr lang="en-US" sz="1600" dirty="0" smtClean="0">
                <a:solidFill>
                  <a:schemeClr val="bg1"/>
                </a:solidFill>
                <a:latin typeface="+mj-lt"/>
              </a:rPr>
              <a:t>Mitchell Ross</a:t>
            </a:r>
          </a:p>
          <a:p>
            <a:r>
              <a:rPr lang="en-US" sz="1600" dirty="0" smtClean="0">
                <a:solidFill>
                  <a:schemeClr val="bg1"/>
                </a:solidFill>
                <a:latin typeface="+mj-lt"/>
              </a:rPr>
              <a:t>Acting Deputy Director, </a:t>
            </a:r>
          </a:p>
          <a:p>
            <a:r>
              <a:rPr lang="en-US" sz="1600" dirty="0" smtClean="0">
                <a:solidFill>
                  <a:schemeClr val="bg1"/>
                </a:solidFill>
                <a:latin typeface="+mj-lt"/>
              </a:rPr>
              <a:t>Acquisition and Grants Office</a:t>
            </a:r>
          </a:p>
        </p:txBody>
      </p:sp>
      <p:sp>
        <p:nvSpPr>
          <p:cNvPr id="10" name="Footer Placeholder 9"/>
          <p:cNvSpPr>
            <a:spLocks noGrp="1"/>
          </p:cNvSpPr>
          <p:nvPr>
            <p:ph type="ftr" sz="quarter" idx="10"/>
          </p:nvPr>
        </p:nvSpPr>
        <p:spPr/>
        <p:txBody>
          <a:bodyPr/>
          <a:lstStyle/>
          <a:p>
            <a:r>
              <a:rPr lang="en-US" smtClean="0"/>
              <a:t>NOAA's Acquisition &amp; Grants (AGO)</a:t>
            </a:r>
            <a:endParaRPr lang="en-US"/>
          </a:p>
        </p:txBody>
      </p:sp>
      <p:sp>
        <p:nvSpPr>
          <p:cNvPr id="11" name="Slide Number Placeholder 10"/>
          <p:cNvSpPr>
            <a:spLocks noGrp="1"/>
          </p:cNvSpPr>
          <p:nvPr>
            <p:ph type="sldNum" sz="quarter" idx="11"/>
          </p:nvPr>
        </p:nvSpPr>
        <p:spPr/>
        <p:txBody>
          <a:bodyPr/>
          <a:lstStyle/>
          <a:p>
            <a:pPr>
              <a:defRPr/>
            </a:pPr>
            <a:fld id="{94865117-F32F-431F-8F3D-0ECD6A8AE9B9}"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p:txBody>
          <a:bodyPr/>
          <a:lstStyle/>
          <a:p>
            <a:r>
              <a:rPr lang="en-US" dirty="0" smtClean="0">
                <a:solidFill>
                  <a:schemeClr val="accent5">
                    <a:lumMod val="75000"/>
                  </a:schemeClr>
                </a:solidFill>
              </a:rPr>
              <a:t>Acquisition</a:t>
            </a:r>
            <a:r>
              <a:rPr lang="en-US" dirty="0" smtClean="0"/>
              <a:t> </a:t>
            </a:r>
            <a:endParaRPr lang="en-US" dirty="0"/>
          </a:p>
        </p:txBody>
      </p:sp>
      <p:sp>
        <p:nvSpPr>
          <p:cNvPr id="3" name="Content Placeholder 2"/>
          <p:cNvSpPr>
            <a:spLocks noGrp="1"/>
          </p:cNvSpPr>
          <p:nvPr>
            <p:ph sz="half" idx="2"/>
          </p:nvPr>
        </p:nvSpPr>
        <p:spPr>
          <a:xfrm>
            <a:off x="152400" y="2174875"/>
            <a:ext cx="4267200" cy="3951288"/>
          </a:xfrm>
        </p:spPr>
        <p:txBody>
          <a:bodyPr/>
          <a:lstStyle/>
          <a:p>
            <a:r>
              <a:rPr lang="en-US" dirty="0" smtClean="0"/>
              <a:t>82 FTE</a:t>
            </a:r>
          </a:p>
          <a:p>
            <a:r>
              <a:rPr lang="en-US" dirty="0" smtClean="0"/>
              <a:t>4 Acquisition Management Divisions in Silver Spring, MD</a:t>
            </a:r>
          </a:p>
          <a:p>
            <a:r>
              <a:rPr lang="en-US" dirty="0" smtClean="0"/>
              <a:t>4 Regional Acquisition Divisions in the field (Seattle, WA, Boulder, CO, Kansas City, MO, and Norfolk, VA)</a:t>
            </a:r>
          </a:p>
        </p:txBody>
      </p:sp>
      <p:sp>
        <p:nvSpPr>
          <p:cNvPr id="11" name="Text Placeholder 10"/>
          <p:cNvSpPr>
            <a:spLocks noGrp="1"/>
          </p:cNvSpPr>
          <p:nvPr>
            <p:ph type="body" sz="quarter" idx="3"/>
          </p:nvPr>
        </p:nvSpPr>
        <p:spPr/>
        <p:txBody>
          <a:bodyPr/>
          <a:lstStyle/>
          <a:p>
            <a:r>
              <a:rPr lang="en-US" dirty="0" smtClean="0">
                <a:solidFill>
                  <a:schemeClr val="accent2">
                    <a:lumMod val="75000"/>
                  </a:schemeClr>
                </a:solidFill>
              </a:rPr>
              <a:t>Grants</a:t>
            </a:r>
            <a:r>
              <a:rPr lang="en-US" dirty="0" smtClean="0"/>
              <a:t> </a:t>
            </a:r>
            <a:endParaRPr lang="en-US" dirty="0"/>
          </a:p>
        </p:txBody>
      </p:sp>
      <p:sp>
        <p:nvSpPr>
          <p:cNvPr id="12" name="Content Placeholder 11"/>
          <p:cNvSpPr>
            <a:spLocks noGrp="1"/>
          </p:cNvSpPr>
          <p:nvPr>
            <p:ph sz="quarter" idx="4"/>
          </p:nvPr>
        </p:nvSpPr>
        <p:spPr/>
        <p:txBody>
          <a:bodyPr/>
          <a:lstStyle/>
          <a:p>
            <a:r>
              <a:rPr lang="en-US" dirty="0" smtClean="0"/>
              <a:t>23 FTE</a:t>
            </a:r>
          </a:p>
          <a:p>
            <a:r>
              <a:rPr lang="en-US" dirty="0" smtClean="0"/>
              <a:t>1 Grants Management Division in Silver Spring, MD</a:t>
            </a:r>
          </a:p>
          <a:p>
            <a:endParaRPr lang="en-US" dirty="0"/>
          </a:p>
        </p:txBody>
      </p:sp>
      <p:sp>
        <p:nvSpPr>
          <p:cNvPr id="5" name="Footer Placeholder 4"/>
          <p:cNvSpPr>
            <a:spLocks noGrp="1"/>
          </p:cNvSpPr>
          <p:nvPr>
            <p:ph type="ftr" sz="quarter" idx="10"/>
          </p:nvPr>
        </p:nvSpPr>
        <p:spPr/>
        <p:txBody>
          <a:bodyPr/>
          <a:lstStyle/>
          <a:p>
            <a:r>
              <a:rPr lang="en-US" smtClean="0"/>
              <a:t>NOAA's Acquisition &amp; Grants (AGO)</a:t>
            </a:r>
            <a:endParaRPr lang="en-US"/>
          </a:p>
        </p:txBody>
      </p:sp>
      <p:sp>
        <p:nvSpPr>
          <p:cNvPr id="4" name="Slide Number Placeholder 3"/>
          <p:cNvSpPr>
            <a:spLocks noGrp="1"/>
          </p:cNvSpPr>
          <p:nvPr>
            <p:ph type="sldNum" sz="quarter" idx="11"/>
          </p:nvPr>
        </p:nvSpPr>
        <p:spPr/>
        <p:txBody>
          <a:bodyPr/>
          <a:lstStyle/>
          <a:p>
            <a:fld id="{B991410E-0A48-4E85-A277-203C7C796850}" type="slidenum">
              <a:rPr lang="en-US" smtClean="0"/>
              <a:pPr/>
              <a:t>9</a:t>
            </a:fld>
            <a:endParaRPr lang="en-US"/>
          </a:p>
        </p:txBody>
      </p:sp>
      <p:sp>
        <p:nvSpPr>
          <p:cNvPr id="2" name="Title 1"/>
          <p:cNvSpPr>
            <a:spLocks noGrp="1"/>
          </p:cNvSpPr>
          <p:nvPr>
            <p:ph type="title"/>
          </p:nvPr>
        </p:nvSpPr>
        <p:spPr/>
        <p:txBody>
          <a:bodyPr/>
          <a:lstStyle/>
          <a:p>
            <a:r>
              <a:rPr lang="en-US" smtClean="0"/>
              <a:t>Facilities and Personnel</a:t>
            </a:r>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MMPROD_UIDATA" val="&lt;database version=&quot;7.0&quot;&gt;&lt;object type=&quot;1&quot; unique_id=&quot;10001&quot;&gt;&lt;object type=&quot;8&quot; unique_id=&quot;46182&quot;&gt;&lt;/object&gt;&lt;object type=&quot;2&quot; unique_id=&quot;46183&quot;&gt;&lt;object type=&quot;3&quot; unique_id=&quot;46184&quot;&gt;&lt;property id=&quot;20148&quot; value=&quot;5&quot;/&gt;&lt;property id=&quot;20300&quot; value=&quot;Slide 1 - &amp;quot;NOAA’s Acquisition&amp;#x0D;&amp;#x0A;&amp;amp; Grants (AGO)&amp;quot;&quot;/&gt;&lt;property id=&quot;20307&quot; value=&quot;256&quot;/&gt;&lt;/object&gt;&lt;object type=&quot;3&quot; unique_id=&quot;46185&quot;&gt;&lt;property id=&quot;20148&quot; value=&quot;5&quot;/&gt;&lt;property id=&quot;20300&quot; value=&quot;Slide 2 - &amp;quot;Summary of Content&amp;#x0D;&amp;#x0A;(in order of appearance)&amp;quot;&quot;/&gt;&lt;property id=&quot;20307&quot; value=&quot;257&quot;/&gt;&lt;/object&gt;&lt;object type=&quot;3&quot; unique_id=&quot;46186&quot;&gt;&lt;property id=&quot;20148&quot; value=&quot;5&quot;/&gt;&lt;property id=&quot;20300&quot; value=&quot;Slide 3 - &amp;quot;Mission&amp;quot;&quot;/&gt;&lt;property id=&quot;20307&quot; value=&quot;258&quot;/&gt;&lt;/object&gt;&lt;object type=&quot;3&quot; unique_id=&quot;46187&quot;&gt;&lt;property id=&quot;20148&quot; value=&quot;5&quot;/&gt;&lt;property id=&quot;20300&quot; value=&quot;Slide 4 - &amp;quot;Vision&amp;quot;&quot;/&gt;&lt;property id=&quot;20307&quot; value=&quot;272&quot;/&gt;&lt;/object&gt;&lt;object type=&quot;3&quot; unique_id=&quot;46188&quot;&gt;&lt;property id=&quot;20148&quot; value=&quot;5&quot;/&gt;&lt;property id=&quot;20300&quot; value=&quot;Slide 5 - &amp;quot;Outputs&amp;quot;&quot;/&gt;&lt;property id=&quot;20307&quot; value=&quot;259&quot;/&gt;&lt;/object&gt;&lt;object type=&quot;3&quot; unique_id=&quot;46189&quot;&gt;&lt;property id=&quot;20148&quot; value=&quot;5&quot;/&gt;&lt;property id=&quot;20300&quot; value=&quot;Slide 6 - &amp;quot;Programs&amp;quot;&quot;/&gt;&lt;property id=&quot;20307&quot; value=&quot;260&quot;/&gt;&lt;/object&gt;&lt;object type=&quot;3&quot; unique_id=&quot;46192&quot;&gt;&lt;property id=&quot;20148&quot; value=&quot;5&quot;/&gt;&lt;property id=&quot;20300&quot; value=&quot;Slide 9 - &amp;quot;Facilities and Personnel&amp;quot;&quot;/&gt;&lt;property id=&quot;20307&quot; value=&quot;263&quot;/&gt;&lt;/object&gt;&lt;object type=&quot;3&quot; unique_id=&quot;46193&quot;&gt;&lt;property id=&quot;20148&quot; value=&quot;5&quot;/&gt;&lt;property id=&quot;20300&quot; value=&quot;Slide 10 - &amp;quot;Information Flow&amp;#x0D;&amp;#x0A;Acquisition&amp;quot;&quot;/&gt;&lt;property id=&quot;20307&quot; value=&quot;267&quot;/&gt;&lt;/object&gt;&lt;object type=&quot;3&quot; unique_id=&quot;46194&quot;&gt;&lt;property id=&quot;20148&quot; value=&quot;5&quot;/&gt;&lt;property id=&quot;20300&quot; value=&quot;Slide 11 - &amp;quot;Information Flow&amp;#x0D;&amp;#x0A;Grants&amp;quot;&quot;/&gt;&lt;property id=&quot;20307&quot; value=&quot;271&quot;/&gt;&lt;/object&gt;&lt;object type=&quot;3&quot; unique_id=&quot;46195&quot;&gt;&lt;property id=&quot;20148&quot; value=&quot;5&quot;/&gt;&lt;property id=&quot;20300&quot; value=&quot;Slide 12 - &amp;quot;Highest Priority Issues&amp;quot;&quot;/&gt;&lt;property id=&quot;20307&quot; value=&quot;265&quot;/&gt;&lt;/object&gt;&lt;object type=&quot;3&quot; unique_id=&quot;46196&quot;&gt;&lt;property id=&quot;20148&quot; value=&quot;5&quot;/&gt;&lt;property id=&quot;20300&quot; value=&quot;Slide 13 - &amp;quot;Urgent Issues&amp;quot;&quot;/&gt;&lt;property id=&quot;20307&quot; value=&quot;266&quot;/&gt;&lt;/object&gt;&lt;object type=&quot;3&quot; unique_id=&quot;46212&quot;&gt;&lt;property id=&quot;20148&quot; value=&quot;5&quot;/&gt;&lt;property id=&quot;20300&quot; value=&quot;Slide 8 - &amp;quot;Who We Are:  &amp;#x0D;&amp;#x0A;AGO Leadership&amp;quot;&quot;/&gt;&lt;property id=&quot;20307&quot; value=&quot;273&quot;/&gt;&lt;/object&gt;&lt;object type=&quot;3&quot; unique_id=&quot;46320&quot;&gt;&lt;property id=&quot;20148&quot; value=&quot;5&quot;/&gt;&lt;property id=&quot;20300&quot; value=&quot;Slide 7 - &amp;quot;AGO Budget&amp;quot;&quot;/&gt;&lt;property id=&quot;20307&quot; value=&quot;274&quot;/&gt;&lt;/object&gt;&lt;/object&gt;&lt;/object&gt;&lt;/database&gt;"/>
  <p:tag name="SECTOMILLISECCONVERTED" val="1"/>
</p:tagLst>
</file>

<file path=ppt/theme/theme1.xml><?xml version="1.0" encoding="utf-8"?>
<a:theme xmlns:a="http://schemas.openxmlformats.org/drawingml/2006/main" name="luxton_EnergyBriefing">
  <a:themeElements>
    <a:clrScheme name="Edited Multis">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B5394"/>
      </a:hlink>
      <a:folHlink>
        <a:srgbClr val="85DFD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OAR</Template>
  <TotalTime>1128</TotalTime>
  <Words>1277</Words>
  <Application>Microsoft Office PowerPoint</Application>
  <PresentationFormat>On-screen Show (4:3)</PresentationFormat>
  <Paragraphs>196</Paragraphs>
  <Slides>13</Slides>
  <Notes>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Arial</vt:lpstr>
      <vt:lpstr>Franklin Gothic Heavy</vt:lpstr>
      <vt:lpstr>Franklin Gothic Medium Cond</vt:lpstr>
      <vt:lpstr>Franklin Gothic Demi</vt:lpstr>
      <vt:lpstr>Franklin Gothic Medium</vt:lpstr>
      <vt:lpstr>Franklin Gothic Book</vt:lpstr>
      <vt:lpstr>Arial Narrow</vt:lpstr>
      <vt:lpstr>TradeGothicBold</vt:lpstr>
      <vt:lpstr>Arial Unicode MS</vt:lpstr>
      <vt:lpstr>Calibri</vt:lpstr>
      <vt:lpstr>SolexRegularLining</vt:lpstr>
      <vt:lpstr>SolexBlackLiningItalic</vt:lpstr>
      <vt:lpstr>luxton_EnergyBriefing</vt:lpstr>
      <vt:lpstr>NOAA’s Acquisition &amp; Grants (AGO)</vt:lpstr>
      <vt:lpstr>Summary of Content (in order of appearance)</vt:lpstr>
      <vt:lpstr>Mission</vt:lpstr>
      <vt:lpstr>Vision</vt:lpstr>
      <vt:lpstr>Outputs</vt:lpstr>
      <vt:lpstr>Programs</vt:lpstr>
      <vt:lpstr>AGO Budget</vt:lpstr>
      <vt:lpstr>Who We Are:   AGO Leadership</vt:lpstr>
      <vt:lpstr>Facilities and Personnel</vt:lpstr>
      <vt:lpstr>Information Flow Acquisition</vt:lpstr>
      <vt:lpstr>Information Flow Grants</vt:lpstr>
      <vt:lpstr>Highest Priority Issues</vt:lpstr>
      <vt:lpstr>Urgent Issues</vt:lpstr>
    </vt:vector>
  </TitlesOfParts>
  <Company>NOAA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OFFICE TITLE</dc:title>
  <dc:creator>slewis</dc:creator>
  <cp:lastModifiedBy>Mike Walker</cp:lastModifiedBy>
  <cp:revision>107</cp:revision>
  <dcterms:created xsi:type="dcterms:W3CDTF">2008-09-15T15:17:05Z</dcterms:created>
  <dcterms:modified xsi:type="dcterms:W3CDTF">2008-11-18T15:07:10Z</dcterms:modified>
</cp:coreProperties>
</file>