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257" r:id="rId4"/>
    <p:sldId id="258" r:id="rId5"/>
    <p:sldId id="259" r:id="rId6"/>
    <p:sldId id="263" r:id="rId7"/>
    <p:sldId id="285" r:id="rId8"/>
    <p:sldId id="264" r:id="rId9"/>
    <p:sldId id="265" r:id="rId10"/>
    <p:sldId id="266" r:id="rId11"/>
    <p:sldId id="267" r:id="rId12"/>
    <p:sldId id="291" r:id="rId13"/>
    <p:sldId id="260" r:id="rId14"/>
    <p:sldId id="268" r:id="rId15"/>
    <p:sldId id="288" r:id="rId16"/>
    <p:sldId id="286" r:id="rId17"/>
    <p:sldId id="269" r:id="rId18"/>
    <p:sldId id="289" r:id="rId19"/>
    <p:sldId id="270" r:id="rId20"/>
    <p:sldId id="284" r:id="rId21"/>
    <p:sldId id="271" r:id="rId22"/>
    <p:sldId id="261" r:id="rId23"/>
    <p:sldId id="272" r:id="rId24"/>
    <p:sldId id="273" r:id="rId25"/>
    <p:sldId id="274" r:id="rId26"/>
    <p:sldId id="275" r:id="rId27"/>
    <p:sldId id="276" r:id="rId28"/>
    <p:sldId id="283" r:id="rId29"/>
    <p:sldId id="262" r:id="rId30"/>
    <p:sldId id="277" r:id="rId31"/>
    <p:sldId id="278" r:id="rId32"/>
    <p:sldId id="279" r:id="rId33"/>
    <p:sldId id="280" r:id="rId34"/>
    <p:sldId id="287" r:id="rId35"/>
    <p:sldId id="281" r:id="rId36"/>
    <p:sldId id="282" r:id="rId37"/>
    <p:sldId id="290" r:id="rId38"/>
    <p:sldId id="292" r:id="rId39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A1"/>
    <a:srgbClr val="E9C2A8"/>
    <a:srgbClr val="52ACA4"/>
    <a:srgbClr val="EA7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08441741710714"/>
          <c:y val="0"/>
          <c:w val="0.73049000331937008"/>
          <c:h val="1"/>
        </c:manualLayout>
      </c:layout>
      <c:pieChart>
        <c:varyColors val="1"/>
        <c:ser>
          <c:idx val="1"/>
          <c:order val="1"/>
          <c:tx>
            <c:strRef>
              <c:f>Sheet1!$C$1</c:f>
              <c:strCache>
                <c:ptCount val="1"/>
                <c:pt idx="0">
                  <c:v>辅助</c:v>
                </c:pt>
              </c:strCache>
            </c:strRef>
          </c:tx>
          <c:spPr>
            <a:ln>
              <a:noFill/>
            </a:ln>
          </c:spPr>
          <c:explosion val="9"/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5F-40EA-A35C-B9DB5A5560F5}"/>
              </c:ext>
            </c:extLst>
          </c:dPt>
          <c:dPt>
            <c:idx val="1"/>
            <c:bubble3D val="0"/>
            <c:explosion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5F-40EA-A35C-B9DB5A5560F5}"/>
              </c:ext>
            </c:extLst>
          </c:dPt>
          <c:dPt>
            <c:idx val="2"/>
            <c:bubble3D val="0"/>
            <c:explosion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5F-40EA-A35C-B9DB5A5560F5}"/>
              </c:ext>
            </c:extLst>
          </c:dPt>
          <c:dPt>
            <c:idx val="3"/>
            <c:bubble3D val="0"/>
            <c:explosion val="0"/>
            <c:spPr>
              <a:solidFill>
                <a:srgbClr val="52ACA4"/>
              </a:solidFill>
              <a:ln w="19050">
                <a:solidFill>
                  <a:srgbClr val="52ACA4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5F-40EA-A35C-B9DB5A5560F5}"/>
              </c:ext>
            </c:extLst>
          </c:dPt>
          <c:cat>
            <c:strRef>
              <c:f>Sheet1!$A$2:$A$5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82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45F-40EA-A35C-B9DB5A556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2"/>
      </c:pieChar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</c:v>
                </c:pt>
              </c:strCache>
            </c:strRef>
          </c:tx>
          <c:explosion val="18"/>
          <c:dPt>
            <c:idx val="0"/>
            <c:bubble3D val="0"/>
            <c:explosion val="0"/>
            <c:spPr>
              <a:solidFill>
                <a:srgbClr val="E9C2A8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45F-40EA-A35C-B9DB5A5560F5}"/>
              </c:ext>
            </c:extLst>
          </c:dPt>
          <c:dPt>
            <c:idx val="1"/>
            <c:bubble3D val="0"/>
            <c:explosion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45F-40EA-A35C-B9DB5A5560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45F-40EA-A35C-B9DB5A5560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545F-40EA-A35C-B9DB5A5560F5}"/>
              </c:ext>
            </c:extLst>
          </c:dPt>
          <c:dLbls>
            <c:dLbl>
              <c:idx val="0"/>
              <c:layout>
                <c:manualLayout>
                  <c:x val="0.25889424226207092"/>
                  <c:y val="9.2872908477335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bg1"/>
                      </a:solidFill>
                      <a:latin typeface="Agency FB" panose="020B0503020202020204" pitchFamily="34" charset="0"/>
                      <a:ea typeface="造字工房悦圆演示版常规体" pitchFamily="50" charset="-122"/>
                      <a:cs typeface="Arial" panose="020B0604020202020204" pitchFamily="34" charset="0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45F-40EA-A35C-B9DB5A5560F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015983263340215"/>
                  <c:y val="-8.504601642683065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E9C2A8"/>
                      </a:solidFill>
                      <a:latin typeface="Agency FB" panose="020B0503020202020204" pitchFamily="34" charset="0"/>
                      <a:ea typeface="造字工房悦圆演示版常规体" pitchFamily="50" charset="-122"/>
                      <a:cs typeface="Arial" panose="020B0604020202020204" pitchFamily="34" charset="0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45F-40EA-A35C-B9DB5A5560F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造字工房悦圆演示版常规体" pitchFamily="50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45F-40EA-A35C-B9DB5A556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9FAD2-C787-4B04-8F17-05AD4903D59C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0C2E8-1996-4DF0-AFF3-54BB78806B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50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655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242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891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635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381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128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84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640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997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251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966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116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058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168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344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048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246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518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1156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192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915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8058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533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8119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9973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7840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574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1987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7044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3171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487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186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789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448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63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57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49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93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725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0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68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17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62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55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09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53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0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366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29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11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0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77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09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79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94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62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65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8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1568F-8CED-43BA-90A6-A0ACCC9D9E5E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62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4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243081">
            <a:off x="6920518" y="2473064"/>
            <a:ext cx="3657001" cy="22018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808097" flipV="1">
            <a:off x="1764623" y="2565180"/>
            <a:ext cx="3657001" cy="214982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005813" y="1697155"/>
            <a:ext cx="2159000" cy="3780420"/>
          </a:xfrm>
          <a:prstGeom prst="rect">
            <a:avLst/>
          </a:prstGeom>
          <a:solidFill>
            <a:srgbClr val="52ACA4"/>
          </a:solidFill>
          <a:ln w="38100">
            <a:noFill/>
          </a:ln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74180" y="2065055"/>
            <a:ext cx="422266" cy="217166"/>
            <a:chOff x="5121275" y="4473576"/>
            <a:chExt cx="277813" cy="142875"/>
          </a:xfrm>
          <a:solidFill>
            <a:schemeClr val="bg1"/>
          </a:solidFill>
        </p:grpSpPr>
        <p:sp>
          <p:nvSpPr>
            <p:cNvPr id="11" name="Freeform 178"/>
            <p:cNvSpPr>
              <a:spLocks/>
            </p:cNvSpPr>
            <p:nvPr/>
          </p:nvSpPr>
          <p:spPr bwMode="auto">
            <a:xfrm>
              <a:off x="5276850" y="4510088"/>
              <a:ext cx="122238" cy="98425"/>
            </a:xfrm>
            <a:custGeom>
              <a:avLst/>
              <a:gdLst>
                <a:gd name="T0" fmla="*/ 28 w 77"/>
                <a:gd name="T1" fmla="*/ 62 h 62"/>
                <a:gd name="T2" fmla="*/ 77 w 77"/>
                <a:gd name="T3" fmla="*/ 62 h 62"/>
                <a:gd name="T4" fmla="*/ 61 w 77"/>
                <a:gd name="T5" fmla="*/ 31 h 62"/>
                <a:gd name="T6" fmla="*/ 42 w 77"/>
                <a:gd name="T7" fmla="*/ 38 h 62"/>
                <a:gd name="T8" fmla="*/ 24 w 77"/>
                <a:gd name="T9" fmla="*/ 0 h 62"/>
                <a:gd name="T10" fmla="*/ 13 w 77"/>
                <a:gd name="T11" fmla="*/ 20 h 62"/>
                <a:gd name="T12" fmla="*/ 1 w 77"/>
                <a:gd name="T13" fmla="*/ 16 h 62"/>
                <a:gd name="T14" fmla="*/ 0 w 77"/>
                <a:gd name="T15" fmla="*/ 19 h 62"/>
                <a:gd name="T16" fmla="*/ 27 w 77"/>
                <a:gd name="T17" fmla="*/ 62 h 62"/>
                <a:gd name="T18" fmla="*/ 28 w 77"/>
                <a:gd name="T1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62">
                  <a:moveTo>
                    <a:pt x="28" y="62"/>
                  </a:moveTo>
                  <a:lnTo>
                    <a:pt x="77" y="62"/>
                  </a:lnTo>
                  <a:lnTo>
                    <a:pt x="61" y="31"/>
                  </a:lnTo>
                  <a:lnTo>
                    <a:pt x="42" y="38"/>
                  </a:lnTo>
                  <a:lnTo>
                    <a:pt x="24" y="0"/>
                  </a:lnTo>
                  <a:lnTo>
                    <a:pt x="13" y="20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27" y="62"/>
                  </a:lnTo>
                  <a:lnTo>
                    <a:pt x="28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Freeform 179"/>
            <p:cNvSpPr>
              <a:spLocks noEditPoints="1"/>
            </p:cNvSpPr>
            <p:nvPr/>
          </p:nvSpPr>
          <p:spPr bwMode="auto">
            <a:xfrm>
              <a:off x="5121275" y="4473576"/>
              <a:ext cx="185738" cy="142875"/>
            </a:xfrm>
            <a:custGeom>
              <a:avLst/>
              <a:gdLst>
                <a:gd name="T0" fmla="*/ 58 w 117"/>
                <a:gd name="T1" fmla="*/ 0 h 90"/>
                <a:gd name="T2" fmla="*/ 0 w 117"/>
                <a:gd name="T3" fmla="*/ 90 h 90"/>
                <a:gd name="T4" fmla="*/ 117 w 117"/>
                <a:gd name="T5" fmla="*/ 90 h 90"/>
                <a:gd name="T6" fmla="*/ 58 w 117"/>
                <a:gd name="T7" fmla="*/ 0 h 90"/>
                <a:gd name="T8" fmla="*/ 63 w 117"/>
                <a:gd name="T9" fmla="*/ 56 h 90"/>
                <a:gd name="T10" fmla="*/ 58 w 117"/>
                <a:gd name="T11" fmla="*/ 39 h 90"/>
                <a:gd name="T12" fmla="*/ 47 w 117"/>
                <a:gd name="T13" fmla="*/ 44 h 90"/>
                <a:gd name="T14" fmla="*/ 42 w 117"/>
                <a:gd name="T15" fmla="*/ 37 h 90"/>
                <a:gd name="T16" fmla="*/ 58 w 117"/>
                <a:gd name="T17" fmla="*/ 13 h 90"/>
                <a:gd name="T18" fmla="*/ 72 w 117"/>
                <a:gd name="T19" fmla="*/ 32 h 90"/>
                <a:gd name="T20" fmla="*/ 63 w 117"/>
                <a:gd name="T21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90">
                  <a:moveTo>
                    <a:pt x="58" y="0"/>
                  </a:moveTo>
                  <a:lnTo>
                    <a:pt x="0" y="90"/>
                  </a:lnTo>
                  <a:lnTo>
                    <a:pt x="117" y="90"/>
                  </a:lnTo>
                  <a:lnTo>
                    <a:pt x="58" y="0"/>
                  </a:lnTo>
                  <a:close/>
                  <a:moveTo>
                    <a:pt x="63" y="56"/>
                  </a:moveTo>
                  <a:lnTo>
                    <a:pt x="58" y="39"/>
                  </a:lnTo>
                  <a:lnTo>
                    <a:pt x="47" y="44"/>
                  </a:lnTo>
                  <a:lnTo>
                    <a:pt x="42" y="37"/>
                  </a:lnTo>
                  <a:lnTo>
                    <a:pt x="58" y="13"/>
                  </a:lnTo>
                  <a:lnTo>
                    <a:pt x="72" y="32"/>
                  </a:lnTo>
                  <a:lnTo>
                    <a:pt x="6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3" name="TextBox 14"/>
          <p:cNvSpPr txBox="1"/>
          <p:nvPr/>
        </p:nvSpPr>
        <p:spPr>
          <a:xfrm>
            <a:off x="5005813" y="2327225"/>
            <a:ext cx="215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Calibri Light" pitchFamily="34" charset="0"/>
              </a:rPr>
              <a:t>2020· </a:t>
            </a:r>
            <a:r>
              <a:rPr lang="en-US" altLang="zh-CN" sz="1400" dirty="0" smtClean="0">
                <a:solidFill>
                  <a:schemeClr val="bg1"/>
                </a:solidFill>
                <a:latin typeface="Calibri Light" pitchFamily="34" charset="0"/>
              </a:rPr>
              <a:t>HELLO THERE</a:t>
            </a:r>
            <a:endParaRPr lang="zh-CN" altLang="en-US" sz="14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cxnSp>
        <p:nvCxnSpPr>
          <p:cNvPr id="14" name="直接连接符 13"/>
          <p:cNvCxnSpPr>
            <a:stCxn id="13" idx="2"/>
          </p:cNvCxnSpPr>
          <p:nvPr/>
        </p:nvCxnSpPr>
        <p:spPr>
          <a:xfrm>
            <a:off x="6085313" y="2635002"/>
            <a:ext cx="0" cy="5743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205786" y="3215493"/>
            <a:ext cx="17590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itchFamily="18" charset="-78"/>
              </a:rPr>
              <a:t>小清新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ndalus" pitchFamily="18" charset="-78"/>
            </a:endParaRPr>
          </a:p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itchFamily="18" charset="-78"/>
              </a:rPr>
              <a:t>（汇报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itchFamily="18" charset="-78"/>
              </a:rPr>
              <a:t>：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itchFamily="18" charset="-78"/>
              </a:rPr>
              <a:t>优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itchFamily="18" charset="-78"/>
              </a:rPr>
              <a:t>品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itchFamily="18" charset="-78"/>
              </a:rPr>
              <a:t>PPT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itchFamily="18" charset="-78"/>
              </a:rPr>
              <a:t>）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ndalus" pitchFamily="18" charset="-78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125081" y="4503870"/>
            <a:ext cx="19590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321783" y="252795"/>
            <a:ext cx="3237573" cy="2888720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264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43429" y="4849537"/>
            <a:ext cx="10309654" cy="1364343"/>
            <a:chOff x="943429" y="4849537"/>
            <a:chExt cx="10309654" cy="1364343"/>
          </a:xfrm>
        </p:grpSpPr>
        <p:sp>
          <p:nvSpPr>
            <p:cNvPr id="7" name="圆角矩形 6"/>
            <p:cNvSpPr/>
            <p:nvPr/>
          </p:nvSpPr>
          <p:spPr>
            <a:xfrm>
              <a:off x="943429" y="4849537"/>
              <a:ext cx="9844020" cy="1364343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五边形 7"/>
            <p:cNvSpPr/>
            <p:nvPr/>
          </p:nvSpPr>
          <p:spPr>
            <a:xfrm>
              <a:off x="9830683" y="5158690"/>
              <a:ext cx="1422400" cy="746036"/>
            </a:xfrm>
            <a:prstGeom prst="homePlate">
              <a:avLst>
                <a:gd name="adj" fmla="val 31490"/>
              </a:avLst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216000" bIns="108000" rtlCol="0" anchor="ctr"/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03</a:t>
              </a:r>
              <a:endParaRPr lang="zh-CN" altLang="en-US" sz="4000" dirty="0">
                <a:solidFill>
                  <a:schemeClr val="bg1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9" name="TextBox 33"/>
            <p:cNvSpPr txBox="1"/>
            <p:nvPr/>
          </p:nvSpPr>
          <p:spPr>
            <a:xfrm>
              <a:off x="3079313" y="5254709"/>
              <a:ext cx="59776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请替换文字内容，添加相关标题，修改文字内容，也可以直接复制你的内容到此。请替换文字添加相关标题，可以直接复制你的内容到此。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1554484" y="5148332"/>
              <a:ext cx="766752" cy="766752"/>
            </a:xfrm>
            <a:prstGeom prst="ellipse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679904" y="5268632"/>
              <a:ext cx="486104" cy="526152"/>
              <a:chOff x="3714875" y="1883685"/>
              <a:chExt cx="486104" cy="526152"/>
            </a:xfrm>
          </p:grpSpPr>
          <p:sp>
            <p:nvSpPr>
              <p:cNvPr id="12" name="Oval 92"/>
              <p:cNvSpPr>
                <a:spLocks noChangeArrowheads="1"/>
              </p:cNvSpPr>
              <p:nvPr/>
            </p:nvSpPr>
            <p:spPr bwMode="auto">
              <a:xfrm>
                <a:off x="4028357" y="1925114"/>
                <a:ext cx="75954" cy="9252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93"/>
              <p:cNvSpPr>
                <a:spLocks noEditPoints="1"/>
              </p:cNvSpPr>
              <p:nvPr/>
            </p:nvSpPr>
            <p:spPr bwMode="auto">
              <a:xfrm>
                <a:off x="3970356" y="1990020"/>
                <a:ext cx="230623" cy="419817"/>
              </a:xfrm>
              <a:custGeom>
                <a:avLst/>
                <a:gdLst>
                  <a:gd name="T0" fmla="*/ 83 w 84"/>
                  <a:gd name="T1" fmla="*/ 42 h 153"/>
                  <a:gd name="T2" fmla="*/ 83 w 84"/>
                  <a:gd name="T3" fmla="*/ 42 h 153"/>
                  <a:gd name="T4" fmla="*/ 83 w 84"/>
                  <a:gd name="T5" fmla="*/ 42 h 153"/>
                  <a:gd name="T6" fmla="*/ 60 w 84"/>
                  <a:gd name="T7" fmla="*/ 17 h 153"/>
                  <a:gd name="T8" fmla="*/ 54 w 84"/>
                  <a:gd name="T9" fmla="*/ 14 h 153"/>
                  <a:gd name="T10" fmla="*/ 47 w 84"/>
                  <a:gd name="T11" fmla="*/ 14 h 153"/>
                  <a:gd name="T12" fmla="*/ 52 w 84"/>
                  <a:gd name="T13" fmla="*/ 18 h 153"/>
                  <a:gd name="T14" fmla="*/ 45 w 84"/>
                  <a:gd name="T15" fmla="*/ 21 h 153"/>
                  <a:gd name="T16" fmla="*/ 48 w 84"/>
                  <a:gd name="T17" fmla="*/ 27 h 153"/>
                  <a:gd name="T18" fmla="*/ 39 w 84"/>
                  <a:gd name="T19" fmla="*/ 47 h 153"/>
                  <a:gd name="T20" fmla="*/ 38 w 84"/>
                  <a:gd name="T21" fmla="*/ 19 h 153"/>
                  <a:gd name="T22" fmla="*/ 39 w 84"/>
                  <a:gd name="T23" fmla="*/ 18 h 153"/>
                  <a:gd name="T24" fmla="*/ 37 w 84"/>
                  <a:gd name="T25" fmla="*/ 11 h 153"/>
                  <a:gd name="T26" fmla="*/ 32 w 84"/>
                  <a:gd name="T27" fmla="*/ 11 h 153"/>
                  <a:gd name="T28" fmla="*/ 30 w 84"/>
                  <a:gd name="T29" fmla="*/ 18 h 153"/>
                  <a:gd name="T30" fmla="*/ 31 w 84"/>
                  <a:gd name="T31" fmla="*/ 19 h 153"/>
                  <a:gd name="T32" fmla="*/ 30 w 84"/>
                  <a:gd name="T33" fmla="*/ 47 h 153"/>
                  <a:gd name="T34" fmla="*/ 20 w 84"/>
                  <a:gd name="T35" fmla="*/ 27 h 153"/>
                  <a:gd name="T36" fmla="*/ 24 w 84"/>
                  <a:gd name="T37" fmla="*/ 21 h 153"/>
                  <a:gd name="T38" fmla="*/ 17 w 84"/>
                  <a:gd name="T39" fmla="*/ 18 h 153"/>
                  <a:gd name="T40" fmla="*/ 23 w 84"/>
                  <a:gd name="T41" fmla="*/ 13 h 153"/>
                  <a:gd name="T42" fmla="*/ 22 w 84"/>
                  <a:gd name="T43" fmla="*/ 12 h 153"/>
                  <a:gd name="T44" fmla="*/ 6 w 84"/>
                  <a:gd name="T45" fmla="*/ 5 h 153"/>
                  <a:gd name="T46" fmla="*/ 0 w 84"/>
                  <a:gd name="T47" fmla="*/ 0 h 153"/>
                  <a:gd name="T48" fmla="*/ 0 w 84"/>
                  <a:gd name="T49" fmla="*/ 21 h 153"/>
                  <a:gd name="T50" fmla="*/ 13 w 84"/>
                  <a:gd name="T51" fmla="*/ 26 h 153"/>
                  <a:gd name="T52" fmla="*/ 11 w 84"/>
                  <a:gd name="T53" fmla="*/ 87 h 153"/>
                  <a:gd name="T54" fmla="*/ 11 w 84"/>
                  <a:gd name="T55" fmla="*/ 87 h 153"/>
                  <a:gd name="T56" fmla="*/ 13 w 84"/>
                  <a:gd name="T57" fmla="*/ 87 h 153"/>
                  <a:gd name="T58" fmla="*/ 15 w 84"/>
                  <a:gd name="T59" fmla="*/ 153 h 153"/>
                  <a:gd name="T60" fmla="*/ 34 w 84"/>
                  <a:gd name="T61" fmla="*/ 153 h 153"/>
                  <a:gd name="T62" fmla="*/ 34 w 84"/>
                  <a:gd name="T63" fmla="*/ 87 h 153"/>
                  <a:gd name="T64" fmla="*/ 36 w 84"/>
                  <a:gd name="T65" fmla="*/ 87 h 153"/>
                  <a:gd name="T66" fmla="*/ 38 w 84"/>
                  <a:gd name="T67" fmla="*/ 153 h 153"/>
                  <a:gd name="T68" fmla="*/ 57 w 84"/>
                  <a:gd name="T69" fmla="*/ 153 h 153"/>
                  <a:gd name="T70" fmla="*/ 57 w 84"/>
                  <a:gd name="T71" fmla="*/ 87 h 153"/>
                  <a:gd name="T72" fmla="*/ 59 w 84"/>
                  <a:gd name="T73" fmla="*/ 87 h 153"/>
                  <a:gd name="T74" fmla="*/ 59 w 84"/>
                  <a:gd name="T75" fmla="*/ 87 h 153"/>
                  <a:gd name="T76" fmla="*/ 58 w 84"/>
                  <a:gd name="T77" fmla="*/ 77 h 153"/>
                  <a:gd name="T78" fmla="*/ 69 w 84"/>
                  <a:gd name="T79" fmla="*/ 82 h 153"/>
                  <a:gd name="T80" fmla="*/ 77 w 84"/>
                  <a:gd name="T81" fmla="*/ 67 h 153"/>
                  <a:gd name="T82" fmla="*/ 80 w 84"/>
                  <a:gd name="T83" fmla="*/ 60 h 153"/>
                  <a:gd name="T84" fmla="*/ 82 w 84"/>
                  <a:gd name="T85" fmla="*/ 56 h 153"/>
                  <a:gd name="T86" fmla="*/ 83 w 84"/>
                  <a:gd name="T87" fmla="*/ 54 h 153"/>
                  <a:gd name="T88" fmla="*/ 84 w 84"/>
                  <a:gd name="T89" fmla="*/ 53 h 153"/>
                  <a:gd name="T90" fmla="*/ 84 w 84"/>
                  <a:gd name="T91" fmla="*/ 52 h 153"/>
                  <a:gd name="T92" fmla="*/ 83 w 84"/>
                  <a:gd name="T93" fmla="*/ 42 h 153"/>
                  <a:gd name="T94" fmla="*/ 65 w 84"/>
                  <a:gd name="T95" fmla="*/ 51 h 153"/>
                  <a:gd name="T96" fmla="*/ 60 w 84"/>
                  <a:gd name="T97" fmla="*/ 58 h 153"/>
                  <a:gd name="T98" fmla="*/ 58 w 84"/>
                  <a:gd name="T99" fmla="*/ 62 h 153"/>
                  <a:gd name="T100" fmla="*/ 57 w 84"/>
                  <a:gd name="T101" fmla="*/ 39 h 153"/>
                  <a:gd name="T102" fmla="*/ 66 w 84"/>
                  <a:gd name="T103" fmla="*/ 49 h 153"/>
                  <a:gd name="T104" fmla="*/ 65 w 84"/>
                  <a:gd name="T105" fmla="*/ 5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4" h="153">
                    <a:moveTo>
                      <a:pt x="83" y="42"/>
                    </a:moveTo>
                    <a:cubicBezTo>
                      <a:pt x="83" y="42"/>
                      <a:pt x="83" y="42"/>
                      <a:pt x="83" y="4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8" y="15"/>
                      <a:pt x="56" y="14"/>
                      <a:pt x="54" y="14"/>
                    </a:cubicBezTo>
                    <a:cubicBezTo>
                      <a:pt x="54" y="14"/>
                      <a:pt x="49" y="14"/>
                      <a:pt x="47" y="14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6" y="9"/>
                      <a:pt x="8" y="6"/>
                      <a:pt x="6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5" y="23"/>
                      <a:pt x="9" y="24"/>
                      <a:pt x="13" y="26"/>
                    </a:cubicBezTo>
                    <a:cubicBezTo>
                      <a:pt x="12" y="46"/>
                      <a:pt x="11" y="66"/>
                      <a:pt x="11" y="87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12" y="87"/>
                      <a:pt x="12" y="87"/>
                      <a:pt x="13" y="87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34" y="134"/>
                      <a:pt x="34" y="100"/>
                      <a:pt x="34" y="87"/>
                    </a:cubicBezTo>
                    <a:cubicBezTo>
                      <a:pt x="34" y="87"/>
                      <a:pt x="35" y="87"/>
                      <a:pt x="36" y="87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57" y="153"/>
                      <a:pt x="57" y="153"/>
                      <a:pt x="57" y="153"/>
                    </a:cubicBezTo>
                    <a:cubicBezTo>
                      <a:pt x="57" y="134"/>
                      <a:pt x="57" y="100"/>
                      <a:pt x="57" y="87"/>
                    </a:cubicBezTo>
                    <a:cubicBezTo>
                      <a:pt x="57" y="87"/>
                      <a:pt x="58" y="87"/>
                      <a:pt x="59" y="87"/>
                    </a:cubicBezTo>
                    <a:cubicBezTo>
                      <a:pt x="59" y="87"/>
                      <a:pt x="59" y="87"/>
                      <a:pt x="59" y="87"/>
                    </a:cubicBezTo>
                    <a:cubicBezTo>
                      <a:pt x="59" y="83"/>
                      <a:pt x="58" y="80"/>
                      <a:pt x="58" y="77"/>
                    </a:cubicBezTo>
                    <a:cubicBezTo>
                      <a:pt x="62" y="79"/>
                      <a:pt x="65" y="81"/>
                      <a:pt x="69" y="82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52"/>
                      <a:pt x="84" y="52"/>
                      <a:pt x="84" y="52"/>
                    </a:cubicBezTo>
                    <a:lnTo>
                      <a:pt x="83" y="42"/>
                    </a:lnTo>
                    <a:close/>
                    <a:moveTo>
                      <a:pt x="65" y="51"/>
                    </a:moveTo>
                    <a:cubicBezTo>
                      <a:pt x="60" y="58"/>
                      <a:pt x="60" y="58"/>
                      <a:pt x="60" y="58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8" y="54"/>
                      <a:pt x="58" y="47"/>
                      <a:pt x="57" y="39"/>
                    </a:cubicBezTo>
                    <a:cubicBezTo>
                      <a:pt x="66" y="49"/>
                      <a:pt x="66" y="49"/>
                      <a:pt x="66" y="49"/>
                    </a:cubicBezTo>
                    <a:lnTo>
                      <a:pt x="65" y="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94"/>
              <p:cNvSpPr>
                <a:spLocks/>
              </p:cNvSpPr>
              <p:nvPr/>
            </p:nvSpPr>
            <p:spPr bwMode="auto">
              <a:xfrm>
                <a:off x="3759066" y="1998306"/>
                <a:ext cx="169860" cy="19334"/>
              </a:xfrm>
              <a:custGeom>
                <a:avLst/>
                <a:gdLst>
                  <a:gd name="T0" fmla="*/ 58 w 62"/>
                  <a:gd name="T1" fmla="*/ 7 h 7"/>
                  <a:gd name="T2" fmla="*/ 4 w 62"/>
                  <a:gd name="T3" fmla="*/ 7 h 7"/>
                  <a:gd name="T4" fmla="*/ 0 w 62"/>
                  <a:gd name="T5" fmla="*/ 4 h 7"/>
                  <a:gd name="T6" fmla="*/ 4 w 62"/>
                  <a:gd name="T7" fmla="*/ 0 h 7"/>
                  <a:gd name="T8" fmla="*/ 58 w 62"/>
                  <a:gd name="T9" fmla="*/ 0 h 7"/>
                  <a:gd name="T10" fmla="*/ 62 w 62"/>
                  <a:gd name="T11" fmla="*/ 4 h 7"/>
                  <a:gd name="T12" fmla="*/ 58 w 6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7">
                    <a:moveTo>
                      <a:pt x="58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2" y="2"/>
                      <a:pt x="62" y="4"/>
                    </a:cubicBezTo>
                    <a:cubicBezTo>
                      <a:pt x="62" y="6"/>
                      <a:pt x="61" y="7"/>
                      <a:pt x="58" y="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95"/>
              <p:cNvSpPr>
                <a:spLocks/>
              </p:cNvSpPr>
              <p:nvPr/>
            </p:nvSpPr>
            <p:spPr bwMode="auto">
              <a:xfrm>
                <a:off x="3759066" y="2042498"/>
                <a:ext cx="169860" cy="19334"/>
              </a:xfrm>
              <a:custGeom>
                <a:avLst/>
                <a:gdLst>
                  <a:gd name="T0" fmla="*/ 58 w 62"/>
                  <a:gd name="T1" fmla="*/ 7 h 7"/>
                  <a:gd name="T2" fmla="*/ 4 w 62"/>
                  <a:gd name="T3" fmla="*/ 7 h 7"/>
                  <a:gd name="T4" fmla="*/ 0 w 62"/>
                  <a:gd name="T5" fmla="*/ 4 h 7"/>
                  <a:gd name="T6" fmla="*/ 4 w 62"/>
                  <a:gd name="T7" fmla="*/ 0 h 7"/>
                  <a:gd name="T8" fmla="*/ 58 w 62"/>
                  <a:gd name="T9" fmla="*/ 0 h 7"/>
                  <a:gd name="T10" fmla="*/ 62 w 62"/>
                  <a:gd name="T11" fmla="*/ 4 h 7"/>
                  <a:gd name="T12" fmla="*/ 58 w 6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7">
                    <a:moveTo>
                      <a:pt x="58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2" y="1"/>
                      <a:pt x="62" y="4"/>
                    </a:cubicBezTo>
                    <a:cubicBezTo>
                      <a:pt x="62" y="6"/>
                      <a:pt x="61" y="7"/>
                      <a:pt x="58" y="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96"/>
              <p:cNvSpPr>
                <a:spLocks/>
              </p:cNvSpPr>
              <p:nvPr/>
            </p:nvSpPr>
            <p:spPr bwMode="auto">
              <a:xfrm>
                <a:off x="3759066" y="2086689"/>
                <a:ext cx="169860" cy="19334"/>
              </a:xfrm>
              <a:custGeom>
                <a:avLst/>
                <a:gdLst>
                  <a:gd name="T0" fmla="*/ 58 w 62"/>
                  <a:gd name="T1" fmla="*/ 7 h 7"/>
                  <a:gd name="T2" fmla="*/ 4 w 62"/>
                  <a:gd name="T3" fmla="*/ 7 h 7"/>
                  <a:gd name="T4" fmla="*/ 0 w 62"/>
                  <a:gd name="T5" fmla="*/ 3 h 7"/>
                  <a:gd name="T6" fmla="*/ 4 w 62"/>
                  <a:gd name="T7" fmla="*/ 0 h 7"/>
                  <a:gd name="T8" fmla="*/ 58 w 62"/>
                  <a:gd name="T9" fmla="*/ 0 h 7"/>
                  <a:gd name="T10" fmla="*/ 62 w 62"/>
                  <a:gd name="T11" fmla="*/ 3 h 7"/>
                  <a:gd name="T12" fmla="*/ 58 w 6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7">
                    <a:moveTo>
                      <a:pt x="58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2" y="1"/>
                      <a:pt x="62" y="3"/>
                    </a:cubicBezTo>
                    <a:cubicBezTo>
                      <a:pt x="62" y="5"/>
                      <a:pt x="61" y="7"/>
                      <a:pt x="58" y="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97"/>
              <p:cNvSpPr>
                <a:spLocks/>
              </p:cNvSpPr>
              <p:nvPr/>
            </p:nvSpPr>
            <p:spPr bwMode="auto">
              <a:xfrm>
                <a:off x="3759066" y="2130880"/>
                <a:ext cx="169860" cy="17953"/>
              </a:xfrm>
              <a:custGeom>
                <a:avLst/>
                <a:gdLst>
                  <a:gd name="T0" fmla="*/ 58 w 62"/>
                  <a:gd name="T1" fmla="*/ 7 h 7"/>
                  <a:gd name="T2" fmla="*/ 4 w 62"/>
                  <a:gd name="T3" fmla="*/ 7 h 7"/>
                  <a:gd name="T4" fmla="*/ 0 w 62"/>
                  <a:gd name="T5" fmla="*/ 3 h 7"/>
                  <a:gd name="T6" fmla="*/ 4 w 62"/>
                  <a:gd name="T7" fmla="*/ 0 h 7"/>
                  <a:gd name="T8" fmla="*/ 58 w 62"/>
                  <a:gd name="T9" fmla="*/ 0 h 7"/>
                  <a:gd name="T10" fmla="*/ 62 w 62"/>
                  <a:gd name="T11" fmla="*/ 3 h 7"/>
                  <a:gd name="T12" fmla="*/ 58 w 6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7">
                    <a:moveTo>
                      <a:pt x="58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2" y="1"/>
                      <a:pt x="62" y="3"/>
                    </a:cubicBezTo>
                    <a:cubicBezTo>
                      <a:pt x="62" y="5"/>
                      <a:pt x="61" y="7"/>
                      <a:pt x="58" y="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98"/>
              <p:cNvSpPr>
                <a:spLocks noEditPoints="1"/>
              </p:cNvSpPr>
              <p:nvPr/>
            </p:nvSpPr>
            <p:spPr bwMode="auto">
              <a:xfrm>
                <a:off x="3714875" y="1883685"/>
                <a:ext cx="269291" cy="336959"/>
              </a:xfrm>
              <a:custGeom>
                <a:avLst/>
                <a:gdLst>
                  <a:gd name="T0" fmla="*/ 93 w 98"/>
                  <a:gd name="T1" fmla="*/ 0 h 123"/>
                  <a:gd name="T2" fmla="*/ 27 w 98"/>
                  <a:gd name="T3" fmla="*/ 0 h 123"/>
                  <a:gd name="T4" fmla="*/ 24 w 98"/>
                  <a:gd name="T5" fmla="*/ 2 h 123"/>
                  <a:gd name="T6" fmla="*/ 1 w 98"/>
                  <a:gd name="T7" fmla="*/ 24 h 123"/>
                  <a:gd name="T8" fmla="*/ 0 w 98"/>
                  <a:gd name="T9" fmla="*/ 27 h 123"/>
                  <a:gd name="T10" fmla="*/ 0 w 98"/>
                  <a:gd name="T11" fmla="*/ 118 h 123"/>
                  <a:gd name="T12" fmla="*/ 5 w 98"/>
                  <a:gd name="T13" fmla="*/ 123 h 123"/>
                  <a:gd name="T14" fmla="*/ 93 w 98"/>
                  <a:gd name="T15" fmla="*/ 123 h 123"/>
                  <a:gd name="T16" fmla="*/ 98 w 98"/>
                  <a:gd name="T17" fmla="*/ 118 h 123"/>
                  <a:gd name="T18" fmla="*/ 98 w 98"/>
                  <a:gd name="T19" fmla="*/ 5 h 123"/>
                  <a:gd name="T20" fmla="*/ 93 w 98"/>
                  <a:gd name="T21" fmla="*/ 0 h 123"/>
                  <a:gd name="T22" fmla="*/ 24 w 98"/>
                  <a:gd name="T23" fmla="*/ 15 h 123"/>
                  <a:gd name="T24" fmla="*/ 24 w 98"/>
                  <a:gd name="T25" fmla="*/ 23 h 123"/>
                  <a:gd name="T26" fmla="*/ 16 w 98"/>
                  <a:gd name="T27" fmla="*/ 23 h 123"/>
                  <a:gd name="T28" fmla="*/ 24 w 98"/>
                  <a:gd name="T29" fmla="*/ 15 h 123"/>
                  <a:gd name="T30" fmla="*/ 88 w 98"/>
                  <a:gd name="T31" fmla="*/ 113 h 123"/>
                  <a:gd name="T32" fmla="*/ 10 w 98"/>
                  <a:gd name="T33" fmla="*/ 113 h 123"/>
                  <a:gd name="T34" fmla="*/ 10 w 98"/>
                  <a:gd name="T35" fmla="*/ 31 h 123"/>
                  <a:gd name="T36" fmla="*/ 28 w 98"/>
                  <a:gd name="T37" fmla="*/ 31 h 123"/>
                  <a:gd name="T38" fmla="*/ 32 w 98"/>
                  <a:gd name="T39" fmla="*/ 27 h 123"/>
                  <a:gd name="T40" fmla="*/ 32 w 98"/>
                  <a:gd name="T41" fmla="*/ 10 h 123"/>
                  <a:gd name="T42" fmla="*/ 88 w 98"/>
                  <a:gd name="T43" fmla="*/ 10 h 123"/>
                  <a:gd name="T44" fmla="*/ 88 w 98"/>
                  <a:gd name="T45" fmla="*/ 11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8" h="123">
                    <a:moveTo>
                      <a:pt x="93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5" y="1"/>
                      <a:pt x="24" y="2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21"/>
                      <a:pt x="2" y="123"/>
                      <a:pt x="5" y="123"/>
                    </a:cubicBezTo>
                    <a:cubicBezTo>
                      <a:pt x="93" y="123"/>
                      <a:pt x="93" y="123"/>
                      <a:pt x="93" y="123"/>
                    </a:cubicBezTo>
                    <a:cubicBezTo>
                      <a:pt x="95" y="123"/>
                      <a:pt x="98" y="121"/>
                      <a:pt x="98" y="118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5" y="0"/>
                      <a:pt x="93" y="0"/>
                    </a:cubicBezTo>
                    <a:close/>
                    <a:moveTo>
                      <a:pt x="24" y="15"/>
                    </a:moveTo>
                    <a:cubicBezTo>
                      <a:pt x="24" y="23"/>
                      <a:pt x="24" y="23"/>
                      <a:pt x="24" y="23"/>
                    </a:cubicBezTo>
                    <a:cubicBezTo>
                      <a:pt x="16" y="23"/>
                      <a:pt x="16" y="23"/>
                      <a:pt x="16" y="23"/>
                    </a:cubicBezTo>
                    <a:lnTo>
                      <a:pt x="24" y="15"/>
                    </a:lnTo>
                    <a:close/>
                    <a:moveTo>
                      <a:pt x="88" y="113"/>
                    </a:move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0" y="31"/>
                      <a:pt x="32" y="29"/>
                      <a:pt x="32" y="27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88" y="10"/>
                      <a:pt x="88" y="10"/>
                      <a:pt x="88" y="10"/>
                    </a:cubicBezTo>
                    <a:lnTo>
                      <a:pt x="88" y="11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943429" y="3296507"/>
            <a:ext cx="10309654" cy="1364343"/>
            <a:chOff x="943429" y="3296507"/>
            <a:chExt cx="10309654" cy="1364343"/>
          </a:xfrm>
        </p:grpSpPr>
        <p:sp>
          <p:nvSpPr>
            <p:cNvPr id="20" name="圆角矩形 19"/>
            <p:cNvSpPr/>
            <p:nvPr/>
          </p:nvSpPr>
          <p:spPr>
            <a:xfrm>
              <a:off x="943429" y="3296507"/>
              <a:ext cx="9844020" cy="1364343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五边形 20"/>
            <p:cNvSpPr/>
            <p:nvPr/>
          </p:nvSpPr>
          <p:spPr>
            <a:xfrm>
              <a:off x="9830683" y="3605660"/>
              <a:ext cx="1422400" cy="746036"/>
            </a:xfrm>
            <a:prstGeom prst="homePlate">
              <a:avLst>
                <a:gd name="adj" fmla="val 31490"/>
              </a:avLst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216000" bIns="108000" rtlCol="0" anchor="ctr"/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02</a:t>
              </a:r>
              <a:endParaRPr lang="zh-CN" altLang="en-US" sz="4000" dirty="0">
                <a:solidFill>
                  <a:schemeClr val="bg1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22" name="TextBox 33"/>
            <p:cNvSpPr txBox="1"/>
            <p:nvPr/>
          </p:nvSpPr>
          <p:spPr>
            <a:xfrm>
              <a:off x="3079313" y="3701679"/>
              <a:ext cx="59776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请替换文字内容，添加相关标题，修改文字内容，也可以直接复制你的内容到此。请替换文字添加相关标题，可以直接复制你的内容到此。</a:t>
              </a:r>
            </a:p>
          </p:txBody>
        </p:sp>
        <p:sp>
          <p:nvSpPr>
            <p:cNvPr id="23" name="椭圆 22"/>
            <p:cNvSpPr/>
            <p:nvPr/>
          </p:nvSpPr>
          <p:spPr>
            <a:xfrm>
              <a:off x="1554484" y="3595302"/>
              <a:ext cx="766752" cy="766752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684443" y="3731869"/>
              <a:ext cx="516444" cy="493618"/>
              <a:chOff x="9682163" y="5963443"/>
              <a:chExt cx="574675" cy="549275"/>
            </a:xfrm>
            <a:solidFill>
              <a:schemeClr val="bg1"/>
            </a:solidFill>
          </p:grpSpPr>
          <p:sp>
            <p:nvSpPr>
              <p:cNvPr id="25" name="Freeform 864"/>
              <p:cNvSpPr>
                <a:spLocks/>
              </p:cNvSpPr>
              <p:nvPr/>
            </p:nvSpPr>
            <p:spPr bwMode="auto">
              <a:xfrm>
                <a:off x="9855200" y="5963443"/>
                <a:ext cx="104775" cy="117475"/>
              </a:xfrm>
              <a:custGeom>
                <a:avLst/>
                <a:gdLst>
                  <a:gd name="T0" fmla="*/ 14 w 60"/>
                  <a:gd name="T1" fmla="*/ 60 h 67"/>
                  <a:gd name="T2" fmla="*/ 8 w 60"/>
                  <a:gd name="T3" fmla="*/ 21 h 67"/>
                  <a:gd name="T4" fmla="*/ 46 w 60"/>
                  <a:gd name="T5" fmla="*/ 7 h 67"/>
                  <a:gd name="T6" fmla="*/ 51 w 60"/>
                  <a:gd name="T7" fmla="*/ 46 h 67"/>
                  <a:gd name="T8" fmla="*/ 14 w 60"/>
                  <a:gd name="T9" fmla="*/ 6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7">
                    <a:moveTo>
                      <a:pt x="14" y="60"/>
                    </a:moveTo>
                    <a:cubicBezTo>
                      <a:pt x="2" y="53"/>
                      <a:pt x="0" y="35"/>
                      <a:pt x="8" y="21"/>
                    </a:cubicBezTo>
                    <a:cubicBezTo>
                      <a:pt x="17" y="6"/>
                      <a:pt x="34" y="0"/>
                      <a:pt x="46" y="7"/>
                    </a:cubicBezTo>
                    <a:cubicBezTo>
                      <a:pt x="57" y="14"/>
                      <a:pt x="60" y="31"/>
                      <a:pt x="51" y="46"/>
                    </a:cubicBezTo>
                    <a:cubicBezTo>
                      <a:pt x="43" y="61"/>
                      <a:pt x="26" y="67"/>
                      <a:pt x="14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865"/>
              <p:cNvSpPr>
                <a:spLocks/>
              </p:cNvSpPr>
              <p:nvPr/>
            </p:nvSpPr>
            <p:spPr bwMode="auto">
              <a:xfrm>
                <a:off x="9682163" y="6049168"/>
                <a:ext cx="569913" cy="463550"/>
              </a:xfrm>
              <a:custGeom>
                <a:avLst/>
                <a:gdLst>
                  <a:gd name="T0" fmla="*/ 4 w 326"/>
                  <a:gd name="T1" fmla="*/ 20 h 265"/>
                  <a:gd name="T2" fmla="*/ 5 w 326"/>
                  <a:gd name="T3" fmla="*/ 20 h 265"/>
                  <a:gd name="T4" fmla="*/ 16 w 326"/>
                  <a:gd name="T5" fmla="*/ 16 h 265"/>
                  <a:gd name="T6" fmla="*/ 59 w 326"/>
                  <a:gd name="T7" fmla="*/ 2 h 265"/>
                  <a:gd name="T8" fmla="*/ 98 w 326"/>
                  <a:gd name="T9" fmla="*/ 9 h 265"/>
                  <a:gd name="T10" fmla="*/ 88 w 326"/>
                  <a:gd name="T11" fmla="*/ 16 h 265"/>
                  <a:gd name="T12" fmla="*/ 85 w 326"/>
                  <a:gd name="T13" fmla="*/ 32 h 265"/>
                  <a:gd name="T14" fmla="*/ 102 w 326"/>
                  <a:gd name="T15" fmla="*/ 24 h 265"/>
                  <a:gd name="T16" fmla="*/ 108 w 326"/>
                  <a:gd name="T17" fmla="*/ 12 h 265"/>
                  <a:gd name="T18" fmla="*/ 110 w 326"/>
                  <a:gd name="T19" fmla="*/ 26 h 265"/>
                  <a:gd name="T20" fmla="*/ 89 w 326"/>
                  <a:gd name="T21" fmla="*/ 70 h 265"/>
                  <a:gd name="T22" fmla="*/ 111 w 326"/>
                  <a:gd name="T23" fmla="*/ 34 h 265"/>
                  <a:gd name="T24" fmla="*/ 118 w 326"/>
                  <a:gd name="T25" fmla="*/ 32 h 265"/>
                  <a:gd name="T26" fmla="*/ 128 w 326"/>
                  <a:gd name="T27" fmla="*/ 86 h 265"/>
                  <a:gd name="T28" fmla="*/ 162 w 326"/>
                  <a:gd name="T29" fmla="*/ 108 h 265"/>
                  <a:gd name="T30" fmla="*/ 222 w 326"/>
                  <a:gd name="T31" fmla="*/ 60 h 265"/>
                  <a:gd name="T32" fmla="*/ 326 w 326"/>
                  <a:gd name="T33" fmla="*/ 135 h 265"/>
                  <a:gd name="T34" fmla="*/ 312 w 326"/>
                  <a:gd name="T35" fmla="*/ 137 h 265"/>
                  <a:gd name="T36" fmla="*/ 156 w 326"/>
                  <a:gd name="T37" fmla="*/ 137 h 265"/>
                  <a:gd name="T38" fmla="*/ 130 w 326"/>
                  <a:gd name="T39" fmla="*/ 135 h 265"/>
                  <a:gd name="T40" fmla="*/ 121 w 326"/>
                  <a:gd name="T41" fmla="*/ 121 h 265"/>
                  <a:gd name="T42" fmla="*/ 104 w 326"/>
                  <a:gd name="T43" fmla="*/ 108 h 265"/>
                  <a:gd name="T44" fmla="*/ 103 w 326"/>
                  <a:gd name="T45" fmla="*/ 108 h 265"/>
                  <a:gd name="T46" fmla="*/ 103 w 326"/>
                  <a:gd name="T47" fmla="*/ 108 h 265"/>
                  <a:gd name="T48" fmla="*/ 97 w 326"/>
                  <a:gd name="T49" fmla="*/ 96 h 265"/>
                  <a:gd name="T50" fmla="*/ 96 w 326"/>
                  <a:gd name="T51" fmla="*/ 94 h 265"/>
                  <a:gd name="T52" fmla="*/ 95 w 326"/>
                  <a:gd name="T53" fmla="*/ 85 h 265"/>
                  <a:gd name="T54" fmla="*/ 101 w 326"/>
                  <a:gd name="T55" fmla="*/ 161 h 265"/>
                  <a:gd name="T56" fmla="*/ 77 w 326"/>
                  <a:gd name="T57" fmla="*/ 265 h 265"/>
                  <a:gd name="T58" fmla="*/ 69 w 326"/>
                  <a:gd name="T59" fmla="*/ 180 h 265"/>
                  <a:gd name="T60" fmla="*/ 68 w 326"/>
                  <a:gd name="T61" fmla="*/ 177 h 265"/>
                  <a:gd name="T62" fmla="*/ 54 w 326"/>
                  <a:gd name="T63" fmla="*/ 149 h 265"/>
                  <a:gd name="T64" fmla="*/ 8 w 326"/>
                  <a:gd name="T65" fmla="*/ 260 h 265"/>
                  <a:gd name="T66" fmla="*/ 3 w 326"/>
                  <a:gd name="T67" fmla="*/ 113 h 265"/>
                  <a:gd name="T68" fmla="*/ 25 w 326"/>
                  <a:gd name="T69" fmla="*/ 68 h 265"/>
                  <a:gd name="T70" fmla="*/ 0 w 326"/>
                  <a:gd name="T71" fmla="*/ 49 h 265"/>
                  <a:gd name="T72" fmla="*/ 0 w 326"/>
                  <a:gd name="T73" fmla="*/ 48 h 265"/>
                  <a:gd name="T74" fmla="*/ 4 w 326"/>
                  <a:gd name="T75" fmla="*/ 2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6" h="265">
                    <a:moveTo>
                      <a:pt x="4" y="20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63" y="0"/>
                      <a:pt x="75" y="0"/>
                      <a:pt x="77" y="1"/>
                    </a:cubicBezTo>
                    <a:cubicBezTo>
                      <a:pt x="86" y="4"/>
                      <a:pt x="92" y="6"/>
                      <a:pt x="98" y="9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85" y="32"/>
                      <a:pt x="85" y="32"/>
                      <a:pt x="85" y="32"/>
                    </a:cubicBezTo>
                    <a:cubicBezTo>
                      <a:pt x="77" y="74"/>
                      <a:pt x="77" y="74"/>
                      <a:pt x="77" y="7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0" y="26"/>
                      <a:pt x="110" y="26"/>
                      <a:pt x="110" y="26"/>
                    </a:cubicBezTo>
                    <a:cubicBezTo>
                      <a:pt x="108" y="27"/>
                      <a:pt x="108" y="27"/>
                      <a:pt x="108" y="27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8" y="32"/>
                      <a:pt x="118" y="32"/>
                      <a:pt x="118" y="32"/>
                    </a:cubicBezTo>
                    <a:cubicBezTo>
                      <a:pt x="118" y="32"/>
                      <a:pt x="118" y="32"/>
                      <a:pt x="118" y="32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8" y="86"/>
                      <a:pt x="128" y="86"/>
                      <a:pt x="128" y="86"/>
                    </a:cubicBezTo>
                    <a:cubicBezTo>
                      <a:pt x="140" y="93"/>
                      <a:pt x="140" y="93"/>
                      <a:pt x="140" y="93"/>
                    </a:cubicBezTo>
                    <a:cubicBezTo>
                      <a:pt x="162" y="108"/>
                      <a:pt x="162" y="108"/>
                      <a:pt x="162" y="108"/>
                    </a:cubicBezTo>
                    <a:cubicBezTo>
                      <a:pt x="162" y="108"/>
                      <a:pt x="162" y="109"/>
                      <a:pt x="162" y="109"/>
                    </a:cubicBezTo>
                    <a:cubicBezTo>
                      <a:pt x="222" y="60"/>
                      <a:pt x="222" y="60"/>
                      <a:pt x="222" y="60"/>
                    </a:cubicBezTo>
                    <a:cubicBezTo>
                      <a:pt x="225" y="57"/>
                      <a:pt x="231" y="57"/>
                      <a:pt x="235" y="60"/>
                    </a:cubicBezTo>
                    <a:cubicBezTo>
                      <a:pt x="326" y="135"/>
                      <a:pt x="326" y="135"/>
                      <a:pt x="326" y="135"/>
                    </a:cubicBezTo>
                    <a:cubicBezTo>
                      <a:pt x="325" y="137"/>
                      <a:pt x="322" y="137"/>
                      <a:pt x="320" y="137"/>
                    </a:cubicBezTo>
                    <a:cubicBezTo>
                      <a:pt x="312" y="137"/>
                      <a:pt x="312" y="137"/>
                      <a:pt x="312" y="137"/>
                    </a:cubicBezTo>
                    <a:cubicBezTo>
                      <a:pt x="160" y="114"/>
                      <a:pt x="160" y="114"/>
                      <a:pt x="160" y="114"/>
                    </a:cubicBezTo>
                    <a:cubicBezTo>
                      <a:pt x="156" y="137"/>
                      <a:pt x="156" y="137"/>
                      <a:pt x="156" y="137"/>
                    </a:cubicBezTo>
                    <a:cubicBezTo>
                      <a:pt x="137" y="137"/>
                      <a:pt x="137" y="137"/>
                      <a:pt x="137" y="137"/>
                    </a:cubicBezTo>
                    <a:cubicBezTo>
                      <a:pt x="134" y="137"/>
                      <a:pt x="132" y="137"/>
                      <a:pt x="130" y="135"/>
                    </a:cubicBezTo>
                    <a:cubicBezTo>
                      <a:pt x="135" y="131"/>
                      <a:pt x="135" y="131"/>
                      <a:pt x="135" y="131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10" y="112"/>
                      <a:pt x="110" y="112"/>
                      <a:pt x="110" y="112"/>
                    </a:cubicBezTo>
                    <a:cubicBezTo>
                      <a:pt x="104" y="108"/>
                      <a:pt x="104" y="108"/>
                      <a:pt x="104" y="108"/>
                    </a:cubicBezTo>
                    <a:cubicBezTo>
                      <a:pt x="104" y="108"/>
                      <a:pt x="104" y="108"/>
                      <a:pt x="104" y="108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90" y="85"/>
                      <a:pt x="100" y="101"/>
                      <a:pt x="97" y="96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6" y="91"/>
                      <a:pt x="96" y="91"/>
                      <a:pt x="96" y="91"/>
                    </a:cubicBezTo>
                    <a:cubicBezTo>
                      <a:pt x="95" y="85"/>
                      <a:pt x="95" y="85"/>
                      <a:pt x="95" y="85"/>
                    </a:cubicBezTo>
                    <a:cubicBezTo>
                      <a:pt x="91" y="96"/>
                      <a:pt x="87" y="108"/>
                      <a:pt x="82" y="121"/>
                    </a:cubicBezTo>
                    <a:cubicBezTo>
                      <a:pt x="87" y="130"/>
                      <a:pt x="94" y="145"/>
                      <a:pt x="101" y="161"/>
                    </a:cubicBezTo>
                    <a:cubicBezTo>
                      <a:pt x="111" y="205"/>
                      <a:pt x="108" y="234"/>
                      <a:pt x="111" y="262"/>
                    </a:cubicBezTo>
                    <a:cubicBezTo>
                      <a:pt x="77" y="265"/>
                      <a:pt x="77" y="265"/>
                      <a:pt x="77" y="265"/>
                    </a:cubicBezTo>
                    <a:cubicBezTo>
                      <a:pt x="70" y="189"/>
                      <a:pt x="70" y="189"/>
                      <a:pt x="70" y="189"/>
                    </a:cubicBezTo>
                    <a:cubicBezTo>
                      <a:pt x="69" y="180"/>
                      <a:pt x="69" y="180"/>
                      <a:pt x="69" y="180"/>
                    </a:cubicBezTo>
                    <a:cubicBezTo>
                      <a:pt x="69" y="180"/>
                      <a:pt x="69" y="180"/>
                      <a:pt x="69" y="179"/>
                    </a:cubicBezTo>
                    <a:cubicBezTo>
                      <a:pt x="68" y="177"/>
                      <a:pt x="68" y="177"/>
                      <a:pt x="68" y="177"/>
                    </a:cubicBezTo>
                    <a:cubicBezTo>
                      <a:pt x="59" y="160"/>
                      <a:pt x="59" y="160"/>
                      <a:pt x="59" y="160"/>
                    </a:cubicBezTo>
                    <a:cubicBezTo>
                      <a:pt x="54" y="149"/>
                      <a:pt x="54" y="149"/>
                      <a:pt x="54" y="149"/>
                    </a:cubicBezTo>
                    <a:cubicBezTo>
                      <a:pt x="52" y="180"/>
                      <a:pt x="47" y="232"/>
                      <a:pt x="41" y="264"/>
                    </a:cubicBezTo>
                    <a:cubicBezTo>
                      <a:pt x="8" y="260"/>
                      <a:pt x="8" y="260"/>
                      <a:pt x="8" y="260"/>
                    </a:cubicBezTo>
                    <a:cubicBezTo>
                      <a:pt x="13" y="212"/>
                      <a:pt x="16" y="167"/>
                      <a:pt x="18" y="120"/>
                    </a:cubicBezTo>
                    <a:cubicBezTo>
                      <a:pt x="13" y="117"/>
                      <a:pt x="8" y="115"/>
                      <a:pt x="3" y="113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10" y="97"/>
                      <a:pt x="18" y="83"/>
                      <a:pt x="25" y="68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5" y="14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66"/>
              <p:cNvSpPr>
                <a:spLocks noEditPoints="1"/>
              </p:cNvSpPr>
              <p:nvPr/>
            </p:nvSpPr>
            <p:spPr bwMode="auto">
              <a:xfrm>
                <a:off x="9904413" y="6296818"/>
                <a:ext cx="352425" cy="206375"/>
              </a:xfrm>
              <a:custGeom>
                <a:avLst/>
                <a:gdLst>
                  <a:gd name="T0" fmla="*/ 108 w 202"/>
                  <a:gd name="T1" fmla="*/ 78 h 118"/>
                  <a:gd name="T2" fmla="*/ 202 w 202"/>
                  <a:gd name="T3" fmla="*/ 0 h 118"/>
                  <a:gd name="T4" fmla="*/ 202 w 202"/>
                  <a:gd name="T5" fmla="*/ 108 h 118"/>
                  <a:gd name="T6" fmla="*/ 193 w 202"/>
                  <a:gd name="T7" fmla="*/ 118 h 118"/>
                  <a:gd name="T8" fmla="*/ 10 w 202"/>
                  <a:gd name="T9" fmla="*/ 118 h 118"/>
                  <a:gd name="T10" fmla="*/ 0 w 202"/>
                  <a:gd name="T11" fmla="*/ 108 h 118"/>
                  <a:gd name="T12" fmla="*/ 0 w 202"/>
                  <a:gd name="T13" fmla="*/ 0 h 118"/>
                  <a:gd name="T14" fmla="*/ 95 w 202"/>
                  <a:gd name="T15" fmla="*/ 78 h 118"/>
                  <a:gd name="T16" fmla="*/ 108 w 202"/>
                  <a:gd name="T17" fmla="*/ 78 h 118"/>
                  <a:gd name="T18" fmla="*/ 145 w 202"/>
                  <a:gd name="T19" fmla="*/ 67 h 118"/>
                  <a:gd name="T20" fmla="*/ 189 w 202"/>
                  <a:gd name="T21" fmla="*/ 109 h 118"/>
                  <a:gd name="T22" fmla="*/ 191 w 202"/>
                  <a:gd name="T23" fmla="*/ 110 h 118"/>
                  <a:gd name="T24" fmla="*/ 193 w 202"/>
                  <a:gd name="T25" fmla="*/ 109 h 118"/>
                  <a:gd name="T26" fmla="*/ 193 w 202"/>
                  <a:gd name="T27" fmla="*/ 104 h 118"/>
                  <a:gd name="T28" fmla="*/ 149 w 202"/>
                  <a:gd name="T29" fmla="*/ 62 h 118"/>
                  <a:gd name="T30" fmla="*/ 145 w 202"/>
                  <a:gd name="T31" fmla="*/ 62 h 118"/>
                  <a:gd name="T32" fmla="*/ 145 w 202"/>
                  <a:gd name="T33" fmla="*/ 67 h 118"/>
                  <a:gd name="T34" fmla="*/ 58 w 202"/>
                  <a:gd name="T35" fmla="*/ 62 h 118"/>
                  <a:gd name="T36" fmla="*/ 54 w 202"/>
                  <a:gd name="T37" fmla="*/ 62 h 118"/>
                  <a:gd name="T38" fmla="*/ 9 w 202"/>
                  <a:gd name="T39" fmla="*/ 104 h 118"/>
                  <a:gd name="T40" fmla="*/ 9 w 202"/>
                  <a:gd name="T41" fmla="*/ 109 h 118"/>
                  <a:gd name="T42" fmla="*/ 12 w 202"/>
                  <a:gd name="T43" fmla="*/ 110 h 118"/>
                  <a:gd name="T44" fmla="*/ 14 w 202"/>
                  <a:gd name="T45" fmla="*/ 109 h 118"/>
                  <a:gd name="T46" fmla="*/ 58 w 202"/>
                  <a:gd name="T47" fmla="*/ 67 h 118"/>
                  <a:gd name="T48" fmla="*/ 58 w 202"/>
                  <a:gd name="T49" fmla="*/ 6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2" h="118">
                    <a:moveTo>
                      <a:pt x="108" y="78"/>
                    </a:moveTo>
                    <a:cubicBezTo>
                      <a:pt x="202" y="0"/>
                      <a:pt x="202" y="0"/>
                      <a:pt x="202" y="0"/>
                    </a:cubicBezTo>
                    <a:cubicBezTo>
                      <a:pt x="202" y="108"/>
                      <a:pt x="202" y="108"/>
                      <a:pt x="202" y="108"/>
                    </a:cubicBezTo>
                    <a:cubicBezTo>
                      <a:pt x="202" y="113"/>
                      <a:pt x="198" y="118"/>
                      <a:pt x="193" y="118"/>
                    </a:cubicBezTo>
                    <a:cubicBezTo>
                      <a:pt x="10" y="118"/>
                      <a:pt x="10" y="118"/>
                      <a:pt x="10" y="118"/>
                    </a:cubicBezTo>
                    <a:cubicBezTo>
                      <a:pt x="4" y="118"/>
                      <a:pt x="0" y="113"/>
                      <a:pt x="0" y="10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98" y="81"/>
                      <a:pt x="104" y="81"/>
                      <a:pt x="108" y="78"/>
                    </a:cubicBezTo>
                    <a:close/>
                    <a:moveTo>
                      <a:pt x="145" y="67"/>
                    </a:moveTo>
                    <a:cubicBezTo>
                      <a:pt x="189" y="109"/>
                      <a:pt x="189" y="109"/>
                      <a:pt x="189" y="109"/>
                    </a:cubicBezTo>
                    <a:cubicBezTo>
                      <a:pt x="190" y="109"/>
                      <a:pt x="190" y="110"/>
                      <a:pt x="191" y="110"/>
                    </a:cubicBezTo>
                    <a:cubicBezTo>
                      <a:pt x="192" y="110"/>
                      <a:pt x="193" y="109"/>
                      <a:pt x="193" y="109"/>
                    </a:cubicBezTo>
                    <a:cubicBezTo>
                      <a:pt x="195" y="107"/>
                      <a:pt x="195" y="105"/>
                      <a:pt x="193" y="104"/>
                    </a:cubicBezTo>
                    <a:cubicBezTo>
                      <a:pt x="149" y="62"/>
                      <a:pt x="149" y="62"/>
                      <a:pt x="149" y="62"/>
                    </a:cubicBezTo>
                    <a:cubicBezTo>
                      <a:pt x="148" y="61"/>
                      <a:pt x="146" y="61"/>
                      <a:pt x="145" y="62"/>
                    </a:cubicBezTo>
                    <a:cubicBezTo>
                      <a:pt x="143" y="64"/>
                      <a:pt x="143" y="66"/>
                      <a:pt x="145" y="67"/>
                    </a:cubicBezTo>
                    <a:close/>
                    <a:moveTo>
                      <a:pt x="58" y="62"/>
                    </a:moveTo>
                    <a:cubicBezTo>
                      <a:pt x="57" y="61"/>
                      <a:pt x="55" y="61"/>
                      <a:pt x="54" y="62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8" y="105"/>
                      <a:pt x="8" y="107"/>
                      <a:pt x="9" y="109"/>
                    </a:cubicBezTo>
                    <a:cubicBezTo>
                      <a:pt x="10" y="109"/>
                      <a:pt x="11" y="110"/>
                      <a:pt x="12" y="110"/>
                    </a:cubicBezTo>
                    <a:cubicBezTo>
                      <a:pt x="12" y="110"/>
                      <a:pt x="13" y="109"/>
                      <a:pt x="14" y="109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59" y="66"/>
                      <a:pt x="59" y="64"/>
                      <a:pt x="58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67"/>
              <p:cNvSpPr>
                <a:spLocks/>
              </p:cNvSpPr>
              <p:nvPr/>
            </p:nvSpPr>
            <p:spPr bwMode="auto">
              <a:xfrm>
                <a:off x="9993313" y="6295231"/>
                <a:ext cx="198438" cy="49213"/>
              </a:xfrm>
              <a:custGeom>
                <a:avLst/>
                <a:gdLst>
                  <a:gd name="T0" fmla="*/ 7 w 114"/>
                  <a:gd name="T1" fmla="*/ 0 h 28"/>
                  <a:gd name="T2" fmla="*/ 109 w 114"/>
                  <a:gd name="T3" fmla="*/ 18 h 28"/>
                  <a:gd name="T4" fmla="*/ 113 w 114"/>
                  <a:gd name="T5" fmla="*/ 24 h 28"/>
                  <a:gd name="T6" fmla="*/ 108 w 114"/>
                  <a:gd name="T7" fmla="*/ 28 h 28"/>
                  <a:gd name="T8" fmla="*/ 107 w 114"/>
                  <a:gd name="T9" fmla="*/ 28 h 28"/>
                  <a:gd name="T10" fmla="*/ 5 w 114"/>
                  <a:gd name="T11" fmla="*/ 11 h 28"/>
                  <a:gd name="T12" fmla="*/ 1 w 114"/>
                  <a:gd name="T13" fmla="*/ 5 h 28"/>
                  <a:gd name="T14" fmla="*/ 7 w 114"/>
                  <a:gd name="T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28">
                    <a:moveTo>
                      <a:pt x="7" y="0"/>
                    </a:moveTo>
                    <a:cubicBezTo>
                      <a:pt x="109" y="18"/>
                      <a:pt x="109" y="18"/>
                      <a:pt x="109" y="18"/>
                    </a:cubicBezTo>
                    <a:cubicBezTo>
                      <a:pt x="112" y="18"/>
                      <a:pt x="114" y="21"/>
                      <a:pt x="113" y="24"/>
                    </a:cubicBezTo>
                    <a:cubicBezTo>
                      <a:pt x="113" y="27"/>
                      <a:pt x="110" y="28"/>
                      <a:pt x="108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0"/>
                      <a:pt x="0" y="8"/>
                      <a:pt x="1" y="5"/>
                    </a:cubicBezTo>
                    <a:cubicBezTo>
                      <a:pt x="1" y="2"/>
                      <a:pt x="4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68"/>
              <p:cNvSpPr>
                <a:spLocks/>
              </p:cNvSpPr>
              <p:nvPr/>
            </p:nvSpPr>
            <p:spPr bwMode="auto">
              <a:xfrm>
                <a:off x="9985375" y="6331743"/>
                <a:ext cx="160338" cy="44450"/>
              </a:xfrm>
              <a:custGeom>
                <a:avLst/>
                <a:gdLst>
                  <a:gd name="T0" fmla="*/ 1 w 91"/>
                  <a:gd name="T1" fmla="*/ 5 h 25"/>
                  <a:gd name="T2" fmla="*/ 7 w 91"/>
                  <a:gd name="T3" fmla="*/ 1 h 25"/>
                  <a:gd name="T4" fmla="*/ 86 w 91"/>
                  <a:gd name="T5" fmla="*/ 14 h 25"/>
                  <a:gd name="T6" fmla="*/ 90 w 91"/>
                  <a:gd name="T7" fmla="*/ 20 h 25"/>
                  <a:gd name="T8" fmla="*/ 85 w 91"/>
                  <a:gd name="T9" fmla="*/ 25 h 25"/>
                  <a:gd name="T10" fmla="*/ 84 w 91"/>
                  <a:gd name="T11" fmla="*/ 25 h 25"/>
                  <a:gd name="T12" fmla="*/ 5 w 91"/>
                  <a:gd name="T13" fmla="*/ 11 h 25"/>
                  <a:gd name="T14" fmla="*/ 1 w 91"/>
                  <a:gd name="T15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25">
                    <a:moveTo>
                      <a:pt x="1" y="5"/>
                    </a:moveTo>
                    <a:cubicBezTo>
                      <a:pt x="1" y="2"/>
                      <a:pt x="4" y="0"/>
                      <a:pt x="7" y="1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9" y="15"/>
                      <a:pt x="91" y="18"/>
                      <a:pt x="90" y="20"/>
                    </a:cubicBezTo>
                    <a:cubicBezTo>
                      <a:pt x="90" y="23"/>
                      <a:pt x="87" y="25"/>
                      <a:pt x="85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8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69"/>
              <p:cNvSpPr>
                <a:spLocks/>
              </p:cNvSpPr>
              <p:nvPr/>
            </p:nvSpPr>
            <p:spPr bwMode="auto">
              <a:xfrm>
                <a:off x="10034588" y="6379368"/>
                <a:ext cx="73025" cy="28575"/>
              </a:xfrm>
              <a:custGeom>
                <a:avLst/>
                <a:gdLst>
                  <a:gd name="T0" fmla="*/ 37 w 42"/>
                  <a:gd name="T1" fmla="*/ 5 h 16"/>
                  <a:gd name="T2" fmla="*/ 42 w 42"/>
                  <a:gd name="T3" fmla="*/ 12 h 16"/>
                  <a:gd name="T4" fmla="*/ 37 w 42"/>
                  <a:gd name="T5" fmla="*/ 16 h 16"/>
                  <a:gd name="T6" fmla="*/ 36 w 42"/>
                  <a:gd name="T7" fmla="*/ 16 h 16"/>
                  <a:gd name="T8" fmla="*/ 5 w 42"/>
                  <a:gd name="T9" fmla="*/ 11 h 16"/>
                  <a:gd name="T10" fmla="*/ 1 w 42"/>
                  <a:gd name="T11" fmla="*/ 5 h 16"/>
                  <a:gd name="T12" fmla="*/ 7 w 42"/>
                  <a:gd name="T13" fmla="*/ 1 h 16"/>
                  <a:gd name="T14" fmla="*/ 37 w 42"/>
                  <a:gd name="T15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6">
                    <a:moveTo>
                      <a:pt x="37" y="5"/>
                    </a:moveTo>
                    <a:cubicBezTo>
                      <a:pt x="40" y="6"/>
                      <a:pt x="42" y="9"/>
                      <a:pt x="42" y="12"/>
                    </a:cubicBezTo>
                    <a:cubicBezTo>
                      <a:pt x="41" y="14"/>
                      <a:pt x="39" y="16"/>
                      <a:pt x="37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0" y="8"/>
                      <a:pt x="1" y="5"/>
                    </a:cubicBezTo>
                    <a:cubicBezTo>
                      <a:pt x="1" y="2"/>
                      <a:pt x="4" y="0"/>
                      <a:pt x="7" y="1"/>
                    </a:cubicBezTo>
                    <a:lnTo>
                      <a:pt x="3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1" name="TextBox 33"/>
          <p:cNvSpPr txBox="1"/>
          <p:nvPr/>
        </p:nvSpPr>
        <p:spPr>
          <a:xfrm>
            <a:off x="4917554" y="1039002"/>
            <a:ext cx="2346338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E9C2A8"/>
                </a:solidFill>
                <a:latin typeface="微软雅黑" pitchFamily="34" charset="-122"/>
                <a:ea typeface="微软雅黑" pitchFamily="34" charset="-122"/>
              </a:rPr>
              <a:t>三大成效</a:t>
            </a:r>
            <a:endParaRPr lang="en-US" altLang="zh-CN" sz="3600" b="1" dirty="0">
              <a:solidFill>
                <a:srgbClr val="E9C2A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943429" y="1743479"/>
            <a:ext cx="10309654" cy="1364343"/>
            <a:chOff x="943429" y="1743479"/>
            <a:chExt cx="10309654" cy="1364343"/>
          </a:xfrm>
        </p:grpSpPr>
        <p:sp>
          <p:nvSpPr>
            <p:cNvPr id="33" name="圆角矩形 32"/>
            <p:cNvSpPr/>
            <p:nvPr/>
          </p:nvSpPr>
          <p:spPr>
            <a:xfrm>
              <a:off x="943429" y="1743479"/>
              <a:ext cx="9844020" cy="1364343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五边形 33"/>
            <p:cNvSpPr/>
            <p:nvPr/>
          </p:nvSpPr>
          <p:spPr>
            <a:xfrm>
              <a:off x="9830683" y="2052632"/>
              <a:ext cx="1422400" cy="746036"/>
            </a:xfrm>
            <a:prstGeom prst="homePlate">
              <a:avLst>
                <a:gd name="adj" fmla="val 31490"/>
              </a:avLst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216000" bIns="108000" rtlCol="0" anchor="ctr"/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01</a:t>
              </a:r>
              <a:endParaRPr lang="zh-CN" altLang="en-US" sz="4000" dirty="0">
                <a:solidFill>
                  <a:schemeClr val="bg1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35" name="TextBox 33"/>
            <p:cNvSpPr txBox="1"/>
            <p:nvPr/>
          </p:nvSpPr>
          <p:spPr>
            <a:xfrm>
              <a:off x="3079313" y="2189787"/>
              <a:ext cx="59776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请替换文字内容，添加相关标题，修改文字内容，也可以直接复制你的内容到此。请替换文字添加相关标题，可以直接复制你的内容到此。</a:t>
              </a:r>
            </a:p>
          </p:txBody>
        </p:sp>
        <p:sp>
          <p:nvSpPr>
            <p:cNvPr id="36" name="椭圆 35"/>
            <p:cNvSpPr/>
            <p:nvPr/>
          </p:nvSpPr>
          <p:spPr>
            <a:xfrm>
              <a:off x="1554484" y="2042274"/>
              <a:ext cx="766752" cy="766752"/>
            </a:xfrm>
            <a:prstGeom prst="ellipse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682667" y="2126248"/>
              <a:ext cx="522298" cy="598804"/>
              <a:chOff x="2033588" y="4343400"/>
              <a:chExt cx="563563" cy="646113"/>
            </a:xfrm>
            <a:solidFill>
              <a:schemeClr val="bg1"/>
            </a:solidFill>
          </p:grpSpPr>
          <p:sp>
            <p:nvSpPr>
              <p:cNvPr id="38" name="Oval 316"/>
              <p:cNvSpPr>
                <a:spLocks noChangeArrowheads="1"/>
              </p:cNvSpPr>
              <p:nvPr/>
            </p:nvSpPr>
            <p:spPr bwMode="auto">
              <a:xfrm>
                <a:off x="2166938" y="4343400"/>
                <a:ext cx="101600" cy="1238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17"/>
              <p:cNvSpPr>
                <a:spLocks noEditPoints="1"/>
              </p:cNvSpPr>
              <p:nvPr/>
            </p:nvSpPr>
            <p:spPr bwMode="auto">
              <a:xfrm>
                <a:off x="2033588" y="4479925"/>
                <a:ext cx="361950" cy="509588"/>
              </a:xfrm>
              <a:custGeom>
                <a:avLst/>
                <a:gdLst>
                  <a:gd name="T0" fmla="*/ 206 w 207"/>
                  <a:gd name="T1" fmla="*/ 44 h 292"/>
                  <a:gd name="T2" fmla="*/ 205 w 207"/>
                  <a:gd name="T3" fmla="*/ 44 h 292"/>
                  <a:gd name="T4" fmla="*/ 195 w 207"/>
                  <a:gd name="T5" fmla="*/ 36 h 292"/>
                  <a:gd name="T6" fmla="*/ 154 w 207"/>
                  <a:gd name="T7" fmla="*/ 5 h 292"/>
                  <a:gd name="T8" fmla="*/ 144 w 207"/>
                  <a:gd name="T9" fmla="*/ 2 h 292"/>
                  <a:gd name="T10" fmla="*/ 129 w 207"/>
                  <a:gd name="T11" fmla="*/ 1 h 292"/>
                  <a:gd name="T12" fmla="*/ 127 w 207"/>
                  <a:gd name="T13" fmla="*/ 19 h 292"/>
                  <a:gd name="T14" fmla="*/ 115 w 207"/>
                  <a:gd name="T15" fmla="*/ 72 h 292"/>
                  <a:gd name="T16" fmla="*/ 115 w 207"/>
                  <a:gd name="T17" fmla="*/ 12 h 292"/>
                  <a:gd name="T18" fmla="*/ 99 w 207"/>
                  <a:gd name="T19" fmla="*/ 0 h 292"/>
                  <a:gd name="T20" fmla="*/ 99 w 207"/>
                  <a:gd name="T21" fmla="*/ 15 h 292"/>
                  <a:gd name="T22" fmla="*/ 77 w 207"/>
                  <a:gd name="T23" fmla="*/ 30 h 292"/>
                  <a:gd name="T24" fmla="*/ 69 w 207"/>
                  <a:gd name="T25" fmla="*/ 11 h 292"/>
                  <a:gd name="T26" fmla="*/ 81 w 207"/>
                  <a:gd name="T27" fmla="*/ 0 h 292"/>
                  <a:gd name="T28" fmla="*/ 66 w 207"/>
                  <a:gd name="T29" fmla="*/ 2 h 292"/>
                  <a:gd name="T30" fmla="*/ 5 w 207"/>
                  <a:gd name="T31" fmla="*/ 60 h 292"/>
                  <a:gd name="T32" fmla="*/ 5 w 207"/>
                  <a:gd name="T33" fmla="*/ 61 h 292"/>
                  <a:gd name="T34" fmla="*/ 2 w 207"/>
                  <a:gd name="T35" fmla="*/ 81 h 292"/>
                  <a:gd name="T36" fmla="*/ 3 w 207"/>
                  <a:gd name="T37" fmla="*/ 82 h 292"/>
                  <a:gd name="T38" fmla="*/ 4 w 207"/>
                  <a:gd name="T39" fmla="*/ 85 h 292"/>
                  <a:gd name="T40" fmla="*/ 10 w 207"/>
                  <a:gd name="T41" fmla="*/ 97 h 292"/>
                  <a:gd name="T42" fmla="*/ 34 w 207"/>
                  <a:gd name="T43" fmla="*/ 144 h 292"/>
                  <a:gd name="T44" fmla="*/ 56 w 207"/>
                  <a:gd name="T45" fmla="*/ 153 h 292"/>
                  <a:gd name="T46" fmla="*/ 60 w 207"/>
                  <a:gd name="T47" fmla="*/ 154 h 292"/>
                  <a:gd name="T48" fmla="*/ 103 w 207"/>
                  <a:gd name="T49" fmla="*/ 292 h 292"/>
                  <a:gd name="T50" fmla="*/ 96 w 207"/>
                  <a:gd name="T51" fmla="*/ 188 h 292"/>
                  <a:gd name="T52" fmla="*/ 153 w 207"/>
                  <a:gd name="T53" fmla="*/ 56 h 292"/>
                  <a:gd name="T54" fmla="*/ 160 w 207"/>
                  <a:gd name="T55" fmla="*/ 53 h 292"/>
                  <a:gd name="T56" fmla="*/ 129 w 207"/>
                  <a:gd name="T57" fmla="*/ 76 h 292"/>
                  <a:gd name="T58" fmla="*/ 153 w 207"/>
                  <a:gd name="T59" fmla="*/ 56 h 292"/>
                  <a:gd name="T60" fmla="*/ 52 w 207"/>
                  <a:gd name="T61" fmla="*/ 94 h 292"/>
                  <a:gd name="T62" fmla="*/ 41 w 207"/>
                  <a:gd name="T63" fmla="*/ 74 h 292"/>
                  <a:gd name="T64" fmla="*/ 57 w 207"/>
                  <a:gd name="T65" fmla="*/ 10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7" h="292">
                    <a:moveTo>
                      <a:pt x="205" y="71"/>
                    </a:moveTo>
                    <a:cubicBezTo>
                      <a:pt x="206" y="59"/>
                      <a:pt x="207" y="41"/>
                      <a:pt x="206" y="44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205" y="44"/>
                      <a:pt x="205" y="44"/>
                      <a:pt x="205" y="44"/>
                    </a:cubicBezTo>
                    <a:cubicBezTo>
                      <a:pt x="202" y="41"/>
                      <a:pt x="202" y="41"/>
                      <a:pt x="202" y="41"/>
                    </a:cubicBezTo>
                    <a:cubicBezTo>
                      <a:pt x="195" y="36"/>
                      <a:pt x="195" y="36"/>
                      <a:pt x="195" y="36"/>
                    </a:cubicBezTo>
                    <a:cubicBezTo>
                      <a:pt x="181" y="26"/>
                      <a:pt x="181" y="26"/>
                      <a:pt x="181" y="26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51" y="3"/>
                      <a:pt x="147" y="2"/>
                      <a:pt x="144" y="2"/>
                    </a:cubicBezTo>
                    <a:cubicBezTo>
                      <a:pt x="144" y="2"/>
                      <a:pt x="144" y="2"/>
                      <a:pt x="144" y="2"/>
                    </a:cubicBezTo>
                    <a:cubicBezTo>
                      <a:pt x="139" y="1"/>
                      <a:pt x="134" y="1"/>
                      <a:pt x="129" y="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34" y="30"/>
                      <a:pt x="134" y="30"/>
                      <a:pt x="134" y="30"/>
                    </a:cubicBezTo>
                    <a:cubicBezTo>
                      <a:pt x="115" y="72"/>
                      <a:pt x="115" y="72"/>
                      <a:pt x="115" y="72"/>
                    </a:cubicBezTo>
                    <a:cubicBezTo>
                      <a:pt x="112" y="15"/>
                      <a:pt x="112" y="15"/>
                      <a:pt x="112" y="15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81" y="1"/>
                      <a:pt x="81" y="1"/>
                      <a:pt x="81" y="1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6" y="1"/>
                      <a:pt x="72" y="1"/>
                      <a:pt x="67" y="2"/>
                    </a:cubicBezTo>
                    <a:cubicBezTo>
                      <a:pt x="67" y="2"/>
                      <a:pt x="66" y="2"/>
                      <a:pt x="66" y="2"/>
                    </a:cubicBezTo>
                    <a:cubicBezTo>
                      <a:pt x="61" y="2"/>
                      <a:pt x="57" y="4"/>
                      <a:pt x="53" y="8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0" y="102"/>
                      <a:pt x="3" y="72"/>
                      <a:pt x="2" y="81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3" y="83"/>
                      <a:pt x="3" y="83"/>
                      <a:pt x="3" y="83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34" y="144"/>
                      <a:pt x="34" y="144"/>
                      <a:pt x="34" y="144"/>
                    </a:cubicBezTo>
                    <a:cubicBezTo>
                      <a:pt x="42" y="141"/>
                      <a:pt x="49" y="137"/>
                      <a:pt x="56" y="133"/>
                    </a:cubicBezTo>
                    <a:cubicBezTo>
                      <a:pt x="56" y="140"/>
                      <a:pt x="56" y="146"/>
                      <a:pt x="56" y="153"/>
                    </a:cubicBezTo>
                    <a:cubicBezTo>
                      <a:pt x="56" y="153"/>
                      <a:pt x="56" y="154"/>
                      <a:pt x="56" y="154"/>
                    </a:cubicBezTo>
                    <a:cubicBezTo>
                      <a:pt x="57" y="154"/>
                      <a:pt x="58" y="154"/>
                      <a:pt x="60" y="154"/>
                    </a:cubicBezTo>
                    <a:cubicBezTo>
                      <a:pt x="64" y="292"/>
                      <a:pt x="64" y="292"/>
                      <a:pt x="64" y="292"/>
                    </a:cubicBezTo>
                    <a:cubicBezTo>
                      <a:pt x="103" y="292"/>
                      <a:pt x="103" y="292"/>
                      <a:pt x="103" y="292"/>
                    </a:cubicBezTo>
                    <a:cubicBezTo>
                      <a:pt x="104" y="275"/>
                      <a:pt x="104" y="252"/>
                      <a:pt x="104" y="230"/>
                    </a:cubicBezTo>
                    <a:cubicBezTo>
                      <a:pt x="99" y="217"/>
                      <a:pt x="96" y="202"/>
                      <a:pt x="96" y="188"/>
                    </a:cubicBezTo>
                    <a:cubicBezTo>
                      <a:pt x="96" y="126"/>
                      <a:pt x="144" y="75"/>
                      <a:pt x="205" y="71"/>
                    </a:cubicBezTo>
                    <a:close/>
                    <a:moveTo>
                      <a:pt x="153" y="56"/>
                    </a:moveTo>
                    <a:cubicBezTo>
                      <a:pt x="152" y="53"/>
                      <a:pt x="152" y="50"/>
                      <a:pt x="152" y="47"/>
                    </a:cubicBezTo>
                    <a:cubicBezTo>
                      <a:pt x="160" y="53"/>
                      <a:pt x="160" y="53"/>
                      <a:pt x="160" y="53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29" y="76"/>
                      <a:pt x="129" y="76"/>
                      <a:pt x="129" y="76"/>
                    </a:cubicBezTo>
                    <a:cubicBezTo>
                      <a:pt x="126" y="72"/>
                      <a:pt x="126" y="72"/>
                      <a:pt x="126" y="72"/>
                    </a:cubicBezTo>
                    <a:lnTo>
                      <a:pt x="153" y="56"/>
                    </a:lnTo>
                    <a:close/>
                    <a:moveTo>
                      <a:pt x="57" y="102"/>
                    </a:moveTo>
                    <a:cubicBezTo>
                      <a:pt x="52" y="94"/>
                      <a:pt x="52" y="94"/>
                      <a:pt x="52" y="94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70"/>
                      <a:pt x="57" y="86"/>
                      <a:pt x="57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18"/>
              <p:cNvSpPr>
                <a:spLocks/>
              </p:cNvSpPr>
              <p:nvPr/>
            </p:nvSpPr>
            <p:spPr bwMode="auto">
              <a:xfrm>
                <a:off x="2227263" y="4903788"/>
                <a:ext cx="71438" cy="85725"/>
              </a:xfrm>
              <a:custGeom>
                <a:avLst/>
                <a:gdLst>
                  <a:gd name="T0" fmla="*/ 0 w 41"/>
                  <a:gd name="T1" fmla="*/ 0 h 49"/>
                  <a:gd name="T2" fmla="*/ 1 w 41"/>
                  <a:gd name="T3" fmla="*/ 49 h 49"/>
                  <a:gd name="T4" fmla="*/ 41 w 41"/>
                  <a:gd name="T5" fmla="*/ 49 h 49"/>
                  <a:gd name="T6" fmla="*/ 41 w 41"/>
                  <a:gd name="T7" fmla="*/ 44 h 49"/>
                  <a:gd name="T8" fmla="*/ 0 w 4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9">
                    <a:moveTo>
                      <a:pt x="0" y="0"/>
                    </a:moveTo>
                    <a:cubicBezTo>
                      <a:pt x="1" y="49"/>
                      <a:pt x="1" y="49"/>
                      <a:pt x="1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1" y="47"/>
                      <a:pt x="41" y="45"/>
                      <a:pt x="41" y="44"/>
                    </a:cubicBezTo>
                    <a:cubicBezTo>
                      <a:pt x="24" y="33"/>
                      <a:pt x="10" y="1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19"/>
              <p:cNvSpPr>
                <a:spLocks/>
              </p:cNvSpPr>
              <p:nvPr/>
            </p:nvSpPr>
            <p:spPr bwMode="auto">
              <a:xfrm>
                <a:off x="2387600" y="4616450"/>
                <a:ext cx="61913" cy="47625"/>
              </a:xfrm>
              <a:custGeom>
                <a:avLst/>
                <a:gdLst>
                  <a:gd name="T0" fmla="*/ 34 w 39"/>
                  <a:gd name="T1" fmla="*/ 0 h 30"/>
                  <a:gd name="T2" fmla="*/ 28 w 39"/>
                  <a:gd name="T3" fmla="*/ 0 h 30"/>
                  <a:gd name="T4" fmla="*/ 12 w 39"/>
                  <a:gd name="T5" fmla="*/ 0 h 30"/>
                  <a:gd name="T6" fmla="*/ 5 w 39"/>
                  <a:gd name="T7" fmla="*/ 0 h 30"/>
                  <a:gd name="T8" fmla="*/ 0 w 39"/>
                  <a:gd name="T9" fmla="*/ 30 h 30"/>
                  <a:gd name="T10" fmla="*/ 12 w 39"/>
                  <a:gd name="T11" fmla="*/ 30 h 30"/>
                  <a:gd name="T12" fmla="*/ 28 w 39"/>
                  <a:gd name="T13" fmla="*/ 30 h 30"/>
                  <a:gd name="T14" fmla="*/ 39 w 39"/>
                  <a:gd name="T15" fmla="*/ 30 h 30"/>
                  <a:gd name="T16" fmla="*/ 34 w 39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0">
                    <a:moveTo>
                      <a:pt x="34" y="0"/>
                    </a:moveTo>
                    <a:lnTo>
                      <a:pt x="28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28" y="30"/>
                    </a:lnTo>
                    <a:lnTo>
                      <a:pt x="39" y="3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20"/>
              <p:cNvSpPr>
                <a:spLocks/>
              </p:cNvSpPr>
              <p:nvPr/>
            </p:nvSpPr>
            <p:spPr bwMode="auto">
              <a:xfrm>
                <a:off x="2305050" y="4625975"/>
                <a:ext cx="69850" cy="69850"/>
              </a:xfrm>
              <a:custGeom>
                <a:avLst/>
                <a:gdLst>
                  <a:gd name="T0" fmla="*/ 24 w 44"/>
                  <a:gd name="T1" fmla="*/ 0 h 44"/>
                  <a:gd name="T2" fmla="*/ 19 w 44"/>
                  <a:gd name="T3" fmla="*/ 4 h 44"/>
                  <a:gd name="T4" fmla="*/ 6 w 44"/>
                  <a:gd name="T5" fmla="*/ 11 h 44"/>
                  <a:gd name="T6" fmla="*/ 0 w 44"/>
                  <a:gd name="T7" fmla="*/ 15 h 44"/>
                  <a:gd name="T8" fmla="*/ 11 w 44"/>
                  <a:gd name="T9" fmla="*/ 44 h 44"/>
                  <a:gd name="T10" fmla="*/ 21 w 44"/>
                  <a:gd name="T11" fmla="*/ 38 h 44"/>
                  <a:gd name="T12" fmla="*/ 34 w 44"/>
                  <a:gd name="T13" fmla="*/ 30 h 44"/>
                  <a:gd name="T14" fmla="*/ 44 w 44"/>
                  <a:gd name="T15" fmla="*/ 24 h 44"/>
                  <a:gd name="T16" fmla="*/ 24 w 44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44">
                    <a:moveTo>
                      <a:pt x="24" y="0"/>
                    </a:moveTo>
                    <a:lnTo>
                      <a:pt x="19" y="4"/>
                    </a:lnTo>
                    <a:lnTo>
                      <a:pt x="6" y="11"/>
                    </a:lnTo>
                    <a:lnTo>
                      <a:pt x="0" y="15"/>
                    </a:lnTo>
                    <a:lnTo>
                      <a:pt x="11" y="44"/>
                    </a:lnTo>
                    <a:lnTo>
                      <a:pt x="21" y="38"/>
                    </a:lnTo>
                    <a:lnTo>
                      <a:pt x="34" y="30"/>
                    </a:lnTo>
                    <a:lnTo>
                      <a:pt x="44" y="24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21"/>
              <p:cNvSpPr>
                <a:spLocks/>
              </p:cNvSpPr>
              <p:nvPr/>
            </p:nvSpPr>
            <p:spPr bwMode="auto">
              <a:xfrm>
                <a:off x="2243138" y="4684713"/>
                <a:ext cx="68263" cy="69850"/>
              </a:xfrm>
              <a:custGeom>
                <a:avLst/>
                <a:gdLst>
                  <a:gd name="T0" fmla="*/ 14 w 43"/>
                  <a:gd name="T1" fmla="*/ 0 h 44"/>
                  <a:gd name="T2" fmla="*/ 11 w 43"/>
                  <a:gd name="T3" fmla="*/ 5 h 44"/>
                  <a:gd name="T4" fmla="*/ 3 w 43"/>
                  <a:gd name="T5" fmla="*/ 18 h 44"/>
                  <a:gd name="T6" fmla="*/ 0 w 43"/>
                  <a:gd name="T7" fmla="*/ 25 h 44"/>
                  <a:gd name="T8" fmla="*/ 24 w 43"/>
                  <a:gd name="T9" fmla="*/ 44 h 44"/>
                  <a:gd name="T10" fmla="*/ 29 w 43"/>
                  <a:gd name="T11" fmla="*/ 34 h 44"/>
                  <a:gd name="T12" fmla="*/ 37 w 43"/>
                  <a:gd name="T13" fmla="*/ 21 h 44"/>
                  <a:gd name="T14" fmla="*/ 43 w 43"/>
                  <a:gd name="T15" fmla="*/ 11 h 44"/>
                  <a:gd name="T16" fmla="*/ 14 w 43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4">
                    <a:moveTo>
                      <a:pt x="14" y="0"/>
                    </a:moveTo>
                    <a:lnTo>
                      <a:pt x="11" y="5"/>
                    </a:lnTo>
                    <a:lnTo>
                      <a:pt x="3" y="18"/>
                    </a:lnTo>
                    <a:lnTo>
                      <a:pt x="0" y="25"/>
                    </a:lnTo>
                    <a:lnTo>
                      <a:pt x="24" y="44"/>
                    </a:lnTo>
                    <a:lnTo>
                      <a:pt x="29" y="34"/>
                    </a:lnTo>
                    <a:lnTo>
                      <a:pt x="37" y="21"/>
                    </a:lnTo>
                    <a:lnTo>
                      <a:pt x="43" y="1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22"/>
              <p:cNvSpPr>
                <a:spLocks/>
              </p:cNvSpPr>
              <p:nvPr/>
            </p:nvSpPr>
            <p:spPr bwMode="auto">
              <a:xfrm>
                <a:off x="2225675" y="4764088"/>
                <a:ext cx="47625" cy="61913"/>
              </a:xfrm>
              <a:custGeom>
                <a:avLst/>
                <a:gdLst>
                  <a:gd name="T0" fmla="*/ 0 w 30"/>
                  <a:gd name="T1" fmla="*/ 6 h 39"/>
                  <a:gd name="T2" fmla="*/ 0 w 30"/>
                  <a:gd name="T3" fmla="*/ 12 h 39"/>
                  <a:gd name="T4" fmla="*/ 0 w 30"/>
                  <a:gd name="T5" fmla="*/ 28 h 39"/>
                  <a:gd name="T6" fmla="*/ 0 w 30"/>
                  <a:gd name="T7" fmla="*/ 34 h 39"/>
                  <a:gd name="T8" fmla="*/ 30 w 30"/>
                  <a:gd name="T9" fmla="*/ 39 h 39"/>
                  <a:gd name="T10" fmla="*/ 30 w 30"/>
                  <a:gd name="T11" fmla="*/ 28 h 39"/>
                  <a:gd name="T12" fmla="*/ 30 w 30"/>
                  <a:gd name="T13" fmla="*/ 12 h 39"/>
                  <a:gd name="T14" fmla="*/ 30 w 30"/>
                  <a:gd name="T15" fmla="*/ 0 h 39"/>
                  <a:gd name="T16" fmla="*/ 0 w 30"/>
                  <a:gd name="T1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9">
                    <a:moveTo>
                      <a:pt x="0" y="6"/>
                    </a:moveTo>
                    <a:lnTo>
                      <a:pt x="0" y="1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30" y="39"/>
                    </a:lnTo>
                    <a:lnTo>
                      <a:pt x="30" y="2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23"/>
              <p:cNvSpPr>
                <a:spLocks/>
              </p:cNvSpPr>
              <p:nvPr/>
            </p:nvSpPr>
            <p:spPr bwMode="auto">
              <a:xfrm>
                <a:off x="2235200" y="4840288"/>
                <a:ext cx="68263" cy="69850"/>
              </a:xfrm>
              <a:custGeom>
                <a:avLst/>
                <a:gdLst>
                  <a:gd name="T0" fmla="*/ 0 w 43"/>
                  <a:gd name="T1" fmla="*/ 18 h 44"/>
                  <a:gd name="T2" fmla="*/ 3 w 43"/>
                  <a:gd name="T3" fmla="*/ 24 h 44"/>
                  <a:gd name="T4" fmla="*/ 11 w 43"/>
                  <a:gd name="T5" fmla="*/ 38 h 44"/>
                  <a:gd name="T6" fmla="*/ 14 w 43"/>
                  <a:gd name="T7" fmla="*/ 44 h 44"/>
                  <a:gd name="T8" fmla="*/ 43 w 43"/>
                  <a:gd name="T9" fmla="*/ 33 h 44"/>
                  <a:gd name="T10" fmla="*/ 38 w 43"/>
                  <a:gd name="T11" fmla="*/ 23 h 44"/>
                  <a:gd name="T12" fmla="*/ 30 w 43"/>
                  <a:gd name="T13" fmla="*/ 10 h 44"/>
                  <a:gd name="T14" fmla="*/ 24 w 43"/>
                  <a:gd name="T15" fmla="*/ 0 h 44"/>
                  <a:gd name="T16" fmla="*/ 0 w 43"/>
                  <a:gd name="T17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4">
                    <a:moveTo>
                      <a:pt x="0" y="18"/>
                    </a:moveTo>
                    <a:lnTo>
                      <a:pt x="3" y="24"/>
                    </a:lnTo>
                    <a:lnTo>
                      <a:pt x="11" y="38"/>
                    </a:lnTo>
                    <a:lnTo>
                      <a:pt x="14" y="44"/>
                    </a:lnTo>
                    <a:lnTo>
                      <a:pt x="43" y="33"/>
                    </a:lnTo>
                    <a:lnTo>
                      <a:pt x="38" y="23"/>
                    </a:lnTo>
                    <a:lnTo>
                      <a:pt x="30" y="10"/>
                    </a:lnTo>
                    <a:lnTo>
                      <a:pt x="24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24"/>
              <p:cNvSpPr>
                <a:spLocks/>
              </p:cNvSpPr>
              <p:nvPr/>
            </p:nvSpPr>
            <p:spPr bwMode="auto">
              <a:xfrm>
                <a:off x="2290763" y="4903788"/>
                <a:ext cx="73025" cy="68263"/>
              </a:xfrm>
              <a:custGeom>
                <a:avLst/>
                <a:gdLst>
                  <a:gd name="T0" fmla="*/ 0 w 46"/>
                  <a:gd name="T1" fmla="*/ 29 h 43"/>
                  <a:gd name="T2" fmla="*/ 6 w 46"/>
                  <a:gd name="T3" fmla="*/ 32 h 43"/>
                  <a:gd name="T4" fmla="*/ 20 w 46"/>
                  <a:gd name="T5" fmla="*/ 40 h 43"/>
                  <a:gd name="T6" fmla="*/ 26 w 46"/>
                  <a:gd name="T7" fmla="*/ 43 h 43"/>
                  <a:gd name="T8" fmla="*/ 46 w 46"/>
                  <a:gd name="T9" fmla="*/ 19 h 43"/>
                  <a:gd name="T10" fmla="*/ 36 w 46"/>
                  <a:gd name="T11" fmla="*/ 14 h 43"/>
                  <a:gd name="T12" fmla="*/ 21 w 46"/>
                  <a:gd name="T13" fmla="*/ 6 h 43"/>
                  <a:gd name="T14" fmla="*/ 13 w 46"/>
                  <a:gd name="T15" fmla="*/ 0 h 43"/>
                  <a:gd name="T16" fmla="*/ 0 w 46"/>
                  <a:gd name="T17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3">
                    <a:moveTo>
                      <a:pt x="0" y="29"/>
                    </a:moveTo>
                    <a:lnTo>
                      <a:pt x="6" y="32"/>
                    </a:lnTo>
                    <a:lnTo>
                      <a:pt x="20" y="40"/>
                    </a:lnTo>
                    <a:lnTo>
                      <a:pt x="26" y="43"/>
                    </a:lnTo>
                    <a:lnTo>
                      <a:pt x="46" y="19"/>
                    </a:lnTo>
                    <a:lnTo>
                      <a:pt x="36" y="14"/>
                    </a:lnTo>
                    <a:lnTo>
                      <a:pt x="21" y="6"/>
                    </a:lnTo>
                    <a:lnTo>
                      <a:pt x="13" y="0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25"/>
              <p:cNvSpPr>
                <a:spLocks/>
              </p:cNvSpPr>
              <p:nvPr/>
            </p:nvSpPr>
            <p:spPr bwMode="auto">
              <a:xfrm>
                <a:off x="2373313" y="4941888"/>
                <a:ext cx="61913" cy="47625"/>
              </a:xfrm>
              <a:custGeom>
                <a:avLst/>
                <a:gdLst>
                  <a:gd name="T0" fmla="*/ 5 w 39"/>
                  <a:gd name="T1" fmla="*/ 30 h 30"/>
                  <a:gd name="T2" fmla="*/ 11 w 39"/>
                  <a:gd name="T3" fmla="*/ 30 h 30"/>
                  <a:gd name="T4" fmla="*/ 28 w 39"/>
                  <a:gd name="T5" fmla="*/ 30 h 30"/>
                  <a:gd name="T6" fmla="*/ 34 w 39"/>
                  <a:gd name="T7" fmla="*/ 30 h 30"/>
                  <a:gd name="T8" fmla="*/ 39 w 39"/>
                  <a:gd name="T9" fmla="*/ 0 h 30"/>
                  <a:gd name="T10" fmla="*/ 28 w 39"/>
                  <a:gd name="T11" fmla="*/ 0 h 30"/>
                  <a:gd name="T12" fmla="*/ 11 w 39"/>
                  <a:gd name="T13" fmla="*/ 0 h 30"/>
                  <a:gd name="T14" fmla="*/ 0 w 39"/>
                  <a:gd name="T15" fmla="*/ 0 h 30"/>
                  <a:gd name="T16" fmla="*/ 5 w 39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0">
                    <a:moveTo>
                      <a:pt x="5" y="30"/>
                    </a:moveTo>
                    <a:lnTo>
                      <a:pt x="11" y="30"/>
                    </a:lnTo>
                    <a:lnTo>
                      <a:pt x="28" y="30"/>
                    </a:lnTo>
                    <a:lnTo>
                      <a:pt x="34" y="30"/>
                    </a:lnTo>
                    <a:lnTo>
                      <a:pt x="3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5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26"/>
              <p:cNvSpPr>
                <a:spLocks/>
              </p:cNvSpPr>
              <p:nvPr/>
            </p:nvSpPr>
            <p:spPr bwMode="auto">
              <a:xfrm>
                <a:off x="2446338" y="4911725"/>
                <a:ext cx="73025" cy="68263"/>
              </a:xfrm>
              <a:custGeom>
                <a:avLst/>
                <a:gdLst>
                  <a:gd name="T0" fmla="*/ 20 w 46"/>
                  <a:gd name="T1" fmla="*/ 43 h 43"/>
                  <a:gd name="T2" fmla="*/ 26 w 46"/>
                  <a:gd name="T3" fmla="*/ 39 h 43"/>
                  <a:gd name="T4" fmla="*/ 40 w 46"/>
                  <a:gd name="T5" fmla="*/ 32 h 43"/>
                  <a:gd name="T6" fmla="*/ 46 w 46"/>
                  <a:gd name="T7" fmla="*/ 28 h 43"/>
                  <a:gd name="T8" fmla="*/ 35 w 46"/>
                  <a:gd name="T9" fmla="*/ 0 h 43"/>
                  <a:gd name="T10" fmla="*/ 25 w 46"/>
                  <a:gd name="T11" fmla="*/ 5 h 43"/>
                  <a:gd name="T12" fmla="*/ 10 w 46"/>
                  <a:gd name="T13" fmla="*/ 13 h 43"/>
                  <a:gd name="T14" fmla="*/ 0 w 46"/>
                  <a:gd name="T15" fmla="*/ 19 h 43"/>
                  <a:gd name="T16" fmla="*/ 20 w 46"/>
                  <a:gd name="T1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3">
                    <a:moveTo>
                      <a:pt x="20" y="43"/>
                    </a:moveTo>
                    <a:lnTo>
                      <a:pt x="26" y="39"/>
                    </a:lnTo>
                    <a:lnTo>
                      <a:pt x="40" y="32"/>
                    </a:lnTo>
                    <a:lnTo>
                      <a:pt x="46" y="28"/>
                    </a:lnTo>
                    <a:lnTo>
                      <a:pt x="35" y="0"/>
                    </a:lnTo>
                    <a:lnTo>
                      <a:pt x="25" y="5"/>
                    </a:lnTo>
                    <a:lnTo>
                      <a:pt x="10" y="13"/>
                    </a:lnTo>
                    <a:lnTo>
                      <a:pt x="0" y="19"/>
                    </a:lnTo>
                    <a:lnTo>
                      <a:pt x="2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27"/>
              <p:cNvSpPr>
                <a:spLocks/>
              </p:cNvSpPr>
              <p:nvPr/>
            </p:nvSpPr>
            <p:spPr bwMode="auto">
              <a:xfrm>
                <a:off x="2511425" y="4851400"/>
                <a:ext cx="69850" cy="73025"/>
              </a:xfrm>
              <a:custGeom>
                <a:avLst/>
                <a:gdLst>
                  <a:gd name="T0" fmla="*/ 29 w 44"/>
                  <a:gd name="T1" fmla="*/ 46 h 46"/>
                  <a:gd name="T2" fmla="*/ 32 w 44"/>
                  <a:gd name="T3" fmla="*/ 40 h 46"/>
                  <a:gd name="T4" fmla="*/ 41 w 44"/>
                  <a:gd name="T5" fmla="*/ 26 h 46"/>
                  <a:gd name="T6" fmla="*/ 44 w 44"/>
                  <a:gd name="T7" fmla="*/ 20 h 46"/>
                  <a:gd name="T8" fmla="*/ 20 w 44"/>
                  <a:gd name="T9" fmla="*/ 0 h 46"/>
                  <a:gd name="T10" fmla="*/ 13 w 44"/>
                  <a:gd name="T11" fmla="*/ 10 h 46"/>
                  <a:gd name="T12" fmla="*/ 6 w 44"/>
                  <a:gd name="T13" fmla="*/ 25 h 46"/>
                  <a:gd name="T14" fmla="*/ 0 w 44"/>
                  <a:gd name="T15" fmla="*/ 33 h 46"/>
                  <a:gd name="T16" fmla="*/ 29 w 4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46">
                    <a:moveTo>
                      <a:pt x="29" y="46"/>
                    </a:moveTo>
                    <a:lnTo>
                      <a:pt x="32" y="40"/>
                    </a:lnTo>
                    <a:lnTo>
                      <a:pt x="41" y="26"/>
                    </a:lnTo>
                    <a:lnTo>
                      <a:pt x="44" y="20"/>
                    </a:lnTo>
                    <a:lnTo>
                      <a:pt x="20" y="0"/>
                    </a:lnTo>
                    <a:lnTo>
                      <a:pt x="13" y="10"/>
                    </a:lnTo>
                    <a:lnTo>
                      <a:pt x="6" y="25"/>
                    </a:lnTo>
                    <a:lnTo>
                      <a:pt x="0" y="33"/>
                    </a:lnTo>
                    <a:lnTo>
                      <a:pt x="29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8"/>
              <p:cNvSpPr>
                <a:spLocks/>
              </p:cNvSpPr>
              <p:nvPr/>
            </p:nvSpPr>
            <p:spPr bwMode="auto">
              <a:xfrm>
                <a:off x="2547938" y="4779963"/>
                <a:ext cx="49213" cy="61913"/>
              </a:xfrm>
              <a:custGeom>
                <a:avLst/>
                <a:gdLst>
                  <a:gd name="T0" fmla="*/ 31 w 31"/>
                  <a:gd name="T1" fmla="*/ 34 h 39"/>
                  <a:gd name="T2" fmla="*/ 31 w 31"/>
                  <a:gd name="T3" fmla="*/ 28 h 39"/>
                  <a:gd name="T4" fmla="*/ 31 w 31"/>
                  <a:gd name="T5" fmla="*/ 11 h 39"/>
                  <a:gd name="T6" fmla="*/ 31 w 31"/>
                  <a:gd name="T7" fmla="*/ 5 h 39"/>
                  <a:gd name="T8" fmla="*/ 0 w 31"/>
                  <a:gd name="T9" fmla="*/ 0 h 39"/>
                  <a:gd name="T10" fmla="*/ 0 w 31"/>
                  <a:gd name="T11" fmla="*/ 11 h 39"/>
                  <a:gd name="T12" fmla="*/ 0 w 31"/>
                  <a:gd name="T13" fmla="*/ 28 h 39"/>
                  <a:gd name="T14" fmla="*/ 0 w 31"/>
                  <a:gd name="T15" fmla="*/ 39 h 39"/>
                  <a:gd name="T16" fmla="*/ 31 w 31"/>
                  <a:gd name="T17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9">
                    <a:moveTo>
                      <a:pt x="31" y="34"/>
                    </a:moveTo>
                    <a:lnTo>
                      <a:pt x="31" y="28"/>
                    </a:lnTo>
                    <a:lnTo>
                      <a:pt x="31" y="11"/>
                    </a:lnTo>
                    <a:lnTo>
                      <a:pt x="31" y="5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0" y="39"/>
                    </a:lnTo>
                    <a:lnTo>
                      <a:pt x="3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29"/>
              <p:cNvSpPr>
                <a:spLocks/>
              </p:cNvSpPr>
              <p:nvPr/>
            </p:nvSpPr>
            <p:spPr bwMode="auto">
              <a:xfrm>
                <a:off x="2519363" y="4695825"/>
                <a:ext cx="69850" cy="71438"/>
              </a:xfrm>
              <a:custGeom>
                <a:avLst/>
                <a:gdLst>
                  <a:gd name="T0" fmla="*/ 44 w 44"/>
                  <a:gd name="T1" fmla="*/ 26 h 45"/>
                  <a:gd name="T2" fmla="*/ 40 w 44"/>
                  <a:gd name="T3" fmla="*/ 20 h 45"/>
                  <a:gd name="T4" fmla="*/ 33 w 44"/>
                  <a:gd name="T5" fmla="*/ 6 h 45"/>
                  <a:gd name="T6" fmla="*/ 29 w 44"/>
                  <a:gd name="T7" fmla="*/ 0 h 45"/>
                  <a:gd name="T8" fmla="*/ 0 w 44"/>
                  <a:gd name="T9" fmla="*/ 11 h 45"/>
                  <a:gd name="T10" fmla="*/ 5 w 44"/>
                  <a:gd name="T11" fmla="*/ 21 h 45"/>
                  <a:gd name="T12" fmla="*/ 14 w 44"/>
                  <a:gd name="T13" fmla="*/ 36 h 45"/>
                  <a:gd name="T14" fmla="*/ 19 w 44"/>
                  <a:gd name="T15" fmla="*/ 45 h 45"/>
                  <a:gd name="T16" fmla="*/ 44 w 44"/>
                  <a:gd name="T17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45">
                    <a:moveTo>
                      <a:pt x="44" y="26"/>
                    </a:moveTo>
                    <a:lnTo>
                      <a:pt x="40" y="20"/>
                    </a:lnTo>
                    <a:lnTo>
                      <a:pt x="33" y="6"/>
                    </a:lnTo>
                    <a:lnTo>
                      <a:pt x="29" y="0"/>
                    </a:lnTo>
                    <a:lnTo>
                      <a:pt x="0" y="11"/>
                    </a:lnTo>
                    <a:lnTo>
                      <a:pt x="5" y="21"/>
                    </a:lnTo>
                    <a:lnTo>
                      <a:pt x="14" y="36"/>
                    </a:lnTo>
                    <a:lnTo>
                      <a:pt x="19" y="45"/>
                    </a:lnTo>
                    <a:lnTo>
                      <a:pt x="4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30"/>
              <p:cNvSpPr>
                <a:spLocks/>
              </p:cNvSpPr>
              <p:nvPr/>
            </p:nvSpPr>
            <p:spPr bwMode="auto">
              <a:xfrm>
                <a:off x="2460625" y="4633913"/>
                <a:ext cx="69850" cy="69850"/>
              </a:xfrm>
              <a:custGeom>
                <a:avLst/>
                <a:gdLst>
                  <a:gd name="T0" fmla="*/ 44 w 44"/>
                  <a:gd name="T1" fmla="*/ 14 h 44"/>
                  <a:gd name="T2" fmla="*/ 39 w 44"/>
                  <a:gd name="T3" fmla="*/ 11 h 44"/>
                  <a:gd name="T4" fmla="*/ 24 w 44"/>
                  <a:gd name="T5" fmla="*/ 3 h 44"/>
                  <a:gd name="T6" fmla="*/ 19 w 44"/>
                  <a:gd name="T7" fmla="*/ 0 h 44"/>
                  <a:gd name="T8" fmla="*/ 0 w 44"/>
                  <a:gd name="T9" fmla="*/ 24 h 44"/>
                  <a:gd name="T10" fmla="*/ 9 w 44"/>
                  <a:gd name="T11" fmla="*/ 29 h 44"/>
                  <a:gd name="T12" fmla="*/ 23 w 44"/>
                  <a:gd name="T13" fmla="*/ 38 h 44"/>
                  <a:gd name="T14" fmla="*/ 33 w 44"/>
                  <a:gd name="T15" fmla="*/ 44 h 44"/>
                  <a:gd name="T16" fmla="*/ 44 w 44"/>
                  <a:gd name="T17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44">
                    <a:moveTo>
                      <a:pt x="44" y="14"/>
                    </a:moveTo>
                    <a:lnTo>
                      <a:pt x="39" y="11"/>
                    </a:lnTo>
                    <a:lnTo>
                      <a:pt x="24" y="3"/>
                    </a:lnTo>
                    <a:lnTo>
                      <a:pt x="19" y="0"/>
                    </a:lnTo>
                    <a:lnTo>
                      <a:pt x="0" y="24"/>
                    </a:lnTo>
                    <a:lnTo>
                      <a:pt x="9" y="29"/>
                    </a:lnTo>
                    <a:lnTo>
                      <a:pt x="23" y="38"/>
                    </a:lnTo>
                    <a:lnTo>
                      <a:pt x="33" y="44"/>
                    </a:lnTo>
                    <a:lnTo>
                      <a:pt x="4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1"/>
              <p:cNvSpPr>
                <a:spLocks noEditPoints="1"/>
              </p:cNvSpPr>
              <p:nvPr/>
            </p:nvSpPr>
            <p:spPr bwMode="auto">
              <a:xfrm>
                <a:off x="2255838" y="4646613"/>
                <a:ext cx="309563" cy="312738"/>
              </a:xfrm>
              <a:custGeom>
                <a:avLst/>
                <a:gdLst>
                  <a:gd name="T0" fmla="*/ 89 w 177"/>
                  <a:gd name="T1" fmla="*/ 178 h 178"/>
                  <a:gd name="T2" fmla="*/ 0 w 177"/>
                  <a:gd name="T3" fmla="*/ 89 h 178"/>
                  <a:gd name="T4" fmla="*/ 89 w 177"/>
                  <a:gd name="T5" fmla="*/ 0 h 178"/>
                  <a:gd name="T6" fmla="*/ 177 w 177"/>
                  <a:gd name="T7" fmla="*/ 89 h 178"/>
                  <a:gd name="T8" fmla="*/ 89 w 177"/>
                  <a:gd name="T9" fmla="*/ 178 h 178"/>
                  <a:gd name="T10" fmla="*/ 89 w 177"/>
                  <a:gd name="T11" fmla="*/ 27 h 178"/>
                  <a:gd name="T12" fmla="*/ 27 w 177"/>
                  <a:gd name="T13" fmla="*/ 89 h 178"/>
                  <a:gd name="T14" fmla="*/ 89 w 177"/>
                  <a:gd name="T15" fmla="*/ 152 h 178"/>
                  <a:gd name="T16" fmla="*/ 150 w 177"/>
                  <a:gd name="T17" fmla="*/ 89 h 178"/>
                  <a:gd name="T18" fmla="*/ 89 w 177"/>
                  <a:gd name="T19" fmla="*/ 2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7" h="178">
                    <a:moveTo>
                      <a:pt x="89" y="178"/>
                    </a:moveTo>
                    <a:cubicBezTo>
                      <a:pt x="40" y="178"/>
                      <a:pt x="0" y="138"/>
                      <a:pt x="0" y="89"/>
                    </a:cubicBezTo>
                    <a:cubicBezTo>
                      <a:pt x="0" y="40"/>
                      <a:pt x="40" y="0"/>
                      <a:pt x="89" y="0"/>
                    </a:cubicBezTo>
                    <a:cubicBezTo>
                      <a:pt x="137" y="0"/>
                      <a:pt x="177" y="40"/>
                      <a:pt x="177" y="89"/>
                    </a:cubicBezTo>
                    <a:cubicBezTo>
                      <a:pt x="177" y="138"/>
                      <a:pt x="137" y="178"/>
                      <a:pt x="89" y="178"/>
                    </a:cubicBezTo>
                    <a:close/>
                    <a:moveTo>
                      <a:pt x="89" y="27"/>
                    </a:moveTo>
                    <a:cubicBezTo>
                      <a:pt x="55" y="27"/>
                      <a:pt x="27" y="55"/>
                      <a:pt x="27" y="89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3" y="152"/>
                      <a:pt x="150" y="124"/>
                      <a:pt x="150" y="89"/>
                    </a:cubicBezTo>
                    <a:cubicBezTo>
                      <a:pt x="150" y="55"/>
                      <a:pt x="123" y="27"/>
                      <a:pt x="8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Oval 332"/>
              <p:cNvSpPr>
                <a:spLocks noChangeArrowheads="1"/>
              </p:cNvSpPr>
              <p:nvPr/>
            </p:nvSpPr>
            <p:spPr bwMode="auto">
              <a:xfrm>
                <a:off x="2346325" y="4738688"/>
                <a:ext cx="130175" cy="130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08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2.08333E-7 -0.47384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2.08333E-7 -0.22639 " pathEditMode="relative" rAng="0" ptsTypes="AA">
                                      <p:cBhvr>
                                        <p:cTn id="20" dur="1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-2.08333E-7 -0.22639 " pathEditMode="relative" rAng="0" ptsTypes="AA">
                                      <p:cBhvr>
                                        <p:cTn id="26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Freeform 5"/>
          <p:cNvSpPr>
            <a:spLocks/>
          </p:cNvSpPr>
          <p:nvPr/>
        </p:nvSpPr>
        <p:spPr bwMode="auto">
          <a:xfrm rot="16200000">
            <a:off x="3573191" y="4573242"/>
            <a:ext cx="5045619" cy="447191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pFill/>
          <a:ln w="9525">
            <a:solidFill>
              <a:srgbClr val="E9C2A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5"/>
          <p:cNvSpPr>
            <a:spLocks/>
          </p:cNvSpPr>
          <p:nvPr/>
        </p:nvSpPr>
        <p:spPr bwMode="auto">
          <a:xfrm rot="16200000">
            <a:off x="5497624" y="2566749"/>
            <a:ext cx="1196751" cy="10606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52ACA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E9C2A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5"/>
          <p:cNvSpPr>
            <a:spLocks/>
          </p:cNvSpPr>
          <p:nvPr/>
        </p:nvSpPr>
        <p:spPr bwMode="auto">
          <a:xfrm rot="16200000">
            <a:off x="7695481" y="3256114"/>
            <a:ext cx="1196751" cy="10606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E9C2A8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5"/>
          <p:cNvSpPr>
            <a:spLocks/>
          </p:cNvSpPr>
          <p:nvPr/>
        </p:nvSpPr>
        <p:spPr bwMode="auto">
          <a:xfrm rot="16200000">
            <a:off x="9292333" y="4818432"/>
            <a:ext cx="1196751" cy="10606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52ACA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E9C2A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Freeform 5"/>
          <p:cNvSpPr>
            <a:spLocks/>
          </p:cNvSpPr>
          <p:nvPr/>
        </p:nvSpPr>
        <p:spPr bwMode="auto">
          <a:xfrm rot="5400000" flipH="1">
            <a:off x="3266189" y="3256114"/>
            <a:ext cx="1196751" cy="10606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E9C2A8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Freeform 5"/>
          <p:cNvSpPr>
            <a:spLocks/>
          </p:cNvSpPr>
          <p:nvPr/>
        </p:nvSpPr>
        <p:spPr bwMode="auto">
          <a:xfrm rot="5400000" flipH="1">
            <a:off x="1669337" y="4818432"/>
            <a:ext cx="1196751" cy="10606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52ACA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E9C2A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890667" y="3825776"/>
            <a:ext cx="2349784" cy="818880"/>
            <a:chOff x="9038448" y="2086375"/>
            <a:chExt cx="2349784" cy="818880"/>
          </a:xfrm>
        </p:grpSpPr>
        <p:sp>
          <p:nvSpPr>
            <p:cNvPr id="62" name="文本框 9"/>
            <p:cNvSpPr txBox="1"/>
            <p:nvPr/>
          </p:nvSpPr>
          <p:spPr bwMode="auto">
            <a:xfrm>
              <a:off x="9038448" y="2332791"/>
              <a:ext cx="2171362" cy="572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用户可以在投影仪或者计算机上进行演示，也可以将</a:t>
              </a:r>
            </a:p>
          </p:txBody>
        </p:sp>
        <p:sp>
          <p:nvSpPr>
            <p:cNvPr id="63" name="文本框 10"/>
            <p:cNvSpPr txBox="1"/>
            <p:nvPr/>
          </p:nvSpPr>
          <p:spPr bwMode="auto">
            <a:xfrm>
              <a:off x="9038448" y="2086375"/>
              <a:ext cx="234978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400" spc="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INFOGRAPHIC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709520" y="2260131"/>
            <a:ext cx="2349784" cy="818880"/>
            <a:chOff x="9038448" y="2086375"/>
            <a:chExt cx="2349784" cy="818880"/>
          </a:xfrm>
        </p:grpSpPr>
        <p:sp>
          <p:nvSpPr>
            <p:cNvPr id="65" name="文本框 12"/>
            <p:cNvSpPr txBox="1"/>
            <p:nvPr/>
          </p:nvSpPr>
          <p:spPr bwMode="auto">
            <a:xfrm>
              <a:off x="9038448" y="2332791"/>
              <a:ext cx="2171362" cy="572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用户可以在投影仪或者计算机上进行演示，也可以将</a:t>
              </a:r>
            </a:p>
          </p:txBody>
        </p:sp>
        <p:sp>
          <p:nvSpPr>
            <p:cNvPr id="66" name="文本框 13"/>
            <p:cNvSpPr txBox="1"/>
            <p:nvPr/>
          </p:nvSpPr>
          <p:spPr bwMode="auto">
            <a:xfrm>
              <a:off x="9038448" y="2086375"/>
              <a:ext cx="234978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INFOGRAPHIC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871070" y="1556792"/>
            <a:ext cx="2349784" cy="795477"/>
            <a:chOff x="9038448" y="2086375"/>
            <a:chExt cx="2349784" cy="795477"/>
          </a:xfrm>
        </p:grpSpPr>
        <p:sp>
          <p:nvSpPr>
            <p:cNvPr id="68" name="文本框 15"/>
            <p:cNvSpPr txBox="1"/>
            <p:nvPr/>
          </p:nvSpPr>
          <p:spPr bwMode="auto">
            <a:xfrm>
              <a:off x="9127659" y="2332791"/>
              <a:ext cx="2171362" cy="5490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用户可以在投影仪或者计算机上进行演示，也可以将</a:t>
              </a:r>
            </a:p>
          </p:txBody>
        </p:sp>
        <p:sp>
          <p:nvSpPr>
            <p:cNvPr id="69" name="文本框 16"/>
            <p:cNvSpPr txBox="1"/>
            <p:nvPr/>
          </p:nvSpPr>
          <p:spPr bwMode="auto">
            <a:xfrm>
              <a:off x="9038448" y="2086375"/>
              <a:ext cx="234978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INFOGRAPHIC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521705" y="2254449"/>
            <a:ext cx="2349784" cy="818880"/>
            <a:chOff x="9038448" y="2086375"/>
            <a:chExt cx="2349784" cy="818880"/>
          </a:xfrm>
        </p:grpSpPr>
        <p:sp>
          <p:nvSpPr>
            <p:cNvPr id="71" name="文本框 18"/>
            <p:cNvSpPr txBox="1"/>
            <p:nvPr/>
          </p:nvSpPr>
          <p:spPr bwMode="auto">
            <a:xfrm>
              <a:off x="9038448" y="2332791"/>
              <a:ext cx="2171362" cy="572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用户可以在投影仪或者计算机上进行演示，也可以将</a:t>
              </a:r>
            </a:p>
          </p:txBody>
        </p:sp>
        <p:sp>
          <p:nvSpPr>
            <p:cNvPr id="72" name="文本框 19"/>
            <p:cNvSpPr txBox="1"/>
            <p:nvPr/>
          </p:nvSpPr>
          <p:spPr bwMode="auto">
            <a:xfrm>
              <a:off x="9038448" y="2086375"/>
              <a:ext cx="234978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INFOGRAPHIC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9362007" y="3807796"/>
            <a:ext cx="2349784" cy="818880"/>
            <a:chOff x="9038448" y="2086375"/>
            <a:chExt cx="2349784" cy="818880"/>
          </a:xfrm>
        </p:grpSpPr>
        <p:sp>
          <p:nvSpPr>
            <p:cNvPr id="74" name="文本框 21"/>
            <p:cNvSpPr txBox="1"/>
            <p:nvPr/>
          </p:nvSpPr>
          <p:spPr bwMode="auto">
            <a:xfrm>
              <a:off x="9038448" y="2332791"/>
              <a:ext cx="2171362" cy="572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用户可以在投影仪或者计算机上进行演示，也可以将</a:t>
              </a:r>
            </a:p>
          </p:txBody>
        </p:sp>
        <p:sp>
          <p:nvSpPr>
            <p:cNvPr id="75" name="文本框 22"/>
            <p:cNvSpPr txBox="1"/>
            <p:nvPr/>
          </p:nvSpPr>
          <p:spPr bwMode="auto">
            <a:xfrm>
              <a:off x="9038448" y="2086375"/>
              <a:ext cx="234978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INFOGRAPHIC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791462" y="5069186"/>
            <a:ext cx="952500" cy="559160"/>
            <a:chOff x="5961444" y="1763817"/>
            <a:chExt cx="952500" cy="559160"/>
          </a:xfrm>
        </p:grpSpPr>
        <p:sp>
          <p:nvSpPr>
            <p:cNvPr id="77" name="文本框 24"/>
            <p:cNvSpPr txBox="1"/>
            <p:nvPr/>
          </p:nvSpPr>
          <p:spPr>
            <a:xfrm flipH="1">
              <a:off x="5961444" y="1763817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8" name="文本框 25"/>
            <p:cNvSpPr txBox="1"/>
            <p:nvPr/>
          </p:nvSpPr>
          <p:spPr>
            <a:xfrm flipH="1">
              <a:off x="6189054" y="2138311"/>
              <a:ext cx="51156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OPTION</a:t>
              </a:r>
              <a:endParaRPr lang="zh-CN" altLang="en-US" sz="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383794" y="3475250"/>
            <a:ext cx="952500" cy="559160"/>
            <a:chOff x="5961444" y="1763817"/>
            <a:chExt cx="952500" cy="559160"/>
          </a:xfrm>
        </p:grpSpPr>
        <p:sp>
          <p:nvSpPr>
            <p:cNvPr id="80" name="文本框 27"/>
            <p:cNvSpPr txBox="1"/>
            <p:nvPr/>
          </p:nvSpPr>
          <p:spPr>
            <a:xfrm flipH="1">
              <a:off x="5961444" y="1763817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1" name="文本框 28"/>
            <p:cNvSpPr txBox="1"/>
            <p:nvPr/>
          </p:nvSpPr>
          <p:spPr>
            <a:xfrm flipH="1">
              <a:off x="6189054" y="2138311"/>
              <a:ext cx="51156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OPTION</a:t>
              </a:r>
              <a:endParaRPr lang="zh-CN" altLang="en-US" sz="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617363" y="2821254"/>
            <a:ext cx="952500" cy="559160"/>
            <a:chOff x="5961444" y="1763817"/>
            <a:chExt cx="952500" cy="559160"/>
          </a:xfrm>
        </p:grpSpPr>
        <p:sp>
          <p:nvSpPr>
            <p:cNvPr id="83" name="文本框 30"/>
            <p:cNvSpPr txBox="1"/>
            <p:nvPr/>
          </p:nvSpPr>
          <p:spPr>
            <a:xfrm flipH="1">
              <a:off x="5961444" y="1763817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4" name="文本框 31"/>
            <p:cNvSpPr txBox="1"/>
            <p:nvPr/>
          </p:nvSpPr>
          <p:spPr>
            <a:xfrm flipH="1">
              <a:off x="6189054" y="2138311"/>
              <a:ext cx="51156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OPTION</a:t>
              </a:r>
              <a:endParaRPr lang="zh-CN" altLang="en-US" sz="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7817606" y="3457280"/>
            <a:ext cx="952500" cy="559160"/>
            <a:chOff x="5961444" y="1763817"/>
            <a:chExt cx="952500" cy="559160"/>
          </a:xfrm>
        </p:grpSpPr>
        <p:sp>
          <p:nvSpPr>
            <p:cNvPr id="86" name="文本框 33"/>
            <p:cNvSpPr txBox="1"/>
            <p:nvPr/>
          </p:nvSpPr>
          <p:spPr>
            <a:xfrm flipH="1">
              <a:off x="5961444" y="1763817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7" name="文本框 34"/>
            <p:cNvSpPr txBox="1"/>
            <p:nvPr/>
          </p:nvSpPr>
          <p:spPr>
            <a:xfrm flipH="1">
              <a:off x="6189054" y="2138311"/>
              <a:ext cx="51156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OPTION</a:t>
              </a:r>
              <a:endParaRPr lang="zh-CN" altLang="en-US" sz="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9414458" y="5065267"/>
            <a:ext cx="952500" cy="559160"/>
            <a:chOff x="5961444" y="1763817"/>
            <a:chExt cx="952500" cy="559160"/>
          </a:xfrm>
        </p:grpSpPr>
        <p:sp>
          <p:nvSpPr>
            <p:cNvPr id="89" name="文本框 36"/>
            <p:cNvSpPr txBox="1"/>
            <p:nvPr/>
          </p:nvSpPr>
          <p:spPr>
            <a:xfrm flipH="1">
              <a:off x="5961444" y="1763817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0" name="文本框 37"/>
            <p:cNvSpPr txBox="1"/>
            <p:nvPr/>
          </p:nvSpPr>
          <p:spPr>
            <a:xfrm flipH="1">
              <a:off x="6189054" y="2138311"/>
              <a:ext cx="51156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OPTION</a:t>
              </a:r>
              <a:endParaRPr lang="zh-CN" altLang="en-US" sz="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91" name="文本框 38"/>
          <p:cNvSpPr txBox="1"/>
          <p:nvPr/>
        </p:nvSpPr>
        <p:spPr>
          <a:xfrm>
            <a:off x="4737880" y="5214243"/>
            <a:ext cx="2716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E9C2A8"/>
                </a:solidFill>
                <a:cs typeface="+mn-ea"/>
                <a:sym typeface="+mn-lt"/>
              </a:rPr>
              <a:t>Work</a:t>
            </a:r>
          </a:p>
          <a:p>
            <a:pPr algn="ctr"/>
            <a:r>
              <a:rPr lang="en-US" altLang="zh-CN" sz="3600" dirty="0">
                <a:solidFill>
                  <a:srgbClr val="E9C2A8"/>
                </a:solidFill>
                <a:cs typeface="+mn-ea"/>
                <a:sym typeface="+mn-lt"/>
              </a:rPr>
              <a:t>INTEROPSED</a:t>
            </a:r>
            <a:endParaRPr lang="zh-CN" altLang="en-US" sz="3600" dirty="0">
              <a:solidFill>
                <a:srgbClr val="E9C2A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5804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4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accel="60000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60000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60000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accel="60000" fill="hold" grpId="0" nodeType="withEffect" p14:presetBounceEnd="4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5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5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6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6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7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7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8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8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9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9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4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accel="6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6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6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accel="6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5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5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6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6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7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7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8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8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9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91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867563">
            <a:off x="3088217" y="1555886"/>
            <a:ext cx="4521645" cy="22018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05807" y="2923559"/>
            <a:ext cx="1319403" cy="1319403"/>
            <a:chOff x="4040967" y="1897043"/>
            <a:chExt cx="4526819" cy="4526819"/>
          </a:xfrm>
        </p:grpSpPr>
        <p:sp>
          <p:nvSpPr>
            <p:cNvPr id="4" name="椭圆 3"/>
            <p:cNvSpPr/>
            <p:nvPr/>
          </p:nvSpPr>
          <p:spPr>
            <a:xfrm>
              <a:off x="4251726" y="2107802"/>
              <a:ext cx="4105303" cy="4105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040967" y="1897043"/>
              <a:ext cx="4526819" cy="4526819"/>
            </a:xfrm>
            <a:prstGeom prst="ellipse">
              <a:avLst/>
            </a:prstGeom>
            <a:noFill/>
            <a:ln w="38100">
              <a:solidFill>
                <a:srgbClr val="52A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4908" y="3744650"/>
            <a:ext cx="2021203" cy="8644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99277" y="3218047"/>
            <a:ext cx="755335" cy="64633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3600" b="1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0" b="1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815209" y="3434677"/>
            <a:ext cx="4465259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Summer a lot of things began to trivial for example, I hide in behind the morning in a hurry to eat text, breathed life back to the story, then through these years of ladder to update a day in and day</a:t>
            </a:r>
          </a:p>
          <a:p>
            <a:pPr>
              <a:lnSpc>
                <a:spcPct val="150000"/>
              </a:lnSpc>
            </a:pP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5782507" y="3047495"/>
            <a:ext cx="2340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这里输入文字标题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498439" y="3969280"/>
            <a:ext cx="3237573" cy="2888720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91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图表 37"/>
          <p:cNvGraphicFramePr/>
          <p:nvPr>
            <p:extLst>
              <p:ext uri="{D42A27DB-BD31-4B8C-83A1-F6EECF244321}">
                <p14:modId xmlns:p14="http://schemas.microsoft.com/office/powerpoint/2010/main" val="3275523380"/>
              </p:ext>
            </p:extLst>
          </p:nvPr>
        </p:nvGraphicFramePr>
        <p:xfrm>
          <a:off x="766614" y="1399146"/>
          <a:ext cx="6040724" cy="427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椭圆 38"/>
          <p:cNvSpPr/>
          <p:nvPr/>
        </p:nvSpPr>
        <p:spPr>
          <a:xfrm>
            <a:off x="6309956" y="1796423"/>
            <a:ext cx="502790" cy="50279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309956" y="3258917"/>
            <a:ext cx="502790" cy="50279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309956" y="4721411"/>
            <a:ext cx="502790" cy="502790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13"/>
          <p:cNvSpPr txBox="1"/>
          <p:nvPr/>
        </p:nvSpPr>
        <p:spPr>
          <a:xfrm>
            <a:off x="6812746" y="1743912"/>
            <a:ext cx="171417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细分数据 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14"/>
          <p:cNvSpPr txBox="1"/>
          <p:nvPr/>
        </p:nvSpPr>
        <p:spPr>
          <a:xfrm>
            <a:off x="6812746" y="3260546"/>
            <a:ext cx="171417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细分数据 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15"/>
          <p:cNvSpPr txBox="1"/>
          <p:nvPr/>
        </p:nvSpPr>
        <p:spPr>
          <a:xfrm>
            <a:off x="6812746" y="4703258"/>
            <a:ext cx="171417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细分数据 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16"/>
          <p:cNvSpPr txBox="1"/>
          <p:nvPr/>
        </p:nvSpPr>
        <p:spPr>
          <a:xfrm>
            <a:off x="8112906" y="1556792"/>
            <a:ext cx="828020" cy="65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5</a:t>
            </a:r>
            <a:r>
              <a:rPr lang="en-US" altLang="zh-CN" sz="14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1400" dirty="0">
              <a:solidFill>
                <a:srgbClr val="E9C2A8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文本框 17"/>
          <p:cNvSpPr txBox="1"/>
          <p:nvPr/>
        </p:nvSpPr>
        <p:spPr>
          <a:xfrm>
            <a:off x="8112906" y="3103133"/>
            <a:ext cx="828020" cy="65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3</a:t>
            </a:r>
            <a:r>
              <a:rPr lang="en-US" altLang="zh-CN" sz="14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1400" dirty="0">
              <a:solidFill>
                <a:srgbClr val="E9C2A8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7" name="文本框 18"/>
          <p:cNvSpPr txBox="1"/>
          <p:nvPr/>
        </p:nvSpPr>
        <p:spPr>
          <a:xfrm>
            <a:off x="8112906" y="4524527"/>
            <a:ext cx="828020" cy="65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4</a:t>
            </a:r>
            <a:r>
              <a:rPr lang="en-US" altLang="zh-CN" sz="14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1400" dirty="0">
              <a:solidFill>
                <a:srgbClr val="E9C2A8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6443028" y="1956137"/>
            <a:ext cx="236647" cy="173780"/>
            <a:chOff x="2819525" y="3103563"/>
            <a:chExt cx="203209" cy="149225"/>
          </a:xfrm>
        </p:grpSpPr>
        <p:sp>
          <p:nvSpPr>
            <p:cNvPr id="49" name="Freeform 155"/>
            <p:cNvSpPr>
              <a:spLocks/>
            </p:cNvSpPr>
            <p:nvPr/>
          </p:nvSpPr>
          <p:spPr bwMode="auto">
            <a:xfrm>
              <a:off x="2819525" y="3114676"/>
              <a:ext cx="93667" cy="106363"/>
            </a:xfrm>
            <a:custGeom>
              <a:avLst/>
              <a:gdLst>
                <a:gd name="T0" fmla="*/ 35 w 35"/>
                <a:gd name="T1" fmla="*/ 29 h 40"/>
                <a:gd name="T2" fmla="*/ 26 w 35"/>
                <a:gd name="T3" fmla="*/ 26 h 40"/>
                <a:gd name="T4" fmla="*/ 25 w 35"/>
                <a:gd name="T5" fmla="*/ 21 h 40"/>
                <a:gd name="T6" fmla="*/ 29 w 35"/>
                <a:gd name="T7" fmla="*/ 10 h 40"/>
                <a:gd name="T8" fmla="*/ 20 w 35"/>
                <a:gd name="T9" fmla="*/ 0 h 40"/>
                <a:gd name="T10" fmla="*/ 11 w 35"/>
                <a:gd name="T11" fmla="*/ 10 h 40"/>
                <a:gd name="T12" fmla="*/ 15 w 35"/>
                <a:gd name="T13" fmla="*/ 21 h 40"/>
                <a:gd name="T14" fmla="*/ 15 w 35"/>
                <a:gd name="T15" fmla="*/ 21 h 40"/>
                <a:gd name="T16" fmla="*/ 14 w 35"/>
                <a:gd name="T17" fmla="*/ 26 h 40"/>
                <a:gd name="T18" fmla="*/ 0 w 35"/>
                <a:gd name="T19" fmla="*/ 35 h 40"/>
                <a:gd name="T20" fmla="*/ 17 w 35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40">
                  <a:moveTo>
                    <a:pt x="35" y="29"/>
                  </a:moveTo>
                  <a:cubicBezTo>
                    <a:pt x="32" y="28"/>
                    <a:pt x="29" y="27"/>
                    <a:pt x="26" y="26"/>
                  </a:cubicBezTo>
                  <a:cubicBezTo>
                    <a:pt x="24" y="25"/>
                    <a:pt x="23" y="23"/>
                    <a:pt x="25" y="21"/>
                  </a:cubicBezTo>
                  <a:cubicBezTo>
                    <a:pt x="27" y="18"/>
                    <a:pt x="29" y="14"/>
                    <a:pt x="29" y="10"/>
                  </a:cubicBezTo>
                  <a:cubicBezTo>
                    <a:pt x="29" y="4"/>
                    <a:pt x="25" y="0"/>
                    <a:pt x="20" y="0"/>
                  </a:cubicBezTo>
                  <a:cubicBezTo>
                    <a:pt x="15" y="0"/>
                    <a:pt x="11" y="4"/>
                    <a:pt x="11" y="10"/>
                  </a:cubicBezTo>
                  <a:cubicBezTo>
                    <a:pt x="11" y="14"/>
                    <a:pt x="13" y="18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7" y="23"/>
                    <a:pt x="16" y="25"/>
                    <a:pt x="14" y="26"/>
                  </a:cubicBezTo>
                  <a:cubicBezTo>
                    <a:pt x="6" y="27"/>
                    <a:pt x="0" y="32"/>
                    <a:pt x="0" y="35"/>
                  </a:cubicBezTo>
                  <a:cubicBezTo>
                    <a:pt x="0" y="39"/>
                    <a:pt x="7" y="40"/>
                    <a:pt x="17" y="40"/>
                  </a:cubicBezTo>
                </a:path>
              </a:pathLst>
            </a:custGeom>
            <a:noFill/>
            <a:ln w="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156"/>
            <p:cNvSpPr>
              <a:spLocks/>
            </p:cNvSpPr>
            <p:nvPr/>
          </p:nvSpPr>
          <p:spPr bwMode="auto">
            <a:xfrm>
              <a:off x="2873502" y="3103563"/>
              <a:ext cx="149232" cy="149225"/>
            </a:xfrm>
            <a:custGeom>
              <a:avLst/>
              <a:gdLst>
                <a:gd name="T0" fmla="*/ 36 w 56"/>
                <a:gd name="T1" fmla="*/ 36 h 56"/>
                <a:gd name="T2" fmla="*/ 35 w 56"/>
                <a:gd name="T3" fmla="*/ 29 h 56"/>
                <a:gd name="T4" fmla="*/ 40 w 56"/>
                <a:gd name="T5" fmla="*/ 14 h 56"/>
                <a:gd name="T6" fmla="*/ 28 w 56"/>
                <a:gd name="T7" fmla="*/ 0 h 56"/>
                <a:gd name="T8" fmla="*/ 16 w 56"/>
                <a:gd name="T9" fmla="*/ 14 h 56"/>
                <a:gd name="T10" fmla="*/ 21 w 56"/>
                <a:gd name="T11" fmla="*/ 29 h 56"/>
                <a:gd name="T12" fmla="*/ 21 w 56"/>
                <a:gd name="T13" fmla="*/ 29 h 56"/>
                <a:gd name="T14" fmla="*/ 20 w 56"/>
                <a:gd name="T15" fmla="*/ 36 h 56"/>
                <a:gd name="T16" fmla="*/ 0 w 56"/>
                <a:gd name="T17" fmla="*/ 49 h 56"/>
                <a:gd name="T18" fmla="*/ 28 w 56"/>
                <a:gd name="T19" fmla="*/ 56 h 56"/>
                <a:gd name="T20" fmla="*/ 56 w 56"/>
                <a:gd name="T21" fmla="*/ 49 h 56"/>
                <a:gd name="T22" fmla="*/ 36 w 56"/>
                <a:gd name="T2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56">
                  <a:moveTo>
                    <a:pt x="36" y="36"/>
                  </a:moveTo>
                  <a:cubicBezTo>
                    <a:pt x="33" y="35"/>
                    <a:pt x="32" y="31"/>
                    <a:pt x="35" y="29"/>
                  </a:cubicBezTo>
                  <a:cubicBezTo>
                    <a:pt x="38" y="25"/>
                    <a:pt x="40" y="20"/>
                    <a:pt x="40" y="14"/>
                  </a:cubicBezTo>
                  <a:cubicBezTo>
                    <a:pt x="40" y="5"/>
                    <a:pt x="35" y="0"/>
                    <a:pt x="28" y="0"/>
                  </a:cubicBezTo>
                  <a:cubicBezTo>
                    <a:pt x="21" y="0"/>
                    <a:pt x="16" y="5"/>
                    <a:pt x="16" y="14"/>
                  </a:cubicBezTo>
                  <a:cubicBezTo>
                    <a:pt x="16" y="20"/>
                    <a:pt x="18" y="25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4" y="31"/>
                    <a:pt x="23" y="35"/>
                    <a:pt x="20" y="36"/>
                  </a:cubicBezTo>
                  <a:cubicBezTo>
                    <a:pt x="8" y="38"/>
                    <a:pt x="0" y="44"/>
                    <a:pt x="0" y="49"/>
                  </a:cubicBezTo>
                  <a:cubicBezTo>
                    <a:pt x="0" y="55"/>
                    <a:pt x="13" y="56"/>
                    <a:pt x="28" y="56"/>
                  </a:cubicBezTo>
                  <a:cubicBezTo>
                    <a:pt x="43" y="56"/>
                    <a:pt x="56" y="55"/>
                    <a:pt x="56" y="49"/>
                  </a:cubicBezTo>
                  <a:cubicBezTo>
                    <a:pt x="56" y="44"/>
                    <a:pt x="48" y="38"/>
                    <a:pt x="36" y="36"/>
                  </a:cubicBezTo>
                  <a:close/>
                </a:path>
              </a:pathLst>
            </a:custGeom>
            <a:noFill/>
            <a:ln w="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Freeform 128"/>
          <p:cNvSpPr>
            <a:spLocks/>
          </p:cNvSpPr>
          <p:nvPr/>
        </p:nvSpPr>
        <p:spPr bwMode="auto">
          <a:xfrm>
            <a:off x="6443028" y="3385085"/>
            <a:ext cx="236647" cy="234788"/>
          </a:xfrm>
          <a:custGeom>
            <a:avLst/>
            <a:gdLst>
              <a:gd name="T0" fmla="*/ 49 w 76"/>
              <a:gd name="T1" fmla="*/ 49 h 76"/>
              <a:gd name="T2" fmla="*/ 47 w 76"/>
              <a:gd name="T3" fmla="*/ 39 h 76"/>
              <a:gd name="T4" fmla="*/ 55 w 76"/>
              <a:gd name="T5" fmla="*/ 19 h 76"/>
              <a:gd name="T6" fmla="*/ 38 w 76"/>
              <a:gd name="T7" fmla="*/ 0 h 76"/>
              <a:gd name="T8" fmla="*/ 21 w 76"/>
              <a:gd name="T9" fmla="*/ 19 h 76"/>
              <a:gd name="T10" fmla="*/ 29 w 76"/>
              <a:gd name="T11" fmla="*/ 39 h 76"/>
              <a:gd name="T12" fmla="*/ 29 w 76"/>
              <a:gd name="T13" fmla="*/ 39 h 76"/>
              <a:gd name="T14" fmla="*/ 27 w 76"/>
              <a:gd name="T15" fmla="*/ 49 h 76"/>
              <a:gd name="T16" fmla="*/ 0 w 76"/>
              <a:gd name="T17" fmla="*/ 67 h 76"/>
              <a:gd name="T18" fmla="*/ 38 w 76"/>
              <a:gd name="T19" fmla="*/ 76 h 76"/>
              <a:gd name="T20" fmla="*/ 76 w 76"/>
              <a:gd name="T21" fmla="*/ 67 h 76"/>
              <a:gd name="T22" fmla="*/ 49 w 76"/>
              <a:gd name="T23" fmla="*/ 49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" h="76">
                <a:moveTo>
                  <a:pt x="49" y="49"/>
                </a:moveTo>
                <a:cubicBezTo>
                  <a:pt x="45" y="48"/>
                  <a:pt x="43" y="42"/>
                  <a:pt x="47" y="39"/>
                </a:cubicBezTo>
                <a:cubicBezTo>
                  <a:pt x="52" y="34"/>
                  <a:pt x="55" y="27"/>
                  <a:pt x="55" y="19"/>
                </a:cubicBezTo>
                <a:cubicBezTo>
                  <a:pt x="55" y="7"/>
                  <a:pt x="47" y="0"/>
                  <a:pt x="38" y="0"/>
                </a:cubicBezTo>
                <a:cubicBezTo>
                  <a:pt x="29" y="0"/>
                  <a:pt x="21" y="7"/>
                  <a:pt x="21" y="19"/>
                </a:cubicBezTo>
                <a:cubicBezTo>
                  <a:pt x="21" y="27"/>
                  <a:pt x="24" y="34"/>
                  <a:pt x="29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33" y="42"/>
                  <a:pt x="31" y="48"/>
                  <a:pt x="27" y="49"/>
                </a:cubicBezTo>
                <a:cubicBezTo>
                  <a:pt x="11" y="52"/>
                  <a:pt x="0" y="60"/>
                  <a:pt x="0" y="67"/>
                </a:cubicBezTo>
                <a:cubicBezTo>
                  <a:pt x="0" y="74"/>
                  <a:pt x="17" y="76"/>
                  <a:pt x="38" y="76"/>
                </a:cubicBezTo>
                <a:cubicBezTo>
                  <a:pt x="59" y="76"/>
                  <a:pt x="76" y="74"/>
                  <a:pt x="76" y="67"/>
                </a:cubicBezTo>
                <a:cubicBezTo>
                  <a:pt x="76" y="60"/>
                  <a:pt x="65" y="52"/>
                  <a:pt x="49" y="49"/>
                </a:cubicBezTo>
                <a:close/>
              </a:path>
            </a:pathLst>
          </a:custGeom>
          <a:noFill/>
          <a:ln w="5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Freeform 1589"/>
          <p:cNvSpPr>
            <a:spLocks noEditPoints="1"/>
          </p:cNvSpPr>
          <p:nvPr/>
        </p:nvSpPr>
        <p:spPr bwMode="auto">
          <a:xfrm>
            <a:off x="6443039" y="4855412"/>
            <a:ext cx="236636" cy="234788"/>
          </a:xfrm>
          <a:custGeom>
            <a:avLst/>
            <a:gdLst>
              <a:gd name="T0" fmla="*/ 132 w 144"/>
              <a:gd name="T1" fmla="*/ 61 h 144"/>
              <a:gd name="T2" fmla="*/ 121 w 144"/>
              <a:gd name="T3" fmla="*/ 46 h 144"/>
              <a:gd name="T4" fmla="*/ 127 w 144"/>
              <a:gd name="T5" fmla="*/ 33 h 144"/>
              <a:gd name="T6" fmla="*/ 119 w 144"/>
              <a:gd name="T7" fmla="*/ 17 h 144"/>
              <a:gd name="T8" fmla="*/ 106 w 144"/>
              <a:gd name="T9" fmla="*/ 22 h 144"/>
              <a:gd name="T10" fmla="*/ 88 w 144"/>
              <a:gd name="T11" fmla="*/ 19 h 144"/>
              <a:gd name="T12" fmla="*/ 83 w 144"/>
              <a:gd name="T13" fmla="*/ 6 h 144"/>
              <a:gd name="T14" fmla="*/ 66 w 144"/>
              <a:gd name="T15" fmla="*/ 0 h 144"/>
              <a:gd name="T16" fmla="*/ 61 w 144"/>
              <a:gd name="T17" fmla="*/ 12 h 144"/>
              <a:gd name="T18" fmla="*/ 46 w 144"/>
              <a:gd name="T19" fmla="*/ 23 h 144"/>
              <a:gd name="T20" fmla="*/ 33 w 144"/>
              <a:gd name="T21" fmla="*/ 17 h 144"/>
              <a:gd name="T22" fmla="*/ 17 w 144"/>
              <a:gd name="T23" fmla="*/ 25 h 144"/>
              <a:gd name="T24" fmla="*/ 22 w 144"/>
              <a:gd name="T25" fmla="*/ 38 h 144"/>
              <a:gd name="T26" fmla="*/ 19 w 144"/>
              <a:gd name="T27" fmla="*/ 56 h 144"/>
              <a:gd name="T28" fmla="*/ 6 w 144"/>
              <a:gd name="T29" fmla="*/ 61 h 144"/>
              <a:gd name="T30" fmla="*/ 0 w 144"/>
              <a:gd name="T31" fmla="*/ 78 h 144"/>
              <a:gd name="T32" fmla="*/ 12 w 144"/>
              <a:gd name="T33" fmla="*/ 83 h 144"/>
              <a:gd name="T34" fmla="*/ 23 w 144"/>
              <a:gd name="T35" fmla="*/ 98 h 144"/>
              <a:gd name="T36" fmla="*/ 17 w 144"/>
              <a:gd name="T37" fmla="*/ 111 h 144"/>
              <a:gd name="T38" fmla="*/ 25 w 144"/>
              <a:gd name="T39" fmla="*/ 127 h 144"/>
              <a:gd name="T40" fmla="*/ 38 w 144"/>
              <a:gd name="T41" fmla="*/ 122 h 144"/>
              <a:gd name="T42" fmla="*/ 56 w 144"/>
              <a:gd name="T43" fmla="*/ 125 h 144"/>
              <a:gd name="T44" fmla="*/ 61 w 144"/>
              <a:gd name="T45" fmla="*/ 138 h 144"/>
              <a:gd name="T46" fmla="*/ 78 w 144"/>
              <a:gd name="T47" fmla="*/ 144 h 144"/>
              <a:gd name="T48" fmla="*/ 83 w 144"/>
              <a:gd name="T49" fmla="*/ 132 h 144"/>
              <a:gd name="T50" fmla="*/ 98 w 144"/>
              <a:gd name="T51" fmla="*/ 121 h 144"/>
              <a:gd name="T52" fmla="*/ 111 w 144"/>
              <a:gd name="T53" fmla="*/ 127 h 144"/>
              <a:gd name="T54" fmla="*/ 127 w 144"/>
              <a:gd name="T55" fmla="*/ 119 h 144"/>
              <a:gd name="T56" fmla="*/ 122 w 144"/>
              <a:gd name="T57" fmla="*/ 106 h 144"/>
              <a:gd name="T58" fmla="*/ 125 w 144"/>
              <a:gd name="T59" fmla="*/ 88 h 144"/>
              <a:gd name="T60" fmla="*/ 138 w 144"/>
              <a:gd name="T61" fmla="*/ 83 h 144"/>
              <a:gd name="T62" fmla="*/ 144 w 144"/>
              <a:gd name="T63" fmla="*/ 66 h 144"/>
              <a:gd name="T64" fmla="*/ 100 w 144"/>
              <a:gd name="T65" fmla="*/ 72 h 144"/>
              <a:gd name="T66" fmla="*/ 44 w 144"/>
              <a:gd name="T67" fmla="*/ 72 h 144"/>
              <a:gd name="T68" fmla="*/ 100 w 144"/>
              <a:gd name="T6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24"/>
          <p:cNvSpPr txBox="1"/>
          <p:nvPr/>
        </p:nvSpPr>
        <p:spPr>
          <a:xfrm>
            <a:off x="6812746" y="2132856"/>
            <a:ext cx="36328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建议添加一些辅辅助说明文字助说明文字，便于数据的专业性和可视性。</a:t>
            </a:r>
          </a:p>
        </p:txBody>
      </p:sp>
      <p:sp>
        <p:nvSpPr>
          <p:cNvPr id="54" name="文本框 25"/>
          <p:cNvSpPr txBox="1"/>
          <p:nvPr/>
        </p:nvSpPr>
        <p:spPr>
          <a:xfrm>
            <a:off x="6812746" y="3649119"/>
            <a:ext cx="36328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建议添加一些辅助说辅助说明文字明文字，便于数据的专业性和可视性。</a:t>
            </a:r>
          </a:p>
        </p:txBody>
      </p:sp>
      <p:sp>
        <p:nvSpPr>
          <p:cNvPr id="55" name="文本框 26"/>
          <p:cNvSpPr txBox="1"/>
          <p:nvPr/>
        </p:nvSpPr>
        <p:spPr>
          <a:xfrm>
            <a:off x="6812746" y="5067861"/>
            <a:ext cx="36328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建议添加一些辅辅助说明文字助说明文字，便于数据的专业性和可视性。</a:t>
            </a:r>
          </a:p>
        </p:txBody>
      </p:sp>
      <p:sp>
        <p:nvSpPr>
          <p:cNvPr id="56" name="Freeform 1640"/>
          <p:cNvSpPr>
            <a:spLocks noEditPoints="1"/>
          </p:cNvSpPr>
          <p:nvPr/>
        </p:nvSpPr>
        <p:spPr bwMode="auto">
          <a:xfrm>
            <a:off x="2597369" y="3055565"/>
            <a:ext cx="715881" cy="454746"/>
          </a:xfrm>
          <a:custGeom>
            <a:avLst/>
            <a:gdLst>
              <a:gd name="T0" fmla="*/ 168 w 180"/>
              <a:gd name="T1" fmla="*/ 0 h 114"/>
              <a:gd name="T2" fmla="*/ 12 w 180"/>
              <a:gd name="T3" fmla="*/ 0 h 114"/>
              <a:gd name="T4" fmla="*/ 0 w 180"/>
              <a:gd name="T5" fmla="*/ 12 h 114"/>
              <a:gd name="T6" fmla="*/ 0 w 180"/>
              <a:gd name="T7" fmla="*/ 90 h 114"/>
              <a:gd name="T8" fmla="*/ 12 w 180"/>
              <a:gd name="T9" fmla="*/ 102 h 114"/>
              <a:gd name="T10" fmla="*/ 78 w 180"/>
              <a:gd name="T11" fmla="*/ 102 h 114"/>
              <a:gd name="T12" fmla="*/ 78 w 180"/>
              <a:gd name="T13" fmla="*/ 108 h 114"/>
              <a:gd name="T14" fmla="*/ 66 w 180"/>
              <a:gd name="T15" fmla="*/ 108 h 114"/>
              <a:gd name="T16" fmla="*/ 60 w 180"/>
              <a:gd name="T17" fmla="*/ 114 h 114"/>
              <a:gd name="T18" fmla="*/ 120 w 180"/>
              <a:gd name="T19" fmla="*/ 114 h 114"/>
              <a:gd name="T20" fmla="*/ 114 w 180"/>
              <a:gd name="T21" fmla="*/ 108 h 114"/>
              <a:gd name="T22" fmla="*/ 102 w 180"/>
              <a:gd name="T23" fmla="*/ 108 h 114"/>
              <a:gd name="T24" fmla="*/ 102 w 180"/>
              <a:gd name="T25" fmla="*/ 102 h 114"/>
              <a:gd name="T26" fmla="*/ 168 w 180"/>
              <a:gd name="T27" fmla="*/ 102 h 114"/>
              <a:gd name="T28" fmla="*/ 180 w 180"/>
              <a:gd name="T29" fmla="*/ 90 h 114"/>
              <a:gd name="T30" fmla="*/ 180 w 180"/>
              <a:gd name="T31" fmla="*/ 12 h 114"/>
              <a:gd name="T32" fmla="*/ 168 w 180"/>
              <a:gd name="T33" fmla="*/ 0 h 114"/>
              <a:gd name="T34" fmla="*/ 174 w 180"/>
              <a:gd name="T35" fmla="*/ 90 h 114"/>
              <a:gd name="T36" fmla="*/ 168 w 180"/>
              <a:gd name="T37" fmla="*/ 96 h 114"/>
              <a:gd name="T38" fmla="*/ 12 w 180"/>
              <a:gd name="T39" fmla="*/ 96 h 114"/>
              <a:gd name="T40" fmla="*/ 6 w 180"/>
              <a:gd name="T41" fmla="*/ 90 h 114"/>
              <a:gd name="T42" fmla="*/ 6 w 180"/>
              <a:gd name="T43" fmla="*/ 12 h 114"/>
              <a:gd name="T44" fmla="*/ 12 w 180"/>
              <a:gd name="T45" fmla="*/ 6 h 114"/>
              <a:gd name="T46" fmla="*/ 168 w 180"/>
              <a:gd name="T47" fmla="*/ 6 h 114"/>
              <a:gd name="T48" fmla="*/ 174 w 180"/>
              <a:gd name="T49" fmla="*/ 12 h 114"/>
              <a:gd name="T50" fmla="*/ 174 w 180"/>
              <a:gd name="T51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0" h="114">
                <a:moveTo>
                  <a:pt x="168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7"/>
                  <a:pt x="5" y="102"/>
                  <a:pt x="12" y="102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66" y="108"/>
                  <a:pt x="66" y="108"/>
                  <a:pt x="66" y="108"/>
                </a:cubicBezTo>
                <a:cubicBezTo>
                  <a:pt x="60" y="108"/>
                  <a:pt x="60" y="114"/>
                  <a:pt x="60" y="114"/>
                </a:cubicBezTo>
                <a:cubicBezTo>
                  <a:pt x="120" y="114"/>
                  <a:pt x="120" y="114"/>
                  <a:pt x="120" y="114"/>
                </a:cubicBezTo>
                <a:cubicBezTo>
                  <a:pt x="120" y="108"/>
                  <a:pt x="114" y="108"/>
                  <a:pt x="114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68" y="102"/>
                  <a:pt x="168" y="102"/>
                  <a:pt x="168" y="102"/>
                </a:cubicBezTo>
                <a:cubicBezTo>
                  <a:pt x="175" y="102"/>
                  <a:pt x="180" y="97"/>
                  <a:pt x="180" y="90"/>
                </a:cubicBezTo>
                <a:cubicBezTo>
                  <a:pt x="180" y="12"/>
                  <a:pt x="180" y="12"/>
                  <a:pt x="180" y="12"/>
                </a:cubicBezTo>
                <a:cubicBezTo>
                  <a:pt x="180" y="5"/>
                  <a:pt x="175" y="0"/>
                  <a:pt x="168" y="0"/>
                </a:cubicBezTo>
                <a:moveTo>
                  <a:pt x="174" y="90"/>
                </a:moveTo>
                <a:cubicBezTo>
                  <a:pt x="174" y="93"/>
                  <a:pt x="171" y="96"/>
                  <a:pt x="168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9" y="96"/>
                  <a:pt x="6" y="93"/>
                  <a:pt x="6" y="90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9" y="6"/>
                  <a:pt x="12" y="6"/>
                </a:cubicBezTo>
                <a:cubicBezTo>
                  <a:pt x="168" y="6"/>
                  <a:pt x="168" y="6"/>
                  <a:pt x="168" y="6"/>
                </a:cubicBezTo>
                <a:cubicBezTo>
                  <a:pt x="171" y="6"/>
                  <a:pt x="174" y="9"/>
                  <a:pt x="174" y="12"/>
                </a:cubicBezTo>
                <a:lnTo>
                  <a:pt x="174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489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Graphic spid="38" grpId="0">
        <p:bldAsOne/>
      </p:bldGraphic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51" grpId="0" animBg="1"/>
      <p:bldP spid="52" grpId="0" animBg="1"/>
      <p:bldP spid="53" grpId="0"/>
      <p:bldP spid="54" grpId="0"/>
      <p:bldP spid="55" grpId="0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25499" y="2089150"/>
            <a:ext cx="1980000" cy="1980000"/>
            <a:chOff x="825499" y="2089150"/>
            <a:chExt cx="1980000" cy="1980000"/>
          </a:xfrm>
        </p:grpSpPr>
        <p:sp>
          <p:nvSpPr>
            <p:cNvPr id="7" name="椭圆 6"/>
            <p:cNvSpPr/>
            <p:nvPr/>
          </p:nvSpPr>
          <p:spPr>
            <a:xfrm>
              <a:off x="1050658" y="2314310"/>
              <a:ext cx="1529681" cy="1529681"/>
            </a:xfrm>
            <a:prstGeom prst="ellipse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25499" y="2089150"/>
              <a:ext cx="1980000" cy="1980000"/>
              <a:chOff x="825499" y="1906270"/>
              <a:chExt cx="1980000" cy="198000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825499" y="1906270"/>
                <a:ext cx="1980000" cy="1980000"/>
                <a:chOff x="825500" y="1974850"/>
                <a:chExt cx="1980000" cy="1980000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ellipse">
                  <a:avLst/>
                </a:prstGeom>
                <a:noFill/>
                <a:ln w="1270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" name="弧形 11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arc">
                  <a:avLst>
                    <a:gd name="adj1" fmla="val 16200000"/>
                    <a:gd name="adj2" fmla="val 3175773"/>
                  </a:avLst>
                </a:prstGeom>
                <a:ln w="127000" cap="rnd">
                  <a:solidFill>
                    <a:srgbClr val="E9C2A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0" name="矩形 9"/>
              <p:cNvSpPr/>
              <p:nvPr/>
            </p:nvSpPr>
            <p:spPr>
              <a:xfrm>
                <a:off x="1133509" y="2488466"/>
                <a:ext cx="136398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43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%</a:t>
                </a:r>
              </a:p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57% Main Users</a:t>
                </a: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3680036" y="2089150"/>
            <a:ext cx="1980000" cy="1980000"/>
            <a:chOff x="3680036" y="2089150"/>
            <a:chExt cx="1980000" cy="1980000"/>
          </a:xfrm>
        </p:grpSpPr>
        <p:sp>
          <p:nvSpPr>
            <p:cNvPr id="14" name="椭圆 13"/>
            <p:cNvSpPr/>
            <p:nvPr/>
          </p:nvSpPr>
          <p:spPr>
            <a:xfrm>
              <a:off x="3905195" y="2314310"/>
              <a:ext cx="1529681" cy="1529681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680036" y="2089150"/>
              <a:ext cx="1980000" cy="1980000"/>
              <a:chOff x="3680036" y="1906270"/>
              <a:chExt cx="1980000" cy="198000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3680036" y="1906270"/>
                <a:ext cx="1980000" cy="1980000"/>
                <a:chOff x="825500" y="1974850"/>
                <a:chExt cx="1980000" cy="1980000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ellipse">
                  <a:avLst/>
                </a:prstGeom>
                <a:noFill/>
                <a:ln w="1270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弧形 18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arc">
                  <a:avLst>
                    <a:gd name="adj1" fmla="val 16200000"/>
                    <a:gd name="adj2" fmla="val 8746989"/>
                  </a:avLst>
                </a:prstGeom>
                <a:ln w="127000" cap="rnd">
                  <a:solidFill>
                    <a:srgbClr val="52ACA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7" name="矩形 16"/>
              <p:cNvSpPr/>
              <p:nvPr/>
            </p:nvSpPr>
            <p:spPr>
              <a:xfrm>
                <a:off x="3988046" y="2488466"/>
                <a:ext cx="136398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67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%</a:t>
                </a:r>
              </a:p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33% Main Users</a:t>
                </a: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6534573" y="2089150"/>
            <a:ext cx="1980000" cy="1980000"/>
            <a:chOff x="6534573" y="2089150"/>
            <a:chExt cx="1980000" cy="1980000"/>
          </a:xfrm>
        </p:grpSpPr>
        <p:sp>
          <p:nvSpPr>
            <p:cNvPr id="21" name="椭圆 20"/>
            <p:cNvSpPr/>
            <p:nvPr/>
          </p:nvSpPr>
          <p:spPr>
            <a:xfrm>
              <a:off x="6759732" y="2314310"/>
              <a:ext cx="1529681" cy="1529681"/>
            </a:xfrm>
            <a:prstGeom prst="ellipse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6534573" y="2089150"/>
              <a:ext cx="1980000" cy="1980000"/>
              <a:chOff x="6534573" y="1906270"/>
              <a:chExt cx="1980000" cy="1980000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6534573" y="1906270"/>
                <a:ext cx="1980000" cy="1980000"/>
                <a:chOff x="825500" y="1974850"/>
                <a:chExt cx="1980000" cy="1980000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ellipse">
                  <a:avLst/>
                </a:prstGeom>
                <a:noFill/>
                <a:ln w="1270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弧形 25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arc">
                  <a:avLst>
                    <a:gd name="adj1" fmla="val 16200000"/>
                    <a:gd name="adj2" fmla="val 10879428"/>
                  </a:avLst>
                </a:prstGeom>
                <a:ln w="127000" cap="rnd">
                  <a:solidFill>
                    <a:srgbClr val="E9C2A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4" name="矩形 23"/>
              <p:cNvSpPr/>
              <p:nvPr/>
            </p:nvSpPr>
            <p:spPr>
              <a:xfrm>
                <a:off x="6842583" y="2488466"/>
                <a:ext cx="136398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75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%</a:t>
                </a:r>
              </a:p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25% Main Users</a:t>
                </a: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9389109" y="2089150"/>
            <a:ext cx="1980000" cy="1980000"/>
            <a:chOff x="9389109" y="2089150"/>
            <a:chExt cx="1980000" cy="1980000"/>
          </a:xfrm>
        </p:grpSpPr>
        <p:sp>
          <p:nvSpPr>
            <p:cNvPr id="28" name="椭圆 27"/>
            <p:cNvSpPr/>
            <p:nvPr/>
          </p:nvSpPr>
          <p:spPr>
            <a:xfrm>
              <a:off x="9614268" y="2314310"/>
              <a:ext cx="1529681" cy="1529681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9389109" y="2089150"/>
              <a:ext cx="1980000" cy="1980000"/>
              <a:chOff x="9389109" y="1906270"/>
              <a:chExt cx="1980000" cy="1980000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9389109" y="1906270"/>
                <a:ext cx="1980000" cy="1980000"/>
                <a:chOff x="825500" y="1974850"/>
                <a:chExt cx="1980000" cy="1980000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ellipse">
                  <a:avLst/>
                </a:prstGeom>
                <a:noFill/>
                <a:ln w="1270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" name="弧形 32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arc">
                  <a:avLst>
                    <a:gd name="adj1" fmla="val 16200000"/>
                    <a:gd name="adj2" fmla="val 1704990"/>
                  </a:avLst>
                </a:prstGeom>
                <a:ln w="127000" cap="rnd">
                  <a:solidFill>
                    <a:srgbClr val="52ACA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1" name="矩形 30"/>
              <p:cNvSpPr/>
              <p:nvPr/>
            </p:nvSpPr>
            <p:spPr>
              <a:xfrm>
                <a:off x="9697119" y="2488466"/>
                <a:ext cx="136398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35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%</a:t>
                </a:r>
              </a:p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65% Main Users</a:t>
                </a:r>
              </a:p>
            </p:txBody>
          </p:sp>
        </p:grpSp>
      </p:grpSp>
      <p:sp>
        <p:nvSpPr>
          <p:cNvPr id="34" name="矩形 33"/>
          <p:cNvSpPr/>
          <p:nvPr/>
        </p:nvSpPr>
        <p:spPr>
          <a:xfrm>
            <a:off x="729183" y="4651346"/>
            <a:ext cx="21726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为客户服务是我们存在的唯一理由，客户需求是我们发展的原动力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583720" y="4651346"/>
            <a:ext cx="21726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为客户服务是我们存在的唯一理由，客户需求是我们发展的原动力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38257" y="4651346"/>
            <a:ext cx="21726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为客户服务是我们存在的唯一理由，客户需求是我们发展的原动力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292793" y="4651346"/>
            <a:ext cx="21726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为客户服务是我们存在的唯一理由，客户需求是我们发展的原动力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364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06881" y="3186199"/>
            <a:ext cx="1981200" cy="2059452"/>
            <a:chOff x="1206881" y="2868148"/>
            <a:chExt cx="1981200" cy="2059452"/>
          </a:xfrm>
        </p:grpSpPr>
        <p:sp>
          <p:nvSpPr>
            <p:cNvPr id="7" name="矩形 6"/>
            <p:cNvSpPr/>
            <p:nvPr/>
          </p:nvSpPr>
          <p:spPr>
            <a:xfrm>
              <a:off x="1206881" y="3416300"/>
              <a:ext cx="990600" cy="1511300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97481" y="2868148"/>
              <a:ext cx="990600" cy="2059451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05894" y="3376451"/>
            <a:ext cx="1981200" cy="1869200"/>
            <a:chOff x="3805894" y="3058400"/>
            <a:chExt cx="1981200" cy="1869200"/>
          </a:xfrm>
        </p:grpSpPr>
        <p:sp>
          <p:nvSpPr>
            <p:cNvPr id="10" name="矩形 9"/>
            <p:cNvSpPr/>
            <p:nvPr/>
          </p:nvSpPr>
          <p:spPr>
            <a:xfrm>
              <a:off x="3805894" y="3276601"/>
              <a:ext cx="990600" cy="1650999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96494" y="3058400"/>
              <a:ext cx="990600" cy="1869200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04907" y="2819950"/>
            <a:ext cx="1981200" cy="2425701"/>
            <a:chOff x="6404907" y="2501899"/>
            <a:chExt cx="1981200" cy="2425701"/>
          </a:xfrm>
        </p:grpSpPr>
        <p:sp>
          <p:nvSpPr>
            <p:cNvPr id="13" name="矩形 12"/>
            <p:cNvSpPr/>
            <p:nvPr/>
          </p:nvSpPr>
          <p:spPr>
            <a:xfrm>
              <a:off x="6404907" y="3568700"/>
              <a:ext cx="990600" cy="1358900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395507" y="2501899"/>
              <a:ext cx="990600" cy="2425701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003919" y="2527851"/>
            <a:ext cx="1981200" cy="2717800"/>
            <a:chOff x="9003919" y="2209800"/>
            <a:chExt cx="1981200" cy="2717800"/>
          </a:xfrm>
        </p:grpSpPr>
        <p:sp>
          <p:nvSpPr>
            <p:cNvPr id="16" name="矩形 15"/>
            <p:cNvSpPr/>
            <p:nvPr/>
          </p:nvSpPr>
          <p:spPr>
            <a:xfrm>
              <a:off x="9003919" y="3022600"/>
              <a:ext cx="990600" cy="1905000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994519" y="2209800"/>
              <a:ext cx="990600" cy="2717800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739845" y="5376540"/>
            <a:ext cx="8698145" cy="307777"/>
            <a:chOff x="1739845" y="5058489"/>
            <a:chExt cx="8698145" cy="307777"/>
          </a:xfrm>
        </p:grpSpPr>
        <p:sp>
          <p:nvSpPr>
            <p:cNvPr id="19" name="矩形 18"/>
            <p:cNvSpPr/>
            <p:nvPr/>
          </p:nvSpPr>
          <p:spPr>
            <a:xfrm>
              <a:off x="1739845" y="5058489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第一季度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4338290" y="5058489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第二季度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936735" y="5058489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第三季度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9535179" y="5058489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第四季度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339957" y="2141272"/>
            <a:ext cx="9522721" cy="1723607"/>
            <a:chOff x="1339957" y="1823221"/>
            <a:chExt cx="9522721" cy="1723607"/>
          </a:xfrm>
        </p:grpSpPr>
        <p:sp>
          <p:nvSpPr>
            <p:cNvPr id="24" name="矩形 23"/>
            <p:cNvSpPr/>
            <p:nvPr/>
          </p:nvSpPr>
          <p:spPr>
            <a:xfrm>
              <a:off x="10116961" y="1823221"/>
              <a:ext cx="7457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8800</a:t>
              </a:r>
              <a:r>
                <a:rPr lang="zh-CN" altLang="en-US" sz="1600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9143380" y="2651906"/>
              <a:ext cx="6976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E9C2A8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6100</a:t>
              </a:r>
              <a:r>
                <a:rPr lang="zh-CN" altLang="en-US" sz="1600" dirty="0">
                  <a:solidFill>
                    <a:srgbClr val="E9C2A8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7459869" y="2192553"/>
              <a:ext cx="78497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7800</a:t>
              </a:r>
              <a:r>
                <a:rPr lang="zh-CN" altLang="en-US" sz="1600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6527589" y="3208274"/>
              <a:ext cx="7344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E9C2A8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4300</a:t>
              </a:r>
              <a:r>
                <a:rPr lang="zh-CN" altLang="en-US" sz="1600" dirty="0">
                  <a:solidFill>
                    <a:srgbClr val="E9C2A8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4949763" y="2674404"/>
              <a:ext cx="7457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6000</a:t>
              </a:r>
              <a:r>
                <a:rPr lang="zh-CN" altLang="en-US" sz="1600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3948841" y="2900183"/>
              <a:ext cx="7344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E9C2A8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5200</a:t>
              </a:r>
              <a:r>
                <a:rPr lang="zh-CN" altLang="en-US" sz="1600" dirty="0">
                  <a:solidFill>
                    <a:srgbClr val="E9C2A8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2321525" y="2495975"/>
              <a:ext cx="7425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6600</a:t>
              </a:r>
              <a:r>
                <a:rPr lang="zh-CN" altLang="en-US" sz="1600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339957" y="3050652"/>
              <a:ext cx="7344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E9C2A8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4900</a:t>
              </a:r>
              <a:r>
                <a:rPr lang="zh-CN" altLang="en-US" sz="1600" dirty="0">
                  <a:solidFill>
                    <a:srgbClr val="E9C2A8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万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82241" y="1892874"/>
            <a:ext cx="1631389" cy="246221"/>
            <a:chOff x="1608682" y="5517117"/>
            <a:chExt cx="1631389" cy="246221"/>
          </a:xfrm>
        </p:grpSpPr>
        <p:grpSp>
          <p:nvGrpSpPr>
            <p:cNvPr id="33" name="组合 32"/>
            <p:cNvGrpSpPr/>
            <p:nvPr/>
          </p:nvGrpSpPr>
          <p:grpSpPr>
            <a:xfrm>
              <a:off x="1608682" y="5517117"/>
              <a:ext cx="717410" cy="246221"/>
              <a:chOff x="1608682" y="5517117"/>
              <a:chExt cx="717410" cy="246221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1711821" y="5517117"/>
                <a:ext cx="614271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rgbClr val="52ACA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2017</a:t>
                </a:r>
                <a:r>
                  <a:rPr lang="zh-CN" altLang="en-US" sz="1000" dirty="0">
                    <a:solidFill>
                      <a:srgbClr val="52ACA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</a:p>
            </p:txBody>
          </p:sp>
          <p:sp>
            <p:nvSpPr>
              <p:cNvPr id="38" name="流程图: 过程 37"/>
              <p:cNvSpPr/>
              <p:nvPr/>
            </p:nvSpPr>
            <p:spPr>
              <a:xfrm>
                <a:off x="1608682" y="5588794"/>
                <a:ext cx="108000" cy="108000"/>
              </a:xfrm>
              <a:prstGeom prst="flowChartProcess">
                <a:avLst/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522660" y="5517117"/>
              <a:ext cx="717411" cy="246221"/>
              <a:chOff x="1494382" y="5517117"/>
              <a:chExt cx="717411" cy="246221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597522" y="5517117"/>
                <a:ext cx="614271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rgbClr val="E9C2A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2017</a:t>
                </a:r>
                <a:r>
                  <a:rPr lang="zh-CN" altLang="en-US" sz="1000" dirty="0">
                    <a:solidFill>
                      <a:srgbClr val="E9C2A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</a:p>
            </p:txBody>
          </p:sp>
          <p:sp>
            <p:nvSpPr>
              <p:cNvPr id="36" name="流程图: 过程 35"/>
              <p:cNvSpPr/>
              <p:nvPr/>
            </p:nvSpPr>
            <p:spPr>
              <a:xfrm>
                <a:off x="1494382" y="5588794"/>
                <a:ext cx="108000" cy="108000"/>
              </a:xfrm>
              <a:prstGeom prst="flowChartProcess">
                <a:avLst/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>
            <a:off x="782241" y="5245651"/>
            <a:ext cx="106275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231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51491" y="1484784"/>
            <a:ext cx="1367359" cy="2232248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latin typeface="Agency FB" panose="020B0503020202020204" pitchFamily="34" charset="0"/>
                <a:ea typeface="微软雅黑" panose="020B0503020204020204" pitchFamily="34" charset="-122"/>
              </a:rPr>
              <a:t>3000</a:t>
            </a:r>
            <a:r>
              <a:rPr lang="zh-CN" altLang="en-US" sz="2400" dirty="0">
                <a:latin typeface="Agency FB" panose="020B0503020202020204" pitchFamily="34" charset="0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7" name="矩形 6"/>
          <p:cNvSpPr/>
          <p:nvPr/>
        </p:nvSpPr>
        <p:spPr>
          <a:xfrm>
            <a:off x="694606" y="1484784"/>
            <a:ext cx="3744416" cy="223224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val 4"/>
          <p:cNvSpPr/>
          <p:nvPr/>
        </p:nvSpPr>
        <p:spPr>
          <a:xfrm>
            <a:off x="550590" y="4023826"/>
            <a:ext cx="676215" cy="676215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id-ID" sz="1600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97377" y="3987693"/>
            <a:ext cx="4521472" cy="735337"/>
            <a:chOff x="7175326" y="1183609"/>
            <a:chExt cx="4521472" cy="735337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gray">
            <a:xfrm>
              <a:off x="7175326" y="1183609"/>
              <a:ext cx="2160240" cy="3774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添加标题内容</a:t>
              </a:r>
              <a:endParaRPr lang="en-US" altLang="zh-CN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1" name="Rectangle 5"/>
            <p:cNvSpPr>
              <a:spLocks/>
            </p:cNvSpPr>
            <p:nvPr/>
          </p:nvSpPr>
          <p:spPr bwMode="auto">
            <a:xfrm>
              <a:off x="7247333" y="1566467"/>
              <a:ext cx="4449465" cy="35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 。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12" name="Oval 4"/>
          <p:cNvSpPr/>
          <p:nvPr/>
        </p:nvSpPr>
        <p:spPr>
          <a:xfrm>
            <a:off x="550590" y="4962044"/>
            <a:ext cx="676215" cy="676215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id-ID" sz="1600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97377" y="4923797"/>
            <a:ext cx="4521472" cy="737451"/>
            <a:chOff x="7175326" y="1181495"/>
            <a:chExt cx="4521472" cy="737451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gray">
            <a:xfrm>
              <a:off x="7175326" y="1181495"/>
              <a:ext cx="2160240" cy="3774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添加标题内容</a:t>
              </a:r>
              <a:endParaRPr lang="en-US" altLang="zh-CN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5" name="Rectangle 5"/>
            <p:cNvSpPr>
              <a:spLocks/>
            </p:cNvSpPr>
            <p:nvPr/>
          </p:nvSpPr>
          <p:spPr bwMode="auto">
            <a:xfrm>
              <a:off x="7247334" y="1566467"/>
              <a:ext cx="4449464" cy="35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 。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0128447" y="1484784"/>
            <a:ext cx="1367359" cy="2232248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实际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latin typeface="Agency FB" panose="020B0503020202020204" pitchFamily="34" charset="0"/>
                <a:ea typeface="微软雅黑" panose="020B0503020204020204" pitchFamily="34" charset="-122"/>
              </a:rPr>
              <a:t>3200</a:t>
            </a:r>
            <a:r>
              <a:rPr lang="zh-CN" altLang="en-US" sz="2400" dirty="0">
                <a:latin typeface="Agency FB" panose="020B0503020202020204" pitchFamily="34" charset="0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17" name="矩形 16"/>
          <p:cNvSpPr/>
          <p:nvPr/>
        </p:nvSpPr>
        <p:spPr>
          <a:xfrm>
            <a:off x="6371562" y="1484784"/>
            <a:ext cx="3744416" cy="223224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val 4"/>
          <p:cNvSpPr/>
          <p:nvPr/>
        </p:nvSpPr>
        <p:spPr>
          <a:xfrm>
            <a:off x="6227546" y="4023826"/>
            <a:ext cx="676215" cy="676215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id-ID" sz="1600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974333" y="3987693"/>
            <a:ext cx="4521472" cy="735337"/>
            <a:chOff x="7175326" y="1183609"/>
            <a:chExt cx="4521472" cy="735337"/>
          </a:xfrm>
        </p:grpSpPr>
        <p:sp>
          <p:nvSpPr>
            <p:cNvPr id="20" name="Text Box 7"/>
            <p:cNvSpPr txBox="1">
              <a:spLocks noChangeArrowheads="1"/>
            </p:cNvSpPr>
            <p:nvPr/>
          </p:nvSpPr>
          <p:spPr bwMode="gray">
            <a:xfrm>
              <a:off x="7175326" y="1183609"/>
              <a:ext cx="2160240" cy="3774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添加标题内容</a:t>
              </a:r>
              <a:endParaRPr lang="en-US" altLang="zh-CN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1" name="Rectangle 5"/>
            <p:cNvSpPr>
              <a:spLocks/>
            </p:cNvSpPr>
            <p:nvPr/>
          </p:nvSpPr>
          <p:spPr bwMode="auto">
            <a:xfrm>
              <a:off x="7247333" y="1566467"/>
              <a:ext cx="4449465" cy="35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 。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22" name="Oval 4"/>
          <p:cNvSpPr/>
          <p:nvPr/>
        </p:nvSpPr>
        <p:spPr>
          <a:xfrm>
            <a:off x="6227546" y="4962044"/>
            <a:ext cx="676215" cy="676215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id-ID" sz="1600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974333" y="4939054"/>
            <a:ext cx="4521472" cy="722194"/>
            <a:chOff x="7175326" y="1196752"/>
            <a:chExt cx="4521472" cy="722194"/>
          </a:xfrm>
        </p:grpSpPr>
        <p:sp>
          <p:nvSpPr>
            <p:cNvPr id="24" name="Text Box 7"/>
            <p:cNvSpPr txBox="1">
              <a:spLocks noChangeArrowheads="1"/>
            </p:cNvSpPr>
            <p:nvPr/>
          </p:nvSpPr>
          <p:spPr bwMode="gray">
            <a:xfrm>
              <a:off x="7175326" y="1196752"/>
              <a:ext cx="2160240" cy="3774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添加标题内容</a:t>
              </a:r>
              <a:endParaRPr lang="en-US" altLang="zh-CN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5" name="Rectangle 5"/>
            <p:cNvSpPr>
              <a:spLocks/>
            </p:cNvSpPr>
            <p:nvPr/>
          </p:nvSpPr>
          <p:spPr bwMode="auto">
            <a:xfrm>
              <a:off x="7247334" y="1566467"/>
              <a:ext cx="4449464" cy="35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 。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1771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2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12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634332" y="1458658"/>
            <a:ext cx="2435860" cy="4394200"/>
            <a:chOff x="9022080" y="1460500"/>
            <a:chExt cx="2435860" cy="4394200"/>
          </a:xfrm>
        </p:grpSpPr>
        <p:sp>
          <p:nvSpPr>
            <p:cNvPr id="27" name="矩形 26"/>
            <p:cNvSpPr/>
            <p:nvPr/>
          </p:nvSpPr>
          <p:spPr>
            <a:xfrm>
              <a:off x="9022080" y="1460500"/>
              <a:ext cx="2435860" cy="4394200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48"/>
            <p:cNvSpPr>
              <a:spLocks noEditPoints="1"/>
            </p:cNvSpPr>
            <p:nvPr/>
          </p:nvSpPr>
          <p:spPr bwMode="auto">
            <a:xfrm>
              <a:off x="10078879" y="2005919"/>
              <a:ext cx="322263" cy="322263"/>
            </a:xfrm>
            <a:custGeom>
              <a:avLst/>
              <a:gdLst>
                <a:gd name="T0" fmla="*/ 77 w 1019"/>
                <a:gd name="T1" fmla="*/ 1 h 1017"/>
                <a:gd name="T2" fmla="*/ 35 w 1019"/>
                <a:gd name="T3" fmla="*/ 21 h 1017"/>
                <a:gd name="T4" fmla="*/ 8 w 1019"/>
                <a:gd name="T5" fmla="*/ 58 h 1017"/>
                <a:gd name="T6" fmla="*/ 0 w 1019"/>
                <a:gd name="T7" fmla="*/ 921 h 1017"/>
                <a:gd name="T8" fmla="*/ 8 w 1019"/>
                <a:gd name="T9" fmla="*/ 959 h 1017"/>
                <a:gd name="T10" fmla="*/ 35 w 1019"/>
                <a:gd name="T11" fmla="*/ 995 h 1017"/>
                <a:gd name="T12" fmla="*/ 77 w 1019"/>
                <a:gd name="T13" fmla="*/ 1015 h 1017"/>
                <a:gd name="T14" fmla="*/ 933 w 1019"/>
                <a:gd name="T15" fmla="*/ 1017 h 1017"/>
                <a:gd name="T16" fmla="*/ 976 w 1019"/>
                <a:gd name="T17" fmla="*/ 1001 h 1017"/>
                <a:gd name="T18" fmla="*/ 1007 w 1019"/>
                <a:gd name="T19" fmla="*/ 967 h 1017"/>
                <a:gd name="T20" fmla="*/ 1019 w 1019"/>
                <a:gd name="T21" fmla="*/ 921 h 1017"/>
                <a:gd name="T22" fmla="*/ 1014 w 1019"/>
                <a:gd name="T23" fmla="*/ 66 h 1017"/>
                <a:gd name="T24" fmla="*/ 991 w 1019"/>
                <a:gd name="T25" fmla="*/ 27 h 1017"/>
                <a:gd name="T26" fmla="*/ 951 w 1019"/>
                <a:gd name="T27" fmla="*/ 4 h 1017"/>
                <a:gd name="T28" fmla="*/ 954 w 1019"/>
                <a:gd name="T29" fmla="*/ 921 h 1017"/>
                <a:gd name="T30" fmla="*/ 946 w 1019"/>
                <a:gd name="T31" fmla="*/ 944 h 1017"/>
                <a:gd name="T32" fmla="*/ 96 w 1019"/>
                <a:gd name="T33" fmla="*/ 953 h 1017"/>
                <a:gd name="T34" fmla="*/ 73 w 1019"/>
                <a:gd name="T35" fmla="*/ 944 h 1017"/>
                <a:gd name="T36" fmla="*/ 64 w 1019"/>
                <a:gd name="T37" fmla="*/ 94 h 1017"/>
                <a:gd name="T38" fmla="*/ 73 w 1019"/>
                <a:gd name="T39" fmla="*/ 73 h 1017"/>
                <a:gd name="T40" fmla="*/ 923 w 1019"/>
                <a:gd name="T41" fmla="*/ 63 h 1017"/>
                <a:gd name="T42" fmla="*/ 946 w 1019"/>
                <a:gd name="T43" fmla="*/ 73 h 1017"/>
                <a:gd name="T44" fmla="*/ 954 w 1019"/>
                <a:gd name="T45" fmla="*/ 921 h 1017"/>
                <a:gd name="T46" fmla="*/ 179 w 1019"/>
                <a:gd name="T47" fmla="*/ 127 h 1017"/>
                <a:gd name="T48" fmla="*/ 132 w 1019"/>
                <a:gd name="T49" fmla="*/ 165 h 1017"/>
                <a:gd name="T50" fmla="*/ 128 w 1019"/>
                <a:gd name="T51" fmla="*/ 317 h 1017"/>
                <a:gd name="T52" fmla="*/ 146 w 1019"/>
                <a:gd name="T53" fmla="*/ 362 h 1017"/>
                <a:gd name="T54" fmla="*/ 191 w 1019"/>
                <a:gd name="T55" fmla="*/ 380 h 1017"/>
                <a:gd name="T56" fmla="*/ 852 w 1019"/>
                <a:gd name="T57" fmla="*/ 376 h 1017"/>
                <a:gd name="T58" fmla="*/ 890 w 1019"/>
                <a:gd name="T59" fmla="*/ 330 h 1017"/>
                <a:gd name="T60" fmla="*/ 891 w 1019"/>
                <a:gd name="T61" fmla="*/ 183 h 1017"/>
                <a:gd name="T62" fmla="*/ 863 w 1019"/>
                <a:gd name="T63" fmla="*/ 137 h 1017"/>
                <a:gd name="T64" fmla="*/ 828 w 1019"/>
                <a:gd name="T65" fmla="*/ 126 h 1017"/>
                <a:gd name="T66" fmla="*/ 191 w 1019"/>
                <a:gd name="T67" fmla="*/ 317 h 1017"/>
                <a:gd name="T68" fmla="*/ 179 w 1019"/>
                <a:gd name="T69" fmla="*/ 446 h 1017"/>
                <a:gd name="T70" fmla="*/ 132 w 1019"/>
                <a:gd name="T71" fmla="*/ 483 h 1017"/>
                <a:gd name="T72" fmla="*/ 128 w 1019"/>
                <a:gd name="T73" fmla="*/ 826 h 1017"/>
                <a:gd name="T74" fmla="*/ 146 w 1019"/>
                <a:gd name="T75" fmla="*/ 871 h 1017"/>
                <a:gd name="T76" fmla="*/ 191 w 1019"/>
                <a:gd name="T77" fmla="*/ 890 h 1017"/>
                <a:gd name="T78" fmla="*/ 344 w 1019"/>
                <a:gd name="T79" fmla="*/ 885 h 1017"/>
                <a:gd name="T80" fmla="*/ 381 w 1019"/>
                <a:gd name="T81" fmla="*/ 839 h 1017"/>
                <a:gd name="T82" fmla="*/ 382 w 1019"/>
                <a:gd name="T83" fmla="*/ 502 h 1017"/>
                <a:gd name="T84" fmla="*/ 355 w 1019"/>
                <a:gd name="T85" fmla="*/ 456 h 1017"/>
                <a:gd name="T86" fmla="*/ 319 w 1019"/>
                <a:gd name="T87" fmla="*/ 445 h 1017"/>
                <a:gd name="T88" fmla="*/ 191 w 1019"/>
                <a:gd name="T89" fmla="*/ 826 h 1017"/>
                <a:gd name="T90" fmla="*/ 496 w 1019"/>
                <a:gd name="T91" fmla="*/ 446 h 1017"/>
                <a:gd name="T92" fmla="*/ 451 w 1019"/>
                <a:gd name="T93" fmla="*/ 483 h 1017"/>
                <a:gd name="T94" fmla="*/ 446 w 1019"/>
                <a:gd name="T95" fmla="*/ 826 h 1017"/>
                <a:gd name="T96" fmla="*/ 464 w 1019"/>
                <a:gd name="T97" fmla="*/ 871 h 1017"/>
                <a:gd name="T98" fmla="*/ 509 w 1019"/>
                <a:gd name="T99" fmla="*/ 890 h 1017"/>
                <a:gd name="T100" fmla="*/ 852 w 1019"/>
                <a:gd name="T101" fmla="*/ 885 h 1017"/>
                <a:gd name="T102" fmla="*/ 890 w 1019"/>
                <a:gd name="T103" fmla="*/ 839 h 1017"/>
                <a:gd name="T104" fmla="*/ 891 w 1019"/>
                <a:gd name="T105" fmla="*/ 502 h 1017"/>
                <a:gd name="T106" fmla="*/ 863 w 1019"/>
                <a:gd name="T107" fmla="*/ 456 h 1017"/>
                <a:gd name="T108" fmla="*/ 828 w 1019"/>
                <a:gd name="T109" fmla="*/ 445 h 1017"/>
                <a:gd name="T110" fmla="*/ 509 w 1019"/>
                <a:gd name="T111" fmla="*/ 826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9" h="1017">
                  <a:moveTo>
                    <a:pt x="923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8" y="4"/>
                  </a:lnTo>
                  <a:lnTo>
                    <a:pt x="58" y="7"/>
                  </a:lnTo>
                  <a:lnTo>
                    <a:pt x="51" y="10"/>
                  </a:lnTo>
                  <a:lnTo>
                    <a:pt x="42" y="16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4"/>
                  </a:lnTo>
                  <a:lnTo>
                    <a:pt x="17" y="41"/>
                  </a:lnTo>
                  <a:lnTo>
                    <a:pt x="12" y="49"/>
                  </a:lnTo>
                  <a:lnTo>
                    <a:pt x="8" y="58"/>
                  </a:lnTo>
                  <a:lnTo>
                    <a:pt x="5" y="66"/>
                  </a:lnTo>
                  <a:lnTo>
                    <a:pt x="3" y="76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2" y="931"/>
                  </a:lnTo>
                  <a:lnTo>
                    <a:pt x="3" y="941"/>
                  </a:lnTo>
                  <a:lnTo>
                    <a:pt x="5" y="950"/>
                  </a:lnTo>
                  <a:lnTo>
                    <a:pt x="8" y="959"/>
                  </a:lnTo>
                  <a:lnTo>
                    <a:pt x="12" y="967"/>
                  </a:lnTo>
                  <a:lnTo>
                    <a:pt x="17" y="975"/>
                  </a:lnTo>
                  <a:lnTo>
                    <a:pt x="22" y="982"/>
                  </a:lnTo>
                  <a:lnTo>
                    <a:pt x="28" y="989"/>
                  </a:lnTo>
                  <a:lnTo>
                    <a:pt x="35" y="995"/>
                  </a:lnTo>
                  <a:lnTo>
                    <a:pt x="42" y="1001"/>
                  </a:lnTo>
                  <a:lnTo>
                    <a:pt x="51" y="1005"/>
                  </a:lnTo>
                  <a:lnTo>
                    <a:pt x="58" y="1009"/>
                  </a:lnTo>
                  <a:lnTo>
                    <a:pt x="68" y="1012"/>
                  </a:lnTo>
                  <a:lnTo>
                    <a:pt x="77" y="1015"/>
                  </a:lnTo>
                  <a:lnTo>
                    <a:pt x="86" y="1017"/>
                  </a:lnTo>
                  <a:lnTo>
                    <a:pt x="96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3" y="1017"/>
                  </a:lnTo>
                  <a:lnTo>
                    <a:pt x="943" y="1015"/>
                  </a:lnTo>
                  <a:lnTo>
                    <a:pt x="951" y="1012"/>
                  </a:lnTo>
                  <a:lnTo>
                    <a:pt x="960" y="1009"/>
                  </a:lnTo>
                  <a:lnTo>
                    <a:pt x="968" y="1005"/>
                  </a:lnTo>
                  <a:lnTo>
                    <a:pt x="976" y="1001"/>
                  </a:lnTo>
                  <a:lnTo>
                    <a:pt x="983" y="995"/>
                  </a:lnTo>
                  <a:lnTo>
                    <a:pt x="991" y="989"/>
                  </a:lnTo>
                  <a:lnTo>
                    <a:pt x="996" y="982"/>
                  </a:lnTo>
                  <a:lnTo>
                    <a:pt x="1002" y="975"/>
                  </a:lnTo>
                  <a:lnTo>
                    <a:pt x="1007" y="967"/>
                  </a:lnTo>
                  <a:lnTo>
                    <a:pt x="1011" y="959"/>
                  </a:lnTo>
                  <a:lnTo>
                    <a:pt x="1014" y="950"/>
                  </a:lnTo>
                  <a:lnTo>
                    <a:pt x="1017" y="941"/>
                  </a:lnTo>
                  <a:lnTo>
                    <a:pt x="1018" y="931"/>
                  </a:lnTo>
                  <a:lnTo>
                    <a:pt x="1019" y="921"/>
                  </a:lnTo>
                  <a:lnTo>
                    <a:pt x="1019" y="94"/>
                  </a:lnTo>
                  <a:lnTo>
                    <a:pt x="1019" y="94"/>
                  </a:lnTo>
                  <a:lnTo>
                    <a:pt x="1018" y="84"/>
                  </a:lnTo>
                  <a:lnTo>
                    <a:pt x="1017" y="76"/>
                  </a:lnTo>
                  <a:lnTo>
                    <a:pt x="1014" y="66"/>
                  </a:lnTo>
                  <a:lnTo>
                    <a:pt x="1011" y="58"/>
                  </a:lnTo>
                  <a:lnTo>
                    <a:pt x="1007" y="49"/>
                  </a:lnTo>
                  <a:lnTo>
                    <a:pt x="1002" y="41"/>
                  </a:lnTo>
                  <a:lnTo>
                    <a:pt x="996" y="34"/>
                  </a:lnTo>
                  <a:lnTo>
                    <a:pt x="991" y="27"/>
                  </a:lnTo>
                  <a:lnTo>
                    <a:pt x="983" y="21"/>
                  </a:lnTo>
                  <a:lnTo>
                    <a:pt x="976" y="16"/>
                  </a:lnTo>
                  <a:lnTo>
                    <a:pt x="968" y="10"/>
                  </a:lnTo>
                  <a:lnTo>
                    <a:pt x="960" y="7"/>
                  </a:lnTo>
                  <a:lnTo>
                    <a:pt x="951" y="4"/>
                  </a:lnTo>
                  <a:lnTo>
                    <a:pt x="943" y="1"/>
                  </a:lnTo>
                  <a:lnTo>
                    <a:pt x="933" y="0"/>
                  </a:lnTo>
                  <a:lnTo>
                    <a:pt x="923" y="0"/>
                  </a:lnTo>
                  <a:lnTo>
                    <a:pt x="923" y="0"/>
                  </a:lnTo>
                  <a:close/>
                  <a:moveTo>
                    <a:pt x="954" y="921"/>
                  </a:moveTo>
                  <a:lnTo>
                    <a:pt x="954" y="921"/>
                  </a:lnTo>
                  <a:lnTo>
                    <a:pt x="954" y="928"/>
                  </a:lnTo>
                  <a:lnTo>
                    <a:pt x="952" y="934"/>
                  </a:lnTo>
                  <a:lnTo>
                    <a:pt x="949" y="939"/>
                  </a:lnTo>
                  <a:lnTo>
                    <a:pt x="946" y="944"/>
                  </a:lnTo>
                  <a:lnTo>
                    <a:pt x="940" y="948"/>
                  </a:lnTo>
                  <a:lnTo>
                    <a:pt x="935" y="950"/>
                  </a:lnTo>
                  <a:lnTo>
                    <a:pt x="930" y="952"/>
                  </a:lnTo>
                  <a:lnTo>
                    <a:pt x="923" y="953"/>
                  </a:lnTo>
                  <a:lnTo>
                    <a:pt x="96" y="953"/>
                  </a:lnTo>
                  <a:lnTo>
                    <a:pt x="96" y="953"/>
                  </a:lnTo>
                  <a:lnTo>
                    <a:pt x="90" y="952"/>
                  </a:lnTo>
                  <a:lnTo>
                    <a:pt x="84" y="950"/>
                  </a:lnTo>
                  <a:lnTo>
                    <a:pt x="78" y="948"/>
                  </a:lnTo>
                  <a:lnTo>
                    <a:pt x="73" y="944"/>
                  </a:lnTo>
                  <a:lnTo>
                    <a:pt x="69" y="939"/>
                  </a:lnTo>
                  <a:lnTo>
                    <a:pt x="67" y="934"/>
                  </a:lnTo>
                  <a:lnTo>
                    <a:pt x="65" y="928"/>
                  </a:lnTo>
                  <a:lnTo>
                    <a:pt x="64" y="921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5" y="89"/>
                  </a:lnTo>
                  <a:lnTo>
                    <a:pt x="67" y="82"/>
                  </a:lnTo>
                  <a:lnTo>
                    <a:pt x="69" y="77"/>
                  </a:lnTo>
                  <a:lnTo>
                    <a:pt x="73" y="73"/>
                  </a:lnTo>
                  <a:lnTo>
                    <a:pt x="78" y="68"/>
                  </a:lnTo>
                  <a:lnTo>
                    <a:pt x="84" y="65"/>
                  </a:lnTo>
                  <a:lnTo>
                    <a:pt x="90" y="63"/>
                  </a:lnTo>
                  <a:lnTo>
                    <a:pt x="96" y="63"/>
                  </a:lnTo>
                  <a:lnTo>
                    <a:pt x="923" y="63"/>
                  </a:lnTo>
                  <a:lnTo>
                    <a:pt x="923" y="63"/>
                  </a:lnTo>
                  <a:lnTo>
                    <a:pt x="930" y="63"/>
                  </a:lnTo>
                  <a:lnTo>
                    <a:pt x="935" y="65"/>
                  </a:lnTo>
                  <a:lnTo>
                    <a:pt x="940" y="68"/>
                  </a:lnTo>
                  <a:lnTo>
                    <a:pt x="946" y="73"/>
                  </a:lnTo>
                  <a:lnTo>
                    <a:pt x="949" y="77"/>
                  </a:lnTo>
                  <a:lnTo>
                    <a:pt x="952" y="82"/>
                  </a:lnTo>
                  <a:lnTo>
                    <a:pt x="954" y="89"/>
                  </a:lnTo>
                  <a:lnTo>
                    <a:pt x="954" y="94"/>
                  </a:lnTo>
                  <a:lnTo>
                    <a:pt x="954" y="921"/>
                  </a:lnTo>
                  <a:close/>
                  <a:moveTo>
                    <a:pt x="828" y="126"/>
                  </a:moveTo>
                  <a:lnTo>
                    <a:pt x="191" y="126"/>
                  </a:lnTo>
                  <a:lnTo>
                    <a:pt x="191" y="126"/>
                  </a:lnTo>
                  <a:lnTo>
                    <a:pt x="185" y="126"/>
                  </a:lnTo>
                  <a:lnTo>
                    <a:pt x="179" y="127"/>
                  </a:lnTo>
                  <a:lnTo>
                    <a:pt x="167" y="132"/>
                  </a:lnTo>
                  <a:lnTo>
                    <a:pt x="156" y="137"/>
                  </a:lnTo>
                  <a:lnTo>
                    <a:pt x="146" y="144"/>
                  </a:lnTo>
                  <a:lnTo>
                    <a:pt x="139" y="154"/>
                  </a:lnTo>
                  <a:lnTo>
                    <a:pt x="132" y="165"/>
                  </a:lnTo>
                  <a:lnTo>
                    <a:pt x="129" y="177"/>
                  </a:lnTo>
                  <a:lnTo>
                    <a:pt x="128" y="183"/>
                  </a:lnTo>
                  <a:lnTo>
                    <a:pt x="128" y="189"/>
                  </a:lnTo>
                  <a:lnTo>
                    <a:pt x="128" y="317"/>
                  </a:lnTo>
                  <a:lnTo>
                    <a:pt x="128" y="317"/>
                  </a:lnTo>
                  <a:lnTo>
                    <a:pt x="128" y="324"/>
                  </a:lnTo>
                  <a:lnTo>
                    <a:pt x="129" y="330"/>
                  </a:lnTo>
                  <a:lnTo>
                    <a:pt x="132" y="342"/>
                  </a:lnTo>
                  <a:lnTo>
                    <a:pt x="139" y="353"/>
                  </a:lnTo>
                  <a:lnTo>
                    <a:pt x="146" y="362"/>
                  </a:lnTo>
                  <a:lnTo>
                    <a:pt x="156" y="370"/>
                  </a:lnTo>
                  <a:lnTo>
                    <a:pt x="167" y="376"/>
                  </a:lnTo>
                  <a:lnTo>
                    <a:pt x="179" y="379"/>
                  </a:lnTo>
                  <a:lnTo>
                    <a:pt x="185" y="380"/>
                  </a:lnTo>
                  <a:lnTo>
                    <a:pt x="191" y="380"/>
                  </a:lnTo>
                  <a:lnTo>
                    <a:pt x="828" y="380"/>
                  </a:lnTo>
                  <a:lnTo>
                    <a:pt x="828" y="380"/>
                  </a:lnTo>
                  <a:lnTo>
                    <a:pt x="834" y="380"/>
                  </a:lnTo>
                  <a:lnTo>
                    <a:pt x="841" y="379"/>
                  </a:lnTo>
                  <a:lnTo>
                    <a:pt x="852" y="376"/>
                  </a:lnTo>
                  <a:lnTo>
                    <a:pt x="863" y="370"/>
                  </a:lnTo>
                  <a:lnTo>
                    <a:pt x="873" y="362"/>
                  </a:lnTo>
                  <a:lnTo>
                    <a:pt x="880" y="353"/>
                  </a:lnTo>
                  <a:lnTo>
                    <a:pt x="886" y="342"/>
                  </a:lnTo>
                  <a:lnTo>
                    <a:pt x="890" y="330"/>
                  </a:lnTo>
                  <a:lnTo>
                    <a:pt x="891" y="324"/>
                  </a:lnTo>
                  <a:lnTo>
                    <a:pt x="891" y="317"/>
                  </a:lnTo>
                  <a:lnTo>
                    <a:pt x="891" y="189"/>
                  </a:lnTo>
                  <a:lnTo>
                    <a:pt x="891" y="189"/>
                  </a:lnTo>
                  <a:lnTo>
                    <a:pt x="891" y="183"/>
                  </a:lnTo>
                  <a:lnTo>
                    <a:pt x="890" y="177"/>
                  </a:lnTo>
                  <a:lnTo>
                    <a:pt x="886" y="165"/>
                  </a:lnTo>
                  <a:lnTo>
                    <a:pt x="880" y="154"/>
                  </a:lnTo>
                  <a:lnTo>
                    <a:pt x="873" y="144"/>
                  </a:lnTo>
                  <a:lnTo>
                    <a:pt x="863" y="137"/>
                  </a:lnTo>
                  <a:lnTo>
                    <a:pt x="852" y="132"/>
                  </a:lnTo>
                  <a:lnTo>
                    <a:pt x="841" y="127"/>
                  </a:lnTo>
                  <a:lnTo>
                    <a:pt x="834" y="126"/>
                  </a:lnTo>
                  <a:lnTo>
                    <a:pt x="828" y="126"/>
                  </a:lnTo>
                  <a:lnTo>
                    <a:pt x="828" y="126"/>
                  </a:lnTo>
                  <a:close/>
                  <a:moveTo>
                    <a:pt x="191" y="317"/>
                  </a:moveTo>
                  <a:lnTo>
                    <a:pt x="191" y="189"/>
                  </a:lnTo>
                  <a:lnTo>
                    <a:pt x="828" y="189"/>
                  </a:lnTo>
                  <a:lnTo>
                    <a:pt x="828" y="317"/>
                  </a:lnTo>
                  <a:lnTo>
                    <a:pt x="191" y="317"/>
                  </a:lnTo>
                  <a:close/>
                  <a:moveTo>
                    <a:pt x="319" y="445"/>
                  </a:moveTo>
                  <a:lnTo>
                    <a:pt x="191" y="445"/>
                  </a:lnTo>
                  <a:lnTo>
                    <a:pt x="191" y="445"/>
                  </a:lnTo>
                  <a:lnTo>
                    <a:pt x="185" y="445"/>
                  </a:lnTo>
                  <a:lnTo>
                    <a:pt x="179" y="446"/>
                  </a:lnTo>
                  <a:lnTo>
                    <a:pt x="167" y="449"/>
                  </a:lnTo>
                  <a:lnTo>
                    <a:pt x="156" y="456"/>
                  </a:lnTo>
                  <a:lnTo>
                    <a:pt x="146" y="463"/>
                  </a:lnTo>
                  <a:lnTo>
                    <a:pt x="139" y="473"/>
                  </a:lnTo>
                  <a:lnTo>
                    <a:pt x="132" y="483"/>
                  </a:lnTo>
                  <a:lnTo>
                    <a:pt x="129" y="495"/>
                  </a:lnTo>
                  <a:lnTo>
                    <a:pt x="128" y="502"/>
                  </a:lnTo>
                  <a:lnTo>
                    <a:pt x="128" y="508"/>
                  </a:lnTo>
                  <a:lnTo>
                    <a:pt x="128" y="826"/>
                  </a:lnTo>
                  <a:lnTo>
                    <a:pt x="128" y="826"/>
                  </a:lnTo>
                  <a:lnTo>
                    <a:pt x="128" y="832"/>
                  </a:lnTo>
                  <a:lnTo>
                    <a:pt x="129" y="839"/>
                  </a:lnTo>
                  <a:lnTo>
                    <a:pt x="132" y="850"/>
                  </a:lnTo>
                  <a:lnTo>
                    <a:pt x="139" y="861"/>
                  </a:lnTo>
                  <a:lnTo>
                    <a:pt x="146" y="871"/>
                  </a:lnTo>
                  <a:lnTo>
                    <a:pt x="156" y="878"/>
                  </a:lnTo>
                  <a:lnTo>
                    <a:pt x="167" y="885"/>
                  </a:lnTo>
                  <a:lnTo>
                    <a:pt x="179" y="888"/>
                  </a:lnTo>
                  <a:lnTo>
                    <a:pt x="185" y="889"/>
                  </a:lnTo>
                  <a:lnTo>
                    <a:pt x="191" y="890"/>
                  </a:lnTo>
                  <a:lnTo>
                    <a:pt x="319" y="890"/>
                  </a:lnTo>
                  <a:lnTo>
                    <a:pt x="319" y="890"/>
                  </a:lnTo>
                  <a:lnTo>
                    <a:pt x="326" y="889"/>
                  </a:lnTo>
                  <a:lnTo>
                    <a:pt x="331" y="888"/>
                  </a:lnTo>
                  <a:lnTo>
                    <a:pt x="344" y="885"/>
                  </a:lnTo>
                  <a:lnTo>
                    <a:pt x="355" y="878"/>
                  </a:lnTo>
                  <a:lnTo>
                    <a:pt x="363" y="871"/>
                  </a:lnTo>
                  <a:lnTo>
                    <a:pt x="372" y="861"/>
                  </a:lnTo>
                  <a:lnTo>
                    <a:pt x="377" y="850"/>
                  </a:lnTo>
                  <a:lnTo>
                    <a:pt x="381" y="839"/>
                  </a:lnTo>
                  <a:lnTo>
                    <a:pt x="382" y="832"/>
                  </a:lnTo>
                  <a:lnTo>
                    <a:pt x="382" y="826"/>
                  </a:lnTo>
                  <a:lnTo>
                    <a:pt x="382" y="508"/>
                  </a:lnTo>
                  <a:lnTo>
                    <a:pt x="382" y="508"/>
                  </a:lnTo>
                  <a:lnTo>
                    <a:pt x="382" y="502"/>
                  </a:lnTo>
                  <a:lnTo>
                    <a:pt x="381" y="495"/>
                  </a:lnTo>
                  <a:lnTo>
                    <a:pt x="377" y="483"/>
                  </a:lnTo>
                  <a:lnTo>
                    <a:pt x="372" y="473"/>
                  </a:lnTo>
                  <a:lnTo>
                    <a:pt x="363" y="463"/>
                  </a:lnTo>
                  <a:lnTo>
                    <a:pt x="355" y="456"/>
                  </a:lnTo>
                  <a:lnTo>
                    <a:pt x="344" y="449"/>
                  </a:lnTo>
                  <a:lnTo>
                    <a:pt x="331" y="446"/>
                  </a:lnTo>
                  <a:lnTo>
                    <a:pt x="326" y="445"/>
                  </a:lnTo>
                  <a:lnTo>
                    <a:pt x="319" y="445"/>
                  </a:lnTo>
                  <a:lnTo>
                    <a:pt x="319" y="445"/>
                  </a:lnTo>
                  <a:close/>
                  <a:moveTo>
                    <a:pt x="191" y="826"/>
                  </a:moveTo>
                  <a:lnTo>
                    <a:pt x="191" y="508"/>
                  </a:lnTo>
                  <a:lnTo>
                    <a:pt x="319" y="508"/>
                  </a:lnTo>
                  <a:lnTo>
                    <a:pt x="319" y="826"/>
                  </a:lnTo>
                  <a:lnTo>
                    <a:pt x="191" y="826"/>
                  </a:lnTo>
                  <a:close/>
                  <a:moveTo>
                    <a:pt x="828" y="445"/>
                  </a:moveTo>
                  <a:lnTo>
                    <a:pt x="509" y="445"/>
                  </a:lnTo>
                  <a:lnTo>
                    <a:pt x="509" y="445"/>
                  </a:lnTo>
                  <a:lnTo>
                    <a:pt x="503" y="445"/>
                  </a:lnTo>
                  <a:lnTo>
                    <a:pt x="496" y="446"/>
                  </a:lnTo>
                  <a:lnTo>
                    <a:pt x="484" y="449"/>
                  </a:lnTo>
                  <a:lnTo>
                    <a:pt x="474" y="456"/>
                  </a:lnTo>
                  <a:lnTo>
                    <a:pt x="464" y="463"/>
                  </a:lnTo>
                  <a:lnTo>
                    <a:pt x="456" y="473"/>
                  </a:lnTo>
                  <a:lnTo>
                    <a:pt x="451" y="483"/>
                  </a:lnTo>
                  <a:lnTo>
                    <a:pt x="447" y="495"/>
                  </a:lnTo>
                  <a:lnTo>
                    <a:pt x="446" y="502"/>
                  </a:lnTo>
                  <a:lnTo>
                    <a:pt x="446" y="508"/>
                  </a:lnTo>
                  <a:lnTo>
                    <a:pt x="446" y="826"/>
                  </a:lnTo>
                  <a:lnTo>
                    <a:pt x="446" y="826"/>
                  </a:lnTo>
                  <a:lnTo>
                    <a:pt x="446" y="832"/>
                  </a:lnTo>
                  <a:lnTo>
                    <a:pt x="447" y="839"/>
                  </a:lnTo>
                  <a:lnTo>
                    <a:pt x="451" y="850"/>
                  </a:lnTo>
                  <a:lnTo>
                    <a:pt x="456" y="861"/>
                  </a:lnTo>
                  <a:lnTo>
                    <a:pt x="464" y="871"/>
                  </a:lnTo>
                  <a:lnTo>
                    <a:pt x="474" y="878"/>
                  </a:lnTo>
                  <a:lnTo>
                    <a:pt x="484" y="885"/>
                  </a:lnTo>
                  <a:lnTo>
                    <a:pt x="496" y="888"/>
                  </a:lnTo>
                  <a:lnTo>
                    <a:pt x="503" y="889"/>
                  </a:lnTo>
                  <a:lnTo>
                    <a:pt x="509" y="890"/>
                  </a:lnTo>
                  <a:lnTo>
                    <a:pt x="828" y="890"/>
                  </a:lnTo>
                  <a:lnTo>
                    <a:pt x="828" y="890"/>
                  </a:lnTo>
                  <a:lnTo>
                    <a:pt x="834" y="889"/>
                  </a:lnTo>
                  <a:lnTo>
                    <a:pt x="841" y="888"/>
                  </a:lnTo>
                  <a:lnTo>
                    <a:pt x="852" y="885"/>
                  </a:lnTo>
                  <a:lnTo>
                    <a:pt x="863" y="878"/>
                  </a:lnTo>
                  <a:lnTo>
                    <a:pt x="873" y="871"/>
                  </a:lnTo>
                  <a:lnTo>
                    <a:pt x="880" y="861"/>
                  </a:lnTo>
                  <a:lnTo>
                    <a:pt x="886" y="850"/>
                  </a:lnTo>
                  <a:lnTo>
                    <a:pt x="890" y="839"/>
                  </a:lnTo>
                  <a:lnTo>
                    <a:pt x="891" y="832"/>
                  </a:lnTo>
                  <a:lnTo>
                    <a:pt x="891" y="826"/>
                  </a:lnTo>
                  <a:lnTo>
                    <a:pt x="891" y="508"/>
                  </a:lnTo>
                  <a:lnTo>
                    <a:pt x="891" y="508"/>
                  </a:lnTo>
                  <a:lnTo>
                    <a:pt x="891" y="502"/>
                  </a:lnTo>
                  <a:lnTo>
                    <a:pt x="890" y="495"/>
                  </a:lnTo>
                  <a:lnTo>
                    <a:pt x="886" y="483"/>
                  </a:lnTo>
                  <a:lnTo>
                    <a:pt x="880" y="473"/>
                  </a:lnTo>
                  <a:lnTo>
                    <a:pt x="873" y="463"/>
                  </a:lnTo>
                  <a:lnTo>
                    <a:pt x="863" y="456"/>
                  </a:lnTo>
                  <a:lnTo>
                    <a:pt x="852" y="449"/>
                  </a:lnTo>
                  <a:lnTo>
                    <a:pt x="841" y="446"/>
                  </a:lnTo>
                  <a:lnTo>
                    <a:pt x="834" y="445"/>
                  </a:lnTo>
                  <a:lnTo>
                    <a:pt x="828" y="445"/>
                  </a:lnTo>
                  <a:lnTo>
                    <a:pt x="828" y="445"/>
                  </a:lnTo>
                  <a:close/>
                  <a:moveTo>
                    <a:pt x="509" y="826"/>
                  </a:moveTo>
                  <a:lnTo>
                    <a:pt x="509" y="508"/>
                  </a:lnTo>
                  <a:lnTo>
                    <a:pt x="828" y="508"/>
                  </a:lnTo>
                  <a:lnTo>
                    <a:pt x="828" y="826"/>
                  </a:lnTo>
                  <a:lnTo>
                    <a:pt x="509" y="8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162732" y="4035425"/>
              <a:ext cx="2154555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12 Month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为客户服务是我们存在的唯一理由，客户需求是我们发展的原动力。我们坚持以客户为中心，快速响应客户需求，持续为客户创造长期价值进而成就客户</a:t>
              </a:r>
              <a:endPara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9487238" y="2819827"/>
              <a:ext cx="150554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250%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37512" y="1458658"/>
            <a:ext cx="2435860" cy="4394200"/>
            <a:chOff x="6525260" y="1460500"/>
            <a:chExt cx="2435860" cy="4394200"/>
          </a:xfrm>
        </p:grpSpPr>
        <p:sp>
          <p:nvSpPr>
            <p:cNvPr id="32" name="矩形 31"/>
            <p:cNvSpPr/>
            <p:nvPr/>
          </p:nvSpPr>
          <p:spPr>
            <a:xfrm>
              <a:off x="6525260" y="1460500"/>
              <a:ext cx="2435860" cy="4394200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93"/>
            <p:cNvSpPr>
              <a:spLocks noEditPoints="1"/>
            </p:cNvSpPr>
            <p:nvPr/>
          </p:nvSpPr>
          <p:spPr bwMode="auto">
            <a:xfrm>
              <a:off x="7582059" y="2004332"/>
              <a:ext cx="322263" cy="323850"/>
            </a:xfrm>
            <a:custGeom>
              <a:avLst/>
              <a:gdLst>
                <a:gd name="T0" fmla="*/ 11 w 1017"/>
                <a:gd name="T1" fmla="*/ 50 h 1018"/>
                <a:gd name="T2" fmla="*/ 28 w 1017"/>
                <a:gd name="T3" fmla="*/ 450 h 1018"/>
                <a:gd name="T4" fmla="*/ 148 w 1017"/>
                <a:gd name="T5" fmla="*/ 461 h 1018"/>
                <a:gd name="T6" fmla="*/ 328 w 1017"/>
                <a:gd name="T7" fmla="*/ 461 h 1018"/>
                <a:gd name="T8" fmla="*/ 449 w 1017"/>
                <a:gd name="T9" fmla="*/ 450 h 1018"/>
                <a:gd name="T10" fmla="*/ 456 w 1017"/>
                <a:gd name="T11" fmla="*/ 322 h 1018"/>
                <a:gd name="T12" fmla="*/ 466 w 1017"/>
                <a:gd name="T13" fmla="*/ 141 h 1018"/>
                <a:gd name="T14" fmla="*/ 442 w 1017"/>
                <a:gd name="T15" fmla="*/ 21 h 1018"/>
                <a:gd name="T16" fmla="*/ 236 w 1017"/>
                <a:gd name="T17" fmla="*/ 133 h 1018"/>
                <a:gd name="T18" fmla="*/ 403 w 1017"/>
                <a:gd name="T19" fmla="*/ 359 h 1018"/>
                <a:gd name="T20" fmla="*/ 369 w 1017"/>
                <a:gd name="T21" fmla="*/ 411 h 1018"/>
                <a:gd name="T22" fmla="*/ 138 w 1017"/>
                <a:gd name="T23" fmla="*/ 231 h 1018"/>
                <a:gd name="T24" fmla="*/ 102 w 1017"/>
                <a:gd name="T25" fmla="*/ 413 h 1018"/>
                <a:gd name="T26" fmla="*/ 69 w 1017"/>
                <a:gd name="T27" fmla="*/ 78 h 1018"/>
                <a:gd name="T28" fmla="*/ 412 w 1017"/>
                <a:gd name="T29" fmla="*/ 89 h 1018"/>
                <a:gd name="T30" fmla="*/ 975 w 1017"/>
                <a:gd name="T31" fmla="*/ 16 h 1018"/>
                <a:gd name="T32" fmla="*/ 575 w 1017"/>
                <a:gd name="T33" fmla="*/ 21 h 1018"/>
                <a:gd name="T34" fmla="*/ 552 w 1017"/>
                <a:gd name="T35" fmla="*/ 141 h 1018"/>
                <a:gd name="T36" fmla="*/ 562 w 1017"/>
                <a:gd name="T37" fmla="*/ 322 h 1018"/>
                <a:gd name="T38" fmla="*/ 569 w 1017"/>
                <a:gd name="T39" fmla="*/ 450 h 1018"/>
                <a:gd name="T40" fmla="*/ 689 w 1017"/>
                <a:gd name="T41" fmla="*/ 461 h 1018"/>
                <a:gd name="T42" fmla="*/ 869 w 1017"/>
                <a:gd name="T43" fmla="*/ 461 h 1018"/>
                <a:gd name="T44" fmla="*/ 989 w 1017"/>
                <a:gd name="T45" fmla="*/ 450 h 1018"/>
                <a:gd name="T46" fmla="*/ 1006 w 1017"/>
                <a:gd name="T47" fmla="*/ 50 h 1018"/>
                <a:gd name="T48" fmla="*/ 922 w 1017"/>
                <a:gd name="T49" fmla="*/ 413 h 1018"/>
                <a:gd name="T50" fmla="*/ 882 w 1017"/>
                <a:gd name="T51" fmla="*/ 234 h 1018"/>
                <a:gd name="T52" fmla="*/ 648 w 1017"/>
                <a:gd name="T53" fmla="*/ 411 h 1018"/>
                <a:gd name="T54" fmla="*/ 614 w 1017"/>
                <a:gd name="T55" fmla="*/ 359 h 1018"/>
                <a:gd name="T56" fmla="*/ 780 w 1017"/>
                <a:gd name="T57" fmla="*/ 133 h 1018"/>
                <a:gd name="T58" fmla="*/ 604 w 1017"/>
                <a:gd name="T59" fmla="*/ 95 h 1018"/>
                <a:gd name="T60" fmla="*/ 944 w 1017"/>
                <a:gd name="T61" fmla="*/ 73 h 1018"/>
                <a:gd name="T62" fmla="*/ 854 w 1017"/>
                <a:gd name="T63" fmla="*/ 569 h 1018"/>
                <a:gd name="T64" fmla="*/ 672 w 1017"/>
                <a:gd name="T65" fmla="*/ 548 h 1018"/>
                <a:gd name="T66" fmla="*/ 556 w 1017"/>
                <a:gd name="T67" fmla="*/ 584 h 1018"/>
                <a:gd name="T68" fmla="*/ 688 w 1017"/>
                <a:gd name="T69" fmla="*/ 827 h 1018"/>
                <a:gd name="T70" fmla="*/ 545 w 1017"/>
                <a:gd name="T71" fmla="*/ 894 h 1018"/>
                <a:gd name="T72" fmla="*/ 590 w 1017"/>
                <a:gd name="T73" fmla="*/ 1006 h 1018"/>
                <a:gd name="T74" fmla="*/ 989 w 1017"/>
                <a:gd name="T75" fmla="*/ 990 h 1018"/>
                <a:gd name="T76" fmla="*/ 1010 w 1017"/>
                <a:gd name="T77" fmla="*/ 599 h 1018"/>
                <a:gd name="T78" fmla="*/ 954 w 1017"/>
                <a:gd name="T79" fmla="*/ 923 h 1018"/>
                <a:gd name="T80" fmla="*/ 614 w 1017"/>
                <a:gd name="T81" fmla="*/ 945 h 1018"/>
                <a:gd name="T82" fmla="*/ 763 w 1017"/>
                <a:gd name="T83" fmla="*/ 891 h 1018"/>
                <a:gd name="T84" fmla="*/ 791 w 1017"/>
                <a:gd name="T85" fmla="*/ 844 h 1018"/>
                <a:gd name="T86" fmla="*/ 623 w 1017"/>
                <a:gd name="T87" fmla="*/ 607 h 1018"/>
                <a:gd name="T88" fmla="*/ 866 w 1017"/>
                <a:gd name="T89" fmla="*/ 794 h 1018"/>
                <a:gd name="T90" fmla="*/ 896 w 1017"/>
                <a:gd name="T91" fmla="*/ 618 h 1018"/>
                <a:gd name="T92" fmla="*/ 954 w 1017"/>
                <a:gd name="T93" fmla="*/ 923 h 1018"/>
                <a:gd name="T94" fmla="*/ 473 w 1017"/>
                <a:gd name="T95" fmla="*/ 609 h 1018"/>
                <a:gd name="T96" fmla="*/ 372 w 1017"/>
                <a:gd name="T97" fmla="*/ 542 h 1018"/>
                <a:gd name="T98" fmla="*/ 179 w 1017"/>
                <a:gd name="T99" fmla="*/ 591 h 1018"/>
                <a:gd name="T100" fmla="*/ 67 w 1017"/>
                <a:gd name="T101" fmla="*/ 545 h 1018"/>
                <a:gd name="T102" fmla="*/ 0 w 1017"/>
                <a:gd name="T103" fmla="*/ 923 h 1018"/>
                <a:gd name="T104" fmla="*/ 76 w 1017"/>
                <a:gd name="T105" fmla="*/ 1016 h 1018"/>
                <a:gd name="T106" fmla="*/ 466 w 1017"/>
                <a:gd name="T107" fmla="*/ 968 h 1018"/>
                <a:gd name="T108" fmla="*/ 442 w 1017"/>
                <a:gd name="T109" fmla="*/ 849 h 1018"/>
                <a:gd name="T110" fmla="*/ 73 w 1017"/>
                <a:gd name="T111" fmla="*/ 945 h 1018"/>
                <a:gd name="T112" fmla="*/ 96 w 1017"/>
                <a:gd name="T113" fmla="*/ 604 h 1018"/>
                <a:gd name="T114" fmla="*/ 132 w 1017"/>
                <a:gd name="T115" fmla="*/ 781 h 1018"/>
                <a:gd name="T116" fmla="*/ 358 w 1017"/>
                <a:gd name="T117" fmla="*/ 614 h 1018"/>
                <a:gd name="T118" fmla="*/ 411 w 1017"/>
                <a:gd name="T119" fmla="*/ 648 h 1018"/>
                <a:gd name="T120" fmla="*/ 230 w 1017"/>
                <a:gd name="T121" fmla="*/ 879 h 1018"/>
                <a:gd name="T122" fmla="*/ 412 w 1017"/>
                <a:gd name="T123" fmla="*/ 916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7" h="1018">
                  <a:moveTo>
                    <a:pt x="381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1"/>
                  </a:lnTo>
                  <a:lnTo>
                    <a:pt x="76" y="2"/>
                  </a:lnTo>
                  <a:lnTo>
                    <a:pt x="68" y="4"/>
                  </a:lnTo>
                  <a:lnTo>
                    <a:pt x="59" y="8"/>
                  </a:lnTo>
                  <a:lnTo>
                    <a:pt x="50" y="12"/>
                  </a:lnTo>
                  <a:lnTo>
                    <a:pt x="42" y="16"/>
                  </a:lnTo>
                  <a:lnTo>
                    <a:pt x="34" y="21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1" y="35"/>
                  </a:lnTo>
                  <a:lnTo>
                    <a:pt x="16" y="43"/>
                  </a:lnTo>
                  <a:lnTo>
                    <a:pt x="11" y="50"/>
                  </a:lnTo>
                  <a:lnTo>
                    <a:pt x="6" y="59"/>
                  </a:lnTo>
                  <a:lnTo>
                    <a:pt x="4" y="68"/>
                  </a:lnTo>
                  <a:lnTo>
                    <a:pt x="1" y="77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92"/>
                  </a:lnTo>
                  <a:lnTo>
                    <a:pt x="2" y="401"/>
                  </a:lnTo>
                  <a:lnTo>
                    <a:pt x="4" y="410"/>
                  </a:lnTo>
                  <a:lnTo>
                    <a:pt x="8" y="418"/>
                  </a:lnTo>
                  <a:lnTo>
                    <a:pt x="11" y="427"/>
                  </a:lnTo>
                  <a:lnTo>
                    <a:pt x="16" y="436"/>
                  </a:lnTo>
                  <a:lnTo>
                    <a:pt x="21" y="442"/>
                  </a:lnTo>
                  <a:lnTo>
                    <a:pt x="28" y="450"/>
                  </a:lnTo>
                  <a:lnTo>
                    <a:pt x="34" y="455"/>
                  </a:lnTo>
                  <a:lnTo>
                    <a:pt x="42" y="461"/>
                  </a:lnTo>
                  <a:lnTo>
                    <a:pt x="49" y="466"/>
                  </a:lnTo>
                  <a:lnTo>
                    <a:pt x="58" y="470"/>
                  </a:lnTo>
                  <a:lnTo>
                    <a:pt x="67" y="473"/>
                  </a:lnTo>
                  <a:lnTo>
                    <a:pt x="76" y="475"/>
                  </a:lnTo>
                  <a:lnTo>
                    <a:pt x="86" y="476"/>
                  </a:lnTo>
                  <a:lnTo>
                    <a:pt x="96" y="477"/>
                  </a:lnTo>
                  <a:lnTo>
                    <a:pt x="96" y="477"/>
                  </a:lnTo>
                  <a:lnTo>
                    <a:pt x="105" y="476"/>
                  </a:lnTo>
                  <a:lnTo>
                    <a:pt x="115" y="475"/>
                  </a:lnTo>
                  <a:lnTo>
                    <a:pt x="123" y="473"/>
                  </a:lnTo>
                  <a:lnTo>
                    <a:pt x="132" y="470"/>
                  </a:lnTo>
                  <a:lnTo>
                    <a:pt x="141" y="466"/>
                  </a:lnTo>
                  <a:lnTo>
                    <a:pt x="148" y="461"/>
                  </a:lnTo>
                  <a:lnTo>
                    <a:pt x="156" y="455"/>
                  </a:lnTo>
                  <a:lnTo>
                    <a:pt x="162" y="450"/>
                  </a:lnTo>
                  <a:lnTo>
                    <a:pt x="168" y="442"/>
                  </a:lnTo>
                  <a:lnTo>
                    <a:pt x="174" y="436"/>
                  </a:lnTo>
                  <a:lnTo>
                    <a:pt x="179" y="427"/>
                  </a:lnTo>
                  <a:lnTo>
                    <a:pt x="184" y="418"/>
                  </a:lnTo>
                  <a:lnTo>
                    <a:pt x="187" y="410"/>
                  </a:lnTo>
                  <a:lnTo>
                    <a:pt x="189" y="401"/>
                  </a:lnTo>
                  <a:lnTo>
                    <a:pt x="190" y="392"/>
                  </a:lnTo>
                  <a:lnTo>
                    <a:pt x="191" y="382"/>
                  </a:lnTo>
                  <a:lnTo>
                    <a:pt x="191" y="329"/>
                  </a:lnTo>
                  <a:lnTo>
                    <a:pt x="314" y="450"/>
                  </a:lnTo>
                  <a:lnTo>
                    <a:pt x="314" y="450"/>
                  </a:lnTo>
                  <a:lnTo>
                    <a:pt x="321" y="456"/>
                  </a:lnTo>
                  <a:lnTo>
                    <a:pt x="328" y="461"/>
                  </a:lnTo>
                  <a:lnTo>
                    <a:pt x="337" y="466"/>
                  </a:lnTo>
                  <a:lnTo>
                    <a:pt x="346" y="470"/>
                  </a:lnTo>
                  <a:lnTo>
                    <a:pt x="354" y="472"/>
                  </a:lnTo>
                  <a:lnTo>
                    <a:pt x="363" y="474"/>
                  </a:lnTo>
                  <a:lnTo>
                    <a:pt x="372" y="475"/>
                  </a:lnTo>
                  <a:lnTo>
                    <a:pt x="381" y="476"/>
                  </a:lnTo>
                  <a:lnTo>
                    <a:pt x="391" y="475"/>
                  </a:lnTo>
                  <a:lnTo>
                    <a:pt x="400" y="474"/>
                  </a:lnTo>
                  <a:lnTo>
                    <a:pt x="409" y="472"/>
                  </a:lnTo>
                  <a:lnTo>
                    <a:pt x="417" y="470"/>
                  </a:lnTo>
                  <a:lnTo>
                    <a:pt x="426" y="466"/>
                  </a:lnTo>
                  <a:lnTo>
                    <a:pt x="435" y="461"/>
                  </a:lnTo>
                  <a:lnTo>
                    <a:pt x="442" y="456"/>
                  </a:lnTo>
                  <a:lnTo>
                    <a:pt x="449" y="450"/>
                  </a:lnTo>
                  <a:lnTo>
                    <a:pt x="449" y="450"/>
                  </a:lnTo>
                  <a:lnTo>
                    <a:pt x="455" y="442"/>
                  </a:lnTo>
                  <a:lnTo>
                    <a:pt x="461" y="435"/>
                  </a:lnTo>
                  <a:lnTo>
                    <a:pt x="466" y="426"/>
                  </a:lnTo>
                  <a:lnTo>
                    <a:pt x="470" y="417"/>
                  </a:lnTo>
                  <a:lnTo>
                    <a:pt x="473" y="409"/>
                  </a:lnTo>
                  <a:lnTo>
                    <a:pt x="475" y="400"/>
                  </a:lnTo>
                  <a:lnTo>
                    <a:pt x="476" y="391"/>
                  </a:lnTo>
                  <a:lnTo>
                    <a:pt x="476" y="382"/>
                  </a:lnTo>
                  <a:lnTo>
                    <a:pt x="476" y="372"/>
                  </a:lnTo>
                  <a:lnTo>
                    <a:pt x="475" y="364"/>
                  </a:lnTo>
                  <a:lnTo>
                    <a:pt x="473" y="355"/>
                  </a:lnTo>
                  <a:lnTo>
                    <a:pt x="470" y="345"/>
                  </a:lnTo>
                  <a:lnTo>
                    <a:pt x="466" y="338"/>
                  </a:lnTo>
                  <a:lnTo>
                    <a:pt x="461" y="329"/>
                  </a:lnTo>
                  <a:lnTo>
                    <a:pt x="456" y="322"/>
                  </a:lnTo>
                  <a:lnTo>
                    <a:pt x="450" y="314"/>
                  </a:lnTo>
                  <a:lnTo>
                    <a:pt x="329" y="191"/>
                  </a:lnTo>
                  <a:lnTo>
                    <a:pt x="381" y="191"/>
                  </a:lnTo>
                  <a:lnTo>
                    <a:pt x="381" y="191"/>
                  </a:lnTo>
                  <a:lnTo>
                    <a:pt x="391" y="191"/>
                  </a:lnTo>
                  <a:lnTo>
                    <a:pt x="400" y="189"/>
                  </a:lnTo>
                  <a:lnTo>
                    <a:pt x="410" y="187"/>
                  </a:lnTo>
                  <a:lnTo>
                    <a:pt x="418" y="183"/>
                  </a:lnTo>
                  <a:lnTo>
                    <a:pt x="427" y="179"/>
                  </a:lnTo>
                  <a:lnTo>
                    <a:pt x="435" y="175"/>
                  </a:lnTo>
                  <a:lnTo>
                    <a:pt x="442" y="170"/>
                  </a:lnTo>
                  <a:lnTo>
                    <a:pt x="449" y="163"/>
                  </a:lnTo>
                  <a:lnTo>
                    <a:pt x="455" y="157"/>
                  </a:lnTo>
                  <a:lnTo>
                    <a:pt x="460" y="149"/>
                  </a:lnTo>
                  <a:lnTo>
                    <a:pt x="466" y="141"/>
                  </a:lnTo>
                  <a:lnTo>
                    <a:pt x="469" y="133"/>
                  </a:lnTo>
                  <a:lnTo>
                    <a:pt x="472" y="123"/>
                  </a:lnTo>
                  <a:lnTo>
                    <a:pt x="475" y="115"/>
                  </a:lnTo>
                  <a:lnTo>
                    <a:pt x="476" y="105"/>
                  </a:lnTo>
                  <a:lnTo>
                    <a:pt x="476" y="95"/>
                  </a:lnTo>
                  <a:lnTo>
                    <a:pt x="476" y="95"/>
                  </a:lnTo>
                  <a:lnTo>
                    <a:pt x="476" y="86"/>
                  </a:lnTo>
                  <a:lnTo>
                    <a:pt x="475" y="76"/>
                  </a:lnTo>
                  <a:lnTo>
                    <a:pt x="472" y="68"/>
                  </a:lnTo>
                  <a:lnTo>
                    <a:pt x="469" y="58"/>
                  </a:lnTo>
                  <a:lnTo>
                    <a:pt x="466" y="50"/>
                  </a:lnTo>
                  <a:lnTo>
                    <a:pt x="460" y="42"/>
                  </a:lnTo>
                  <a:lnTo>
                    <a:pt x="455" y="35"/>
                  </a:lnTo>
                  <a:lnTo>
                    <a:pt x="449" y="28"/>
                  </a:lnTo>
                  <a:lnTo>
                    <a:pt x="442" y="21"/>
                  </a:lnTo>
                  <a:lnTo>
                    <a:pt x="435" y="16"/>
                  </a:lnTo>
                  <a:lnTo>
                    <a:pt x="427" y="12"/>
                  </a:lnTo>
                  <a:lnTo>
                    <a:pt x="418" y="8"/>
                  </a:lnTo>
                  <a:lnTo>
                    <a:pt x="410" y="4"/>
                  </a:lnTo>
                  <a:lnTo>
                    <a:pt x="400" y="2"/>
                  </a:lnTo>
                  <a:lnTo>
                    <a:pt x="391" y="1"/>
                  </a:lnTo>
                  <a:lnTo>
                    <a:pt x="381" y="0"/>
                  </a:lnTo>
                  <a:lnTo>
                    <a:pt x="381" y="0"/>
                  </a:lnTo>
                  <a:close/>
                  <a:moveTo>
                    <a:pt x="381" y="128"/>
                  </a:moveTo>
                  <a:lnTo>
                    <a:pt x="254" y="128"/>
                  </a:lnTo>
                  <a:lnTo>
                    <a:pt x="254" y="128"/>
                  </a:lnTo>
                  <a:lnTo>
                    <a:pt x="249" y="128"/>
                  </a:lnTo>
                  <a:lnTo>
                    <a:pt x="245" y="129"/>
                  </a:lnTo>
                  <a:lnTo>
                    <a:pt x="240" y="131"/>
                  </a:lnTo>
                  <a:lnTo>
                    <a:pt x="236" y="133"/>
                  </a:lnTo>
                  <a:lnTo>
                    <a:pt x="233" y="135"/>
                  </a:lnTo>
                  <a:lnTo>
                    <a:pt x="230" y="138"/>
                  </a:lnTo>
                  <a:lnTo>
                    <a:pt x="227" y="143"/>
                  </a:lnTo>
                  <a:lnTo>
                    <a:pt x="225" y="147"/>
                  </a:lnTo>
                  <a:lnTo>
                    <a:pt x="225" y="147"/>
                  </a:lnTo>
                  <a:lnTo>
                    <a:pt x="223" y="151"/>
                  </a:lnTo>
                  <a:lnTo>
                    <a:pt x="222" y="156"/>
                  </a:lnTo>
                  <a:lnTo>
                    <a:pt x="222" y="161"/>
                  </a:lnTo>
                  <a:lnTo>
                    <a:pt x="223" y="165"/>
                  </a:lnTo>
                  <a:lnTo>
                    <a:pt x="224" y="170"/>
                  </a:lnTo>
                  <a:lnTo>
                    <a:pt x="225" y="174"/>
                  </a:lnTo>
                  <a:lnTo>
                    <a:pt x="229" y="178"/>
                  </a:lnTo>
                  <a:lnTo>
                    <a:pt x="232" y="181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8" y="365"/>
                  </a:lnTo>
                  <a:lnTo>
                    <a:pt x="411" y="370"/>
                  </a:lnTo>
                  <a:lnTo>
                    <a:pt x="412" y="376"/>
                  </a:lnTo>
                  <a:lnTo>
                    <a:pt x="413" y="382"/>
                  </a:lnTo>
                  <a:lnTo>
                    <a:pt x="412" y="387"/>
                  </a:lnTo>
                  <a:lnTo>
                    <a:pt x="411" y="394"/>
                  </a:lnTo>
                  <a:lnTo>
                    <a:pt x="408" y="399"/>
                  </a:lnTo>
                  <a:lnTo>
                    <a:pt x="403" y="404"/>
                  </a:lnTo>
                  <a:lnTo>
                    <a:pt x="403" y="404"/>
                  </a:lnTo>
                  <a:lnTo>
                    <a:pt x="399" y="408"/>
                  </a:lnTo>
                  <a:lnTo>
                    <a:pt x="394" y="411"/>
                  </a:lnTo>
                  <a:lnTo>
                    <a:pt x="387" y="413"/>
                  </a:lnTo>
                  <a:lnTo>
                    <a:pt x="381" y="413"/>
                  </a:lnTo>
                  <a:lnTo>
                    <a:pt x="376" y="413"/>
                  </a:lnTo>
                  <a:lnTo>
                    <a:pt x="369" y="411"/>
                  </a:lnTo>
                  <a:lnTo>
                    <a:pt x="364" y="408"/>
                  </a:lnTo>
                  <a:lnTo>
                    <a:pt x="358" y="403"/>
                  </a:lnTo>
                  <a:lnTo>
                    <a:pt x="181" y="232"/>
                  </a:lnTo>
                  <a:lnTo>
                    <a:pt x="181" y="232"/>
                  </a:lnTo>
                  <a:lnTo>
                    <a:pt x="177" y="229"/>
                  </a:lnTo>
                  <a:lnTo>
                    <a:pt x="173" y="226"/>
                  </a:lnTo>
                  <a:lnTo>
                    <a:pt x="168" y="224"/>
                  </a:lnTo>
                  <a:lnTo>
                    <a:pt x="164" y="223"/>
                  </a:lnTo>
                  <a:lnTo>
                    <a:pt x="160" y="223"/>
                  </a:lnTo>
                  <a:lnTo>
                    <a:pt x="156" y="223"/>
                  </a:lnTo>
                  <a:lnTo>
                    <a:pt x="151" y="224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2" y="227"/>
                  </a:lnTo>
                  <a:lnTo>
                    <a:pt x="138" y="231"/>
                  </a:lnTo>
                  <a:lnTo>
                    <a:pt x="135" y="234"/>
                  </a:lnTo>
                  <a:lnTo>
                    <a:pt x="132" y="237"/>
                  </a:lnTo>
                  <a:lnTo>
                    <a:pt x="130" y="241"/>
                  </a:lnTo>
                  <a:lnTo>
                    <a:pt x="129" y="246"/>
                  </a:lnTo>
                  <a:lnTo>
                    <a:pt x="128" y="250"/>
                  </a:lnTo>
                  <a:lnTo>
                    <a:pt x="127" y="254"/>
                  </a:lnTo>
                  <a:lnTo>
                    <a:pt x="127" y="382"/>
                  </a:lnTo>
                  <a:lnTo>
                    <a:pt x="127" y="382"/>
                  </a:lnTo>
                  <a:lnTo>
                    <a:pt x="127" y="388"/>
                  </a:lnTo>
                  <a:lnTo>
                    <a:pt x="124" y="394"/>
                  </a:lnTo>
                  <a:lnTo>
                    <a:pt x="121" y="399"/>
                  </a:lnTo>
                  <a:lnTo>
                    <a:pt x="118" y="404"/>
                  </a:lnTo>
                  <a:lnTo>
                    <a:pt x="113" y="408"/>
                  </a:lnTo>
                  <a:lnTo>
                    <a:pt x="107" y="411"/>
                  </a:lnTo>
                  <a:lnTo>
                    <a:pt x="102" y="413"/>
                  </a:lnTo>
                  <a:lnTo>
                    <a:pt x="96" y="413"/>
                  </a:lnTo>
                  <a:lnTo>
                    <a:pt x="96" y="413"/>
                  </a:lnTo>
                  <a:lnTo>
                    <a:pt x="89" y="413"/>
                  </a:lnTo>
                  <a:lnTo>
                    <a:pt x="83" y="411"/>
                  </a:lnTo>
                  <a:lnTo>
                    <a:pt x="77" y="408"/>
                  </a:lnTo>
                  <a:lnTo>
                    <a:pt x="73" y="404"/>
                  </a:lnTo>
                  <a:lnTo>
                    <a:pt x="69" y="399"/>
                  </a:lnTo>
                  <a:lnTo>
                    <a:pt x="65" y="394"/>
                  </a:lnTo>
                  <a:lnTo>
                    <a:pt x="64" y="388"/>
                  </a:lnTo>
                  <a:lnTo>
                    <a:pt x="63" y="382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4" y="89"/>
                  </a:lnTo>
                  <a:lnTo>
                    <a:pt x="65" y="84"/>
                  </a:lnTo>
                  <a:lnTo>
                    <a:pt x="69" y="78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77" y="69"/>
                  </a:lnTo>
                  <a:lnTo>
                    <a:pt x="83" y="67"/>
                  </a:lnTo>
                  <a:lnTo>
                    <a:pt x="89" y="64"/>
                  </a:lnTo>
                  <a:lnTo>
                    <a:pt x="96" y="63"/>
                  </a:lnTo>
                  <a:lnTo>
                    <a:pt x="381" y="63"/>
                  </a:lnTo>
                  <a:lnTo>
                    <a:pt x="381" y="63"/>
                  </a:lnTo>
                  <a:lnTo>
                    <a:pt x="387" y="64"/>
                  </a:lnTo>
                  <a:lnTo>
                    <a:pt x="394" y="67"/>
                  </a:lnTo>
                  <a:lnTo>
                    <a:pt x="399" y="69"/>
                  </a:lnTo>
                  <a:lnTo>
                    <a:pt x="403" y="73"/>
                  </a:lnTo>
                  <a:lnTo>
                    <a:pt x="408" y="78"/>
                  </a:lnTo>
                  <a:lnTo>
                    <a:pt x="411" y="84"/>
                  </a:lnTo>
                  <a:lnTo>
                    <a:pt x="412" y="89"/>
                  </a:lnTo>
                  <a:lnTo>
                    <a:pt x="413" y="95"/>
                  </a:lnTo>
                  <a:lnTo>
                    <a:pt x="413" y="95"/>
                  </a:lnTo>
                  <a:lnTo>
                    <a:pt x="412" y="102"/>
                  </a:lnTo>
                  <a:lnTo>
                    <a:pt x="411" y="108"/>
                  </a:lnTo>
                  <a:lnTo>
                    <a:pt x="408" y="114"/>
                  </a:lnTo>
                  <a:lnTo>
                    <a:pt x="403" y="118"/>
                  </a:lnTo>
                  <a:lnTo>
                    <a:pt x="399" y="122"/>
                  </a:lnTo>
                  <a:lnTo>
                    <a:pt x="394" y="124"/>
                  </a:lnTo>
                  <a:lnTo>
                    <a:pt x="387" y="127"/>
                  </a:lnTo>
                  <a:lnTo>
                    <a:pt x="381" y="128"/>
                  </a:lnTo>
                  <a:lnTo>
                    <a:pt x="381" y="128"/>
                  </a:lnTo>
                  <a:close/>
                  <a:moveTo>
                    <a:pt x="989" y="28"/>
                  </a:moveTo>
                  <a:lnTo>
                    <a:pt x="989" y="28"/>
                  </a:lnTo>
                  <a:lnTo>
                    <a:pt x="983" y="21"/>
                  </a:lnTo>
                  <a:lnTo>
                    <a:pt x="975" y="16"/>
                  </a:lnTo>
                  <a:lnTo>
                    <a:pt x="967" y="12"/>
                  </a:lnTo>
                  <a:lnTo>
                    <a:pt x="958" y="8"/>
                  </a:lnTo>
                  <a:lnTo>
                    <a:pt x="950" y="4"/>
                  </a:lnTo>
                  <a:lnTo>
                    <a:pt x="941" y="2"/>
                  </a:lnTo>
                  <a:lnTo>
                    <a:pt x="931" y="1"/>
                  </a:lnTo>
                  <a:lnTo>
                    <a:pt x="922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26" y="1"/>
                  </a:lnTo>
                  <a:lnTo>
                    <a:pt x="617" y="2"/>
                  </a:lnTo>
                  <a:lnTo>
                    <a:pt x="607" y="4"/>
                  </a:lnTo>
                  <a:lnTo>
                    <a:pt x="599" y="8"/>
                  </a:lnTo>
                  <a:lnTo>
                    <a:pt x="590" y="12"/>
                  </a:lnTo>
                  <a:lnTo>
                    <a:pt x="583" y="16"/>
                  </a:lnTo>
                  <a:lnTo>
                    <a:pt x="575" y="21"/>
                  </a:lnTo>
                  <a:lnTo>
                    <a:pt x="569" y="28"/>
                  </a:lnTo>
                  <a:lnTo>
                    <a:pt x="562" y="35"/>
                  </a:lnTo>
                  <a:lnTo>
                    <a:pt x="557" y="42"/>
                  </a:lnTo>
                  <a:lnTo>
                    <a:pt x="552" y="50"/>
                  </a:lnTo>
                  <a:lnTo>
                    <a:pt x="548" y="58"/>
                  </a:lnTo>
                  <a:lnTo>
                    <a:pt x="545" y="68"/>
                  </a:lnTo>
                  <a:lnTo>
                    <a:pt x="542" y="76"/>
                  </a:lnTo>
                  <a:lnTo>
                    <a:pt x="541" y="86"/>
                  </a:lnTo>
                  <a:lnTo>
                    <a:pt x="541" y="95"/>
                  </a:lnTo>
                  <a:lnTo>
                    <a:pt x="541" y="95"/>
                  </a:lnTo>
                  <a:lnTo>
                    <a:pt x="541" y="105"/>
                  </a:lnTo>
                  <a:lnTo>
                    <a:pt x="542" y="115"/>
                  </a:lnTo>
                  <a:lnTo>
                    <a:pt x="545" y="123"/>
                  </a:lnTo>
                  <a:lnTo>
                    <a:pt x="548" y="133"/>
                  </a:lnTo>
                  <a:lnTo>
                    <a:pt x="552" y="141"/>
                  </a:lnTo>
                  <a:lnTo>
                    <a:pt x="557" y="149"/>
                  </a:lnTo>
                  <a:lnTo>
                    <a:pt x="562" y="157"/>
                  </a:lnTo>
                  <a:lnTo>
                    <a:pt x="569" y="163"/>
                  </a:lnTo>
                  <a:lnTo>
                    <a:pt x="575" y="170"/>
                  </a:lnTo>
                  <a:lnTo>
                    <a:pt x="583" y="175"/>
                  </a:lnTo>
                  <a:lnTo>
                    <a:pt x="590" y="179"/>
                  </a:lnTo>
                  <a:lnTo>
                    <a:pt x="599" y="183"/>
                  </a:lnTo>
                  <a:lnTo>
                    <a:pt x="607" y="187"/>
                  </a:lnTo>
                  <a:lnTo>
                    <a:pt x="617" y="189"/>
                  </a:lnTo>
                  <a:lnTo>
                    <a:pt x="626" y="191"/>
                  </a:lnTo>
                  <a:lnTo>
                    <a:pt x="636" y="191"/>
                  </a:lnTo>
                  <a:lnTo>
                    <a:pt x="688" y="191"/>
                  </a:lnTo>
                  <a:lnTo>
                    <a:pt x="569" y="314"/>
                  </a:lnTo>
                  <a:lnTo>
                    <a:pt x="569" y="314"/>
                  </a:lnTo>
                  <a:lnTo>
                    <a:pt x="562" y="322"/>
                  </a:lnTo>
                  <a:lnTo>
                    <a:pt x="556" y="329"/>
                  </a:lnTo>
                  <a:lnTo>
                    <a:pt x="552" y="337"/>
                  </a:lnTo>
                  <a:lnTo>
                    <a:pt x="547" y="345"/>
                  </a:lnTo>
                  <a:lnTo>
                    <a:pt x="544" y="354"/>
                  </a:lnTo>
                  <a:lnTo>
                    <a:pt x="542" y="364"/>
                  </a:lnTo>
                  <a:lnTo>
                    <a:pt x="541" y="372"/>
                  </a:lnTo>
                  <a:lnTo>
                    <a:pt x="541" y="382"/>
                  </a:lnTo>
                  <a:lnTo>
                    <a:pt x="541" y="391"/>
                  </a:lnTo>
                  <a:lnTo>
                    <a:pt x="542" y="400"/>
                  </a:lnTo>
                  <a:lnTo>
                    <a:pt x="544" y="409"/>
                  </a:lnTo>
                  <a:lnTo>
                    <a:pt x="547" y="417"/>
                  </a:lnTo>
                  <a:lnTo>
                    <a:pt x="552" y="426"/>
                  </a:lnTo>
                  <a:lnTo>
                    <a:pt x="556" y="435"/>
                  </a:lnTo>
                  <a:lnTo>
                    <a:pt x="562" y="442"/>
                  </a:lnTo>
                  <a:lnTo>
                    <a:pt x="569" y="450"/>
                  </a:lnTo>
                  <a:lnTo>
                    <a:pt x="569" y="450"/>
                  </a:lnTo>
                  <a:lnTo>
                    <a:pt x="575" y="456"/>
                  </a:lnTo>
                  <a:lnTo>
                    <a:pt x="583" y="461"/>
                  </a:lnTo>
                  <a:lnTo>
                    <a:pt x="591" y="466"/>
                  </a:lnTo>
                  <a:lnTo>
                    <a:pt x="600" y="470"/>
                  </a:lnTo>
                  <a:lnTo>
                    <a:pt x="608" y="472"/>
                  </a:lnTo>
                  <a:lnTo>
                    <a:pt x="617" y="474"/>
                  </a:lnTo>
                  <a:lnTo>
                    <a:pt x="627" y="475"/>
                  </a:lnTo>
                  <a:lnTo>
                    <a:pt x="636" y="476"/>
                  </a:lnTo>
                  <a:lnTo>
                    <a:pt x="645" y="475"/>
                  </a:lnTo>
                  <a:lnTo>
                    <a:pt x="655" y="474"/>
                  </a:lnTo>
                  <a:lnTo>
                    <a:pt x="663" y="472"/>
                  </a:lnTo>
                  <a:lnTo>
                    <a:pt x="672" y="470"/>
                  </a:lnTo>
                  <a:lnTo>
                    <a:pt x="680" y="466"/>
                  </a:lnTo>
                  <a:lnTo>
                    <a:pt x="689" y="461"/>
                  </a:lnTo>
                  <a:lnTo>
                    <a:pt x="696" y="456"/>
                  </a:lnTo>
                  <a:lnTo>
                    <a:pt x="703" y="450"/>
                  </a:lnTo>
                  <a:lnTo>
                    <a:pt x="826" y="329"/>
                  </a:lnTo>
                  <a:lnTo>
                    <a:pt x="826" y="382"/>
                  </a:lnTo>
                  <a:lnTo>
                    <a:pt x="826" y="382"/>
                  </a:lnTo>
                  <a:lnTo>
                    <a:pt x="827" y="392"/>
                  </a:lnTo>
                  <a:lnTo>
                    <a:pt x="828" y="401"/>
                  </a:lnTo>
                  <a:lnTo>
                    <a:pt x="830" y="410"/>
                  </a:lnTo>
                  <a:lnTo>
                    <a:pt x="834" y="418"/>
                  </a:lnTo>
                  <a:lnTo>
                    <a:pt x="838" y="427"/>
                  </a:lnTo>
                  <a:lnTo>
                    <a:pt x="843" y="436"/>
                  </a:lnTo>
                  <a:lnTo>
                    <a:pt x="849" y="442"/>
                  </a:lnTo>
                  <a:lnTo>
                    <a:pt x="854" y="450"/>
                  </a:lnTo>
                  <a:lnTo>
                    <a:pt x="862" y="455"/>
                  </a:lnTo>
                  <a:lnTo>
                    <a:pt x="869" y="461"/>
                  </a:lnTo>
                  <a:lnTo>
                    <a:pt x="877" y="466"/>
                  </a:lnTo>
                  <a:lnTo>
                    <a:pt x="885" y="470"/>
                  </a:lnTo>
                  <a:lnTo>
                    <a:pt x="894" y="473"/>
                  </a:lnTo>
                  <a:lnTo>
                    <a:pt x="902" y="475"/>
                  </a:lnTo>
                  <a:lnTo>
                    <a:pt x="912" y="476"/>
                  </a:lnTo>
                  <a:lnTo>
                    <a:pt x="922" y="477"/>
                  </a:lnTo>
                  <a:lnTo>
                    <a:pt x="922" y="477"/>
                  </a:lnTo>
                  <a:lnTo>
                    <a:pt x="931" y="476"/>
                  </a:lnTo>
                  <a:lnTo>
                    <a:pt x="941" y="475"/>
                  </a:lnTo>
                  <a:lnTo>
                    <a:pt x="951" y="473"/>
                  </a:lnTo>
                  <a:lnTo>
                    <a:pt x="959" y="470"/>
                  </a:lnTo>
                  <a:lnTo>
                    <a:pt x="968" y="466"/>
                  </a:lnTo>
                  <a:lnTo>
                    <a:pt x="975" y="461"/>
                  </a:lnTo>
                  <a:lnTo>
                    <a:pt x="983" y="455"/>
                  </a:lnTo>
                  <a:lnTo>
                    <a:pt x="989" y="450"/>
                  </a:lnTo>
                  <a:lnTo>
                    <a:pt x="996" y="442"/>
                  </a:lnTo>
                  <a:lnTo>
                    <a:pt x="1001" y="436"/>
                  </a:lnTo>
                  <a:lnTo>
                    <a:pt x="1006" y="427"/>
                  </a:lnTo>
                  <a:lnTo>
                    <a:pt x="1010" y="418"/>
                  </a:lnTo>
                  <a:lnTo>
                    <a:pt x="1013" y="410"/>
                  </a:lnTo>
                  <a:lnTo>
                    <a:pt x="1015" y="401"/>
                  </a:lnTo>
                  <a:lnTo>
                    <a:pt x="1017" y="392"/>
                  </a:lnTo>
                  <a:lnTo>
                    <a:pt x="1017" y="382"/>
                  </a:lnTo>
                  <a:lnTo>
                    <a:pt x="1017" y="95"/>
                  </a:lnTo>
                  <a:lnTo>
                    <a:pt x="1017" y="95"/>
                  </a:lnTo>
                  <a:lnTo>
                    <a:pt x="1017" y="86"/>
                  </a:lnTo>
                  <a:lnTo>
                    <a:pt x="1016" y="77"/>
                  </a:lnTo>
                  <a:lnTo>
                    <a:pt x="1013" y="68"/>
                  </a:lnTo>
                  <a:lnTo>
                    <a:pt x="1011" y="59"/>
                  </a:lnTo>
                  <a:lnTo>
                    <a:pt x="1006" y="50"/>
                  </a:lnTo>
                  <a:lnTo>
                    <a:pt x="1001" y="43"/>
                  </a:lnTo>
                  <a:lnTo>
                    <a:pt x="996" y="35"/>
                  </a:lnTo>
                  <a:lnTo>
                    <a:pt x="989" y="28"/>
                  </a:lnTo>
                  <a:lnTo>
                    <a:pt x="989" y="28"/>
                  </a:lnTo>
                  <a:close/>
                  <a:moveTo>
                    <a:pt x="954" y="382"/>
                  </a:moveTo>
                  <a:lnTo>
                    <a:pt x="954" y="382"/>
                  </a:lnTo>
                  <a:lnTo>
                    <a:pt x="953" y="388"/>
                  </a:lnTo>
                  <a:lnTo>
                    <a:pt x="952" y="394"/>
                  </a:lnTo>
                  <a:lnTo>
                    <a:pt x="949" y="399"/>
                  </a:lnTo>
                  <a:lnTo>
                    <a:pt x="944" y="404"/>
                  </a:lnTo>
                  <a:lnTo>
                    <a:pt x="940" y="408"/>
                  </a:lnTo>
                  <a:lnTo>
                    <a:pt x="935" y="411"/>
                  </a:lnTo>
                  <a:lnTo>
                    <a:pt x="928" y="413"/>
                  </a:lnTo>
                  <a:lnTo>
                    <a:pt x="922" y="413"/>
                  </a:lnTo>
                  <a:lnTo>
                    <a:pt x="922" y="413"/>
                  </a:lnTo>
                  <a:lnTo>
                    <a:pt x="915" y="413"/>
                  </a:lnTo>
                  <a:lnTo>
                    <a:pt x="910" y="411"/>
                  </a:lnTo>
                  <a:lnTo>
                    <a:pt x="905" y="408"/>
                  </a:lnTo>
                  <a:lnTo>
                    <a:pt x="899" y="404"/>
                  </a:lnTo>
                  <a:lnTo>
                    <a:pt x="896" y="399"/>
                  </a:lnTo>
                  <a:lnTo>
                    <a:pt x="893" y="394"/>
                  </a:lnTo>
                  <a:lnTo>
                    <a:pt x="891" y="388"/>
                  </a:lnTo>
                  <a:lnTo>
                    <a:pt x="891" y="382"/>
                  </a:lnTo>
                  <a:lnTo>
                    <a:pt x="891" y="254"/>
                  </a:lnTo>
                  <a:lnTo>
                    <a:pt x="891" y="254"/>
                  </a:lnTo>
                  <a:lnTo>
                    <a:pt x="890" y="250"/>
                  </a:lnTo>
                  <a:lnTo>
                    <a:pt x="888" y="246"/>
                  </a:lnTo>
                  <a:lnTo>
                    <a:pt x="887" y="241"/>
                  </a:lnTo>
                  <a:lnTo>
                    <a:pt x="885" y="237"/>
                  </a:lnTo>
                  <a:lnTo>
                    <a:pt x="882" y="234"/>
                  </a:lnTo>
                  <a:lnTo>
                    <a:pt x="879" y="231"/>
                  </a:lnTo>
                  <a:lnTo>
                    <a:pt x="876" y="227"/>
                  </a:lnTo>
                  <a:lnTo>
                    <a:pt x="871" y="225"/>
                  </a:lnTo>
                  <a:lnTo>
                    <a:pt x="871" y="225"/>
                  </a:lnTo>
                  <a:lnTo>
                    <a:pt x="865" y="223"/>
                  </a:lnTo>
                  <a:lnTo>
                    <a:pt x="858" y="223"/>
                  </a:lnTo>
                  <a:lnTo>
                    <a:pt x="858" y="223"/>
                  </a:lnTo>
                  <a:lnTo>
                    <a:pt x="852" y="223"/>
                  </a:lnTo>
                  <a:lnTo>
                    <a:pt x="847" y="225"/>
                  </a:lnTo>
                  <a:lnTo>
                    <a:pt x="841" y="227"/>
                  </a:lnTo>
                  <a:lnTo>
                    <a:pt x="836" y="232"/>
                  </a:lnTo>
                  <a:lnTo>
                    <a:pt x="659" y="404"/>
                  </a:lnTo>
                  <a:lnTo>
                    <a:pt x="659" y="404"/>
                  </a:lnTo>
                  <a:lnTo>
                    <a:pt x="653" y="408"/>
                  </a:lnTo>
                  <a:lnTo>
                    <a:pt x="648" y="411"/>
                  </a:lnTo>
                  <a:lnTo>
                    <a:pt x="642" y="413"/>
                  </a:lnTo>
                  <a:lnTo>
                    <a:pt x="636" y="413"/>
                  </a:lnTo>
                  <a:lnTo>
                    <a:pt x="630" y="413"/>
                  </a:lnTo>
                  <a:lnTo>
                    <a:pt x="623" y="411"/>
                  </a:lnTo>
                  <a:lnTo>
                    <a:pt x="618" y="408"/>
                  </a:lnTo>
                  <a:lnTo>
                    <a:pt x="614" y="404"/>
                  </a:lnTo>
                  <a:lnTo>
                    <a:pt x="614" y="404"/>
                  </a:lnTo>
                  <a:lnTo>
                    <a:pt x="609" y="399"/>
                  </a:lnTo>
                  <a:lnTo>
                    <a:pt x="606" y="394"/>
                  </a:lnTo>
                  <a:lnTo>
                    <a:pt x="604" y="387"/>
                  </a:lnTo>
                  <a:lnTo>
                    <a:pt x="604" y="382"/>
                  </a:lnTo>
                  <a:lnTo>
                    <a:pt x="605" y="376"/>
                  </a:lnTo>
                  <a:lnTo>
                    <a:pt x="606" y="370"/>
                  </a:lnTo>
                  <a:lnTo>
                    <a:pt x="609" y="364"/>
                  </a:lnTo>
                  <a:lnTo>
                    <a:pt x="614" y="359"/>
                  </a:lnTo>
                  <a:lnTo>
                    <a:pt x="785" y="181"/>
                  </a:lnTo>
                  <a:lnTo>
                    <a:pt x="785" y="181"/>
                  </a:lnTo>
                  <a:lnTo>
                    <a:pt x="789" y="178"/>
                  </a:lnTo>
                  <a:lnTo>
                    <a:pt x="791" y="174"/>
                  </a:lnTo>
                  <a:lnTo>
                    <a:pt x="793" y="170"/>
                  </a:lnTo>
                  <a:lnTo>
                    <a:pt x="794" y="165"/>
                  </a:lnTo>
                  <a:lnTo>
                    <a:pt x="795" y="161"/>
                  </a:lnTo>
                  <a:lnTo>
                    <a:pt x="795" y="156"/>
                  </a:lnTo>
                  <a:lnTo>
                    <a:pt x="794" y="151"/>
                  </a:lnTo>
                  <a:lnTo>
                    <a:pt x="792" y="147"/>
                  </a:lnTo>
                  <a:lnTo>
                    <a:pt x="792" y="147"/>
                  </a:lnTo>
                  <a:lnTo>
                    <a:pt x="790" y="143"/>
                  </a:lnTo>
                  <a:lnTo>
                    <a:pt x="788" y="138"/>
                  </a:lnTo>
                  <a:lnTo>
                    <a:pt x="784" y="135"/>
                  </a:lnTo>
                  <a:lnTo>
                    <a:pt x="780" y="133"/>
                  </a:lnTo>
                  <a:lnTo>
                    <a:pt x="777" y="131"/>
                  </a:lnTo>
                  <a:lnTo>
                    <a:pt x="773" y="129"/>
                  </a:lnTo>
                  <a:lnTo>
                    <a:pt x="768" y="128"/>
                  </a:lnTo>
                  <a:lnTo>
                    <a:pt x="763" y="128"/>
                  </a:lnTo>
                  <a:lnTo>
                    <a:pt x="636" y="128"/>
                  </a:lnTo>
                  <a:lnTo>
                    <a:pt x="636" y="128"/>
                  </a:lnTo>
                  <a:lnTo>
                    <a:pt x="630" y="127"/>
                  </a:lnTo>
                  <a:lnTo>
                    <a:pt x="623" y="124"/>
                  </a:lnTo>
                  <a:lnTo>
                    <a:pt x="618" y="122"/>
                  </a:lnTo>
                  <a:lnTo>
                    <a:pt x="614" y="118"/>
                  </a:lnTo>
                  <a:lnTo>
                    <a:pt x="609" y="114"/>
                  </a:lnTo>
                  <a:lnTo>
                    <a:pt x="606" y="108"/>
                  </a:lnTo>
                  <a:lnTo>
                    <a:pt x="605" y="102"/>
                  </a:lnTo>
                  <a:lnTo>
                    <a:pt x="604" y="95"/>
                  </a:lnTo>
                  <a:lnTo>
                    <a:pt x="604" y="95"/>
                  </a:lnTo>
                  <a:lnTo>
                    <a:pt x="605" y="89"/>
                  </a:lnTo>
                  <a:lnTo>
                    <a:pt x="606" y="84"/>
                  </a:lnTo>
                  <a:lnTo>
                    <a:pt x="609" y="78"/>
                  </a:lnTo>
                  <a:lnTo>
                    <a:pt x="614" y="73"/>
                  </a:lnTo>
                  <a:lnTo>
                    <a:pt x="618" y="69"/>
                  </a:lnTo>
                  <a:lnTo>
                    <a:pt x="623" y="67"/>
                  </a:lnTo>
                  <a:lnTo>
                    <a:pt x="630" y="64"/>
                  </a:lnTo>
                  <a:lnTo>
                    <a:pt x="636" y="63"/>
                  </a:lnTo>
                  <a:lnTo>
                    <a:pt x="922" y="63"/>
                  </a:lnTo>
                  <a:lnTo>
                    <a:pt x="922" y="63"/>
                  </a:lnTo>
                  <a:lnTo>
                    <a:pt x="928" y="64"/>
                  </a:lnTo>
                  <a:lnTo>
                    <a:pt x="935" y="67"/>
                  </a:lnTo>
                  <a:lnTo>
                    <a:pt x="940" y="69"/>
                  </a:lnTo>
                  <a:lnTo>
                    <a:pt x="944" y="73"/>
                  </a:lnTo>
                  <a:lnTo>
                    <a:pt x="944" y="73"/>
                  </a:lnTo>
                  <a:lnTo>
                    <a:pt x="949" y="78"/>
                  </a:lnTo>
                  <a:lnTo>
                    <a:pt x="952" y="84"/>
                  </a:lnTo>
                  <a:lnTo>
                    <a:pt x="953" y="89"/>
                  </a:lnTo>
                  <a:lnTo>
                    <a:pt x="954" y="95"/>
                  </a:lnTo>
                  <a:lnTo>
                    <a:pt x="954" y="382"/>
                  </a:lnTo>
                  <a:close/>
                  <a:moveTo>
                    <a:pt x="922" y="541"/>
                  </a:moveTo>
                  <a:lnTo>
                    <a:pt x="922" y="541"/>
                  </a:lnTo>
                  <a:lnTo>
                    <a:pt x="912" y="542"/>
                  </a:lnTo>
                  <a:lnTo>
                    <a:pt x="902" y="543"/>
                  </a:lnTo>
                  <a:lnTo>
                    <a:pt x="894" y="545"/>
                  </a:lnTo>
                  <a:lnTo>
                    <a:pt x="885" y="548"/>
                  </a:lnTo>
                  <a:lnTo>
                    <a:pt x="877" y="553"/>
                  </a:lnTo>
                  <a:lnTo>
                    <a:pt x="869" y="557"/>
                  </a:lnTo>
                  <a:lnTo>
                    <a:pt x="862" y="562"/>
                  </a:lnTo>
                  <a:lnTo>
                    <a:pt x="854" y="569"/>
                  </a:lnTo>
                  <a:lnTo>
                    <a:pt x="849" y="575"/>
                  </a:lnTo>
                  <a:lnTo>
                    <a:pt x="843" y="583"/>
                  </a:lnTo>
                  <a:lnTo>
                    <a:pt x="838" y="591"/>
                  </a:lnTo>
                  <a:lnTo>
                    <a:pt x="834" y="599"/>
                  </a:lnTo>
                  <a:lnTo>
                    <a:pt x="830" y="608"/>
                  </a:lnTo>
                  <a:lnTo>
                    <a:pt x="828" y="617"/>
                  </a:lnTo>
                  <a:lnTo>
                    <a:pt x="827" y="627"/>
                  </a:lnTo>
                  <a:lnTo>
                    <a:pt x="826" y="636"/>
                  </a:lnTo>
                  <a:lnTo>
                    <a:pt x="826" y="689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696" y="562"/>
                  </a:lnTo>
                  <a:lnTo>
                    <a:pt x="689" y="557"/>
                  </a:lnTo>
                  <a:lnTo>
                    <a:pt x="680" y="553"/>
                  </a:lnTo>
                  <a:lnTo>
                    <a:pt x="672" y="548"/>
                  </a:lnTo>
                  <a:lnTo>
                    <a:pt x="663" y="545"/>
                  </a:lnTo>
                  <a:lnTo>
                    <a:pt x="655" y="544"/>
                  </a:lnTo>
                  <a:lnTo>
                    <a:pt x="645" y="542"/>
                  </a:lnTo>
                  <a:lnTo>
                    <a:pt x="636" y="542"/>
                  </a:lnTo>
                  <a:lnTo>
                    <a:pt x="627" y="542"/>
                  </a:lnTo>
                  <a:lnTo>
                    <a:pt x="617" y="544"/>
                  </a:lnTo>
                  <a:lnTo>
                    <a:pt x="608" y="545"/>
                  </a:lnTo>
                  <a:lnTo>
                    <a:pt x="600" y="548"/>
                  </a:lnTo>
                  <a:lnTo>
                    <a:pt x="591" y="553"/>
                  </a:lnTo>
                  <a:lnTo>
                    <a:pt x="583" y="557"/>
                  </a:lnTo>
                  <a:lnTo>
                    <a:pt x="575" y="562"/>
                  </a:lnTo>
                  <a:lnTo>
                    <a:pt x="569" y="569"/>
                  </a:lnTo>
                  <a:lnTo>
                    <a:pt x="569" y="569"/>
                  </a:lnTo>
                  <a:lnTo>
                    <a:pt x="562" y="576"/>
                  </a:lnTo>
                  <a:lnTo>
                    <a:pt x="556" y="584"/>
                  </a:lnTo>
                  <a:lnTo>
                    <a:pt x="552" y="592"/>
                  </a:lnTo>
                  <a:lnTo>
                    <a:pt x="547" y="601"/>
                  </a:lnTo>
                  <a:lnTo>
                    <a:pt x="544" y="609"/>
                  </a:lnTo>
                  <a:lnTo>
                    <a:pt x="542" y="618"/>
                  </a:lnTo>
                  <a:lnTo>
                    <a:pt x="541" y="627"/>
                  </a:lnTo>
                  <a:lnTo>
                    <a:pt x="541" y="636"/>
                  </a:lnTo>
                  <a:lnTo>
                    <a:pt x="541" y="646"/>
                  </a:lnTo>
                  <a:lnTo>
                    <a:pt x="542" y="654"/>
                  </a:lnTo>
                  <a:lnTo>
                    <a:pt x="544" y="663"/>
                  </a:lnTo>
                  <a:lnTo>
                    <a:pt x="547" y="672"/>
                  </a:lnTo>
                  <a:lnTo>
                    <a:pt x="552" y="680"/>
                  </a:lnTo>
                  <a:lnTo>
                    <a:pt x="556" y="689"/>
                  </a:lnTo>
                  <a:lnTo>
                    <a:pt x="561" y="696"/>
                  </a:lnTo>
                  <a:lnTo>
                    <a:pt x="568" y="704"/>
                  </a:lnTo>
                  <a:lnTo>
                    <a:pt x="688" y="827"/>
                  </a:lnTo>
                  <a:lnTo>
                    <a:pt x="636" y="827"/>
                  </a:lnTo>
                  <a:lnTo>
                    <a:pt x="636" y="827"/>
                  </a:lnTo>
                  <a:lnTo>
                    <a:pt x="626" y="827"/>
                  </a:lnTo>
                  <a:lnTo>
                    <a:pt x="617" y="829"/>
                  </a:lnTo>
                  <a:lnTo>
                    <a:pt x="607" y="832"/>
                  </a:lnTo>
                  <a:lnTo>
                    <a:pt x="599" y="835"/>
                  </a:lnTo>
                  <a:lnTo>
                    <a:pt x="590" y="839"/>
                  </a:lnTo>
                  <a:lnTo>
                    <a:pt x="583" y="843"/>
                  </a:lnTo>
                  <a:lnTo>
                    <a:pt x="575" y="849"/>
                  </a:lnTo>
                  <a:lnTo>
                    <a:pt x="569" y="855"/>
                  </a:lnTo>
                  <a:lnTo>
                    <a:pt x="562" y="862"/>
                  </a:lnTo>
                  <a:lnTo>
                    <a:pt x="557" y="869"/>
                  </a:lnTo>
                  <a:lnTo>
                    <a:pt x="552" y="877"/>
                  </a:lnTo>
                  <a:lnTo>
                    <a:pt x="548" y="885"/>
                  </a:lnTo>
                  <a:lnTo>
                    <a:pt x="545" y="894"/>
                  </a:lnTo>
                  <a:lnTo>
                    <a:pt x="542" y="903"/>
                  </a:lnTo>
                  <a:lnTo>
                    <a:pt x="541" y="913"/>
                  </a:lnTo>
                  <a:lnTo>
                    <a:pt x="541" y="923"/>
                  </a:lnTo>
                  <a:lnTo>
                    <a:pt x="541" y="923"/>
                  </a:lnTo>
                  <a:lnTo>
                    <a:pt x="541" y="932"/>
                  </a:lnTo>
                  <a:lnTo>
                    <a:pt x="542" y="942"/>
                  </a:lnTo>
                  <a:lnTo>
                    <a:pt x="545" y="951"/>
                  </a:lnTo>
                  <a:lnTo>
                    <a:pt x="548" y="959"/>
                  </a:lnTo>
                  <a:lnTo>
                    <a:pt x="552" y="968"/>
                  </a:lnTo>
                  <a:lnTo>
                    <a:pt x="557" y="975"/>
                  </a:lnTo>
                  <a:lnTo>
                    <a:pt x="562" y="983"/>
                  </a:lnTo>
                  <a:lnTo>
                    <a:pt x="569" y="990"/>
                  </a:lnTo>
                  <a:lnTo>
                    <a:pt x="575" y="996"/>
                  </a:lnTo>
                  <a:lnTo>
                    <a:pt x="583" y="1001"/>
                  </a:lnTo>
                  <a:lnTo>
                    <a:pt x="590" y="1006"/>
                  </a:lnTo>
                  <a:lnTo>
                    <a:pt x="599" y="1011"/>
                  </a:lnTo>
                  <a:lnTo>
                    <a:pt x="607" y="1014"/>
                  </a:lnTo>
                  <a:lnTo>
                    <a:pt x="617" y="1016"/>
                  </a:lnTo>
                  <a:lnTo>
                    <a:pt x="626" y="1017"/>
                  </a:lnTo>
                  <a:lnTo>
                    <a:pt x="636" y="1018"/>
                  </a:lnTo>
                  <a:lnTo>
                    <a:pt x="922" y="1018"/>
                  </a:lnTo>
                  <a:lnTo>
                    <a:pt x="922" y="1018"/>
                  </a:lnTo>
                  <a:lnTo>
                    <a:pt x="931" y="1017"/>
                  </a:lnTo>
                  <a:lnTo>
                    <a:pt x="941" y="1016"/>
                  </a:lnTo>
                  <a:lnTo>
                    <a:pt x="950" y="1014"/>
                  </a:lnTo>
                  <a:lnTo>
                    <a:pt x="958" y="1011"/>
                  </a:lnTo>
                  <a:lnTo>
                    <a:pt x="967" y="1006"/>
                  </a:lnTo>
                  <a:lnTo>
                    <a:pt x="975" y="1002"/>
                  </a:lnTo>
                  <a:lnTo>
                    <a:pt x="983" y="997"/>
                  </a:lnTo>
                  <a:lnTo>
                    <a:pt x="989" y="990"/>
                  </a:lnTo>
                  <a:lnTo>
                    <a:pt x="989" y="990"/>
                  </a:lnTo>
                  <a:lnTo>
                    <a:pt x="996" y="983"/>
                  </a:lnTo>
                  <a:lnTo>
                    <a:pt x="1001" y="975"/>
                  </a:lnTo>
                  <a:lnTo>
                    <a:pt x="1006" y="968"/>
                  </a:lnTo>
                  <a:lnTo>
                    <a:pt x="1011" y="959"/>
                  </a:lnTo>
                  <a:lnTo>
                    <a:pt x="1013" y="951"/>
                  </a:lnTo>
                  <a:lnTo>
                    <a:pt x="1016" y="941"/>
                  </a:lnTo>
                  <a:lnTo>
                    <a:pt x="1017" y="932"/>
                  </a:lnTo>
                  <a:lnTo>
                    <a:pt x="1017" y="923"/>
                  </a:lnTo>
                  <a:lnTo>
                    <a:pt x="1017" y="636"/>
                  </a:lnTo>
                  <a:lnTo>
                    <a:pt x="1017" y="636"/>
                  </a:lnTo>
                  <a:lnTo>
                    <a:pt x="1017" y="627"/>
                  </a:lnTo>
                  <a:lnTo>
                    <a:pt x="1015" y="617"/>
                  </a:lnTo>
                  <a:lnTo>
                    <a:pt x="1013" y="608"/>
                  </a:lnTo>
                  <a:lnTo>
                    <a:pt x="1010" y="599"/>
                  </a:lnTo>
                  <a:lnTo>
                    <a:pt x="1006" y="591"/>
                  </a:lnTo>
                  <a:lnTo>
                    <a:pt x="1001" y="583"/>
                  </a:lnTo>
                  <a:lnTo>
                    <a:pt x="996" y="575"/>
                  </a:lnTo>
                  <a:lnTo>
                    <a:pt x="989" y="569"/>
                  </a:lnTo>
                  <a:lnTo>
                    <a:pt x="983" y="562"/>
                  </a:lnTo>
                  <a:lnTo>
                    <a:pt x="975" y="557"/>
                  </a:lnTo>
                  <a:lnTo>
                    <a:pt x="968" y="553"/>
                  </a:lnTo>
                  <a:lnTo>
                    <a:pt x="959" y="548"/>
                  </a:lnTo>
                  <a:lnTo>
                    <a:pt x="951" y="545"/>
                  </a:lnTo>
                  <a:lnTo>
                    <a:pt x="941" y="543"/>
                  </a:lnTo>
                  <a:lnTo>
                    <a:pt x="931" y="542"/>
                  </a:lnTo>
                  <a:lnTo>
                    <a:pt x="922" y="541"/>
                  </a:lnTo>
                  <a:lnTo>
                    <a:pt x="922" y="541"/>
                  </a:lnTo>
                  <a:close/>
                  <a:moveTo>
                    <a:pt x="954" y="923"/>
                  </a:moveTo>
                  <a:lnTo>
                    <a:pt x="954" y="923"/>
                  </a:lnTo>
                  <a:lnTo>
                    <a:pt x="953" y="929"/>
                  </a:lnTo>
                  <a:lnTo>
                    <a:pt x="952" y="935"/>
                  </a:lnTo>
                  <a:lnTo>
                    <a:pt x="949" y="940"/>
                  </a:lnTo>
                  <a:lnTo>
                    <a:pt x="944" y="945"/>
                  </a:lnTo>
                  <a:lnTo>
                    <a:pt x="944" y="945"/>
                  </a:lnTo>
                  <a:lnTo>
                    <a:pt x="940" y="948"/>
                  </a:lnTo>
                  <a:lnTo>
                    <a:pt x="935" y="952"/>
                  </a:lnTo>
                  <a:lnTo>
                    <a:pt x="928" y="954"/>
                  </a:lnTo>
                  <a:lnTo>
                    <a:pt x="922" y="954"/>
                  </a:lnTo>
                  <a:lnTo>
                    <a:pt x="636" y="954"/>
                  </a:lnTo>
                  <a:lnTo>
                    <a:pt x="636" y="954"/>
                  </a:lnTo>
                  <a:lnTo>
                    <a:pt x="630" y="954"/>
                  </a:lnTo>
                  <a:lnTo>
                    <a:pt x="623" y="952"/>
                  </a:lnTo>
                  <a:lnTo>
                    <a:pt x="618" y="948"/>
                  </a:lnTo>
                  <a:lnTo>
                    <a:pt x="614" y="945"/>
                  </a:lnTo>
                  <a:lnTo>
                    <a:pt x="609" y="940"/>
                  </a:lnTo>
                  <a:lnTo>
                    <a:pt x="606" y="935"/>
                  </a:lnTo>
                  <a:lnTo>
                    <a:pt x="605" y="929"/>
                  </a:lnTo>
                  <a:lnTo>
                    <a:pt x="604" y="923"/>
                  </a:lnTo>
                  <a:lnTo>
                    <a:pt x="604" y="923"/>
                  </a:lnTo>
                  <a:lnTo>
                    <a:pt x="605" y="916"/>
                  </a:lnTo>
                  <a:lnTo>
                    <a:pt x="606" y="910"/>
                  </a:lnTo>
                  <a:lnTo>
                    <a:pt x="609" y="904"/>
                  </a:lnTo>
                  <a:lnTo>
                    <a:pt x="614" y="900"/>
                  </a:lnTo>
                  <a:lnTo>
                    <a:pt x="618" y="896"/>
                  </a:lnTo>
                  <a:lnTo>
                    <a:pt x="623" y="893"/>
                  </a:lnTo>
                  <a:lnTo>
                    <a:pt x="630" y="892"/>
                  </a:lnTo>
                  <a:lnTo>
                    <a:pt x="636" y="891"/>
                  </a:lnTo>
                  <a:lnTo>
                    <a:pt x="763" y="891"/>
                  </a:lnTo>
                  <a:lnTo>
                    <a:pt x="763" y="891"/>
                  </a:lnTo>
                  <a:lnTo>
                    <a:pt x="768" y="891"/>
                  </a:lnTo>
                  <a:lnTo>
                    <a:pt x="773" y="889"/>
                  </a:lnTo>
                  <a:lnTo>
                    <a:pt x="777" y="887"/>
                  </a:lnTo>
                  <a:lnTo>
                    <a:pt x="780" y="885"/>
                  </a:lnTo>
                  <a:lnTo>
                    <a:pt x="784" y="883"/>
                  </a:lnTo>
                  <a:lnTo>
                    <a:pt x="788" y="879"/>
                  </a:lnTo>
                  <a:lnTo>
                    <a:pt x="790" y="875"/>
                  </a:lnTo>
                  <a:lnTo>
                    <a:pt x="792" y="871"/>
                  </a:lnTo>
                  <a:lnTo>
                    <a:pt x="792" y="871"/>
                  </a:lnTo>
                  <a:lnTo>
                    <a:pt x="794" y="867"/>
                  </a:lnTo>
                  <a:lnTo>
                    <a:pt x="795" y="863"/>
                  </a:lnTo>
                  <a:lnTo>
                    <a:pt x="795" y="857"/>
                  </a:lnTo>
                  <a:lnTo>
                    <a:pt x="794" y="853"/>
                  </a:lnTo>
                  <a:lnTo>
                    <a:pt x="793" y="849"/>
                  </a:lnTo>
                  <a:lnTo>
                    <a:pt x="791" y="844"/>
                  </a:lnTo>
                  <a:lnTo>
                    <a:pt x="789" y="840"/>
                  </a:lnTo>
                  <a:lnTo>
                    <a:pt x="785" y="837"/>
                  </a:lnTo>
                  <a:lnTo>
                    <a:pt x="614" y="659"/>
                  </a:lnTo>
                  <a:lnTo>
                    <a:pt x="614" y="659"/>
                  </a:lnTo>
                  <a:lnTo>
                    <a:pt x="609" y="653"/>
                  </a:lnTo>
                  <a:lnTo>
                    <a:pt x="606" y="648"/>
                  </a:lnTo>
                  <a:lnTo>
                    <a:pt x="604" y="643"/>
                  </a:lnTo>
                  <a:lnTo>
                    <a:pt x="604" y="636"/>
                  </a:lnTo>
                  <a:lnTo>
                    <a:pt x="604" y="630"/>
                  </a:lnTo>
                  <a:lnTo>
                    <a:pt x="606" y="624"/>
                  </a:lnTo>
                  <a:lnTo>
                    <a:pt x="609" y="619"/>
                  </a:lnTo>
                  <a:lnTo>
                    <a:pt x="614" y="614"/>
                  </a:lnTo>
                  <a:lnTo>
                    <a:pt x="614" y="614"/>
                  </a:lnTo>
                  <a:lnTo>
                    <a:pt x="618" y="609"/>
                  </a:lnTo>
                  <a:lnTo>
                    <a:pt x="623" y="607"/>
                  </a:lnTo>
                  <a:lnTo>
                    <a:pt x="630" y="605"/>
                  </a:lnTo>
                  <a:lnTo>
                    <a:pt x="635" y="605"/>
                  </a:lnTo>
                  <a:lnTo>
                    <a:pt x="642" y="605"/>
                  </a:lnTo>
                  <a:lnTo>
                    <a:pt x="648" y="607"/>
                  </a:lnTo>
                  <a:lnTo>
                    <a:pt x="653" y="609"/>
                  </a:lnTo>
                  <a:lnTo>
                    <a:pt x="659" y="614"/>
                  </a:lnTo>
                  <a:lnTo>
                    <a:pt x="836" y="786"/>
                  </a:lnTo>
                  <a:lnTo>
                    <a:pt x="836" y="786"/>
                  </a:lnTo>
                  <a:lnTo>
                    <a:pt x="840" y="790"/>
                  </a:lnTo>
                  <a:lnTo>
                    <a:pt x="844" y="792"/>
                  </a:lnTo>
                  <a:lnTo>
                    <a:pt x="848" y="794"/>
                  </a:lnTo>
                  <a:lnTo>
                    <a:pt x="853" y="795"/>
                  </a:lnTo>
                  <a:lnTo>
                    <a:pt x="857" y="795"/>
                  </a:lnTo>
                  <a:lnTo>
                    <a:pt x="862" y="795"/>
                  </a:lnTo>
                  <a:lnTo>
                    <a:pt x="866" y="794"/>
                  </a:lnTo>
                  <a:lnTo>
                    <a:pt x="871" y="793"/>
                  </a:lnTo>
                  <a:lnTo>
                    <a:pt x="871" y="793"/>
                  </a:lnTo>
                  <a:lnTo>
                    <a:pt x="876" y="791"/>
                  </a:lnTo>
                  <a:lnTo>
                    <a:pt x="879" y="788"/>
                  </a:lnTo>
                  <a:lnTo>
                    <a:pt x="882" y="784"/>
                  </a:lnTo>
                  <a:lnTo>
                    <a:pt x="885" y="781"/>
                  </a:lnTo>
                  <a:lnTo>
                    <a:pt x="887" y="777"/>
                  </a:lnTo>
                  <a:lnTo>
                    <a:pt x="888" y="772"/>
                  </a:lnTo>
                  <a:lnTo>
                    <a:pt x="890" y="768"/>
                  </a:lnTo>
                  <a:lnTo>
                    <a:pt x="891" y="764"/>
                  </a:lnTo>
                  <a:lnTo>
                    <a:pt x="891" y="636"/>
                  </a:lnTo>
                  <a:lnTo>
                    <a:pt x="891" y="636"/>
                  </a:lnTo>
                  <a:lnTo>
                    <a:pt x="891" y="630"/>
                  </a:lnTo>
                  <a:lnTo>
                    <a:pt x="893" y="623"/>
                  </a:lnTo>
                  <a:lnTo>
                    <a:pt x="896" y="618"/>
                  </a:lnTo>
                  <a:lnTo>
                    <a:pt x="899" y="614"/>
                  </a:lnTo>
                  <a:lnTo>
                    <a:pt x="905" y="609"/>
                  </a:lnTo>
                  <a:lnTo>
                    <a:pt x="910" y="607"/>
                  </a:lnTo>
                  <a:lnTo>
                    <a:pt x="915" y="605"/>
                  </a:lnTo>
                  <a:lnTo>
                    <a:pt x="922" y="604"/>
                  </a:lnTo>
                  <a:lnTo>
                    <a:pt x="922" y="604"/>
                  </a:lnTo>
                  <a:lnTo>
                    <a:pt x="928" y="605"/>
                  </a:lnTo>
                  <a:lnTo>
                    <a:pt x="935" y="607"/>
                  </a:lnTo>
                  <a:lnTo>
                    <a:pt x="940" y="609"/>
                  </a:lnTo>
                  <a:lnTo>
                    <a:pt x="944" y="614"/>
                  </a:lnTo>
                  <a:lnTo>
                    <a:pt x="949" y="618"/>
                  </a:lnTo>
                  <a:lnTo>
                    <a:pt x="952" y="623"/>
                  </a:lnTo>
                  <a:lnTo>
                    <a:pt x="953" y="630"/>
                  </a:lnTo>
                  <a:lnTo>
                    <a:pt x="954" y="636"/>
                  </a:lnTo>
                  <a:lnTo>
                    <a:pt x="954" y="923"/>
                  </a:lnTo>
                  <a:close/>
                  <a:moveTo>
                    <a:pt x="381" y="827"/>
                  </a:moveTo>
                  <a:lnTo>
                    <a:pt x="329" y="827"/>
                  </a:lnTo>
                  <a:lnTo>
                    <a:pt x="449" y="704"/>
                  </a:lnTo>
                  <a:lnTo>
                    <a:pt x="449" y="704"/>
                  </a:lnTo>
                  <a:lnTo>
                    <a:pt x="455" y="696"/>
                  </a:lnTo>
                  <a:lnTo>
                    <a:pt x="461" y="689"/>
                  </a:lnTo>
                  <a:lnTo>
                    <a:pt x="466" y="680"/>
                  </a:lnTo>
                  <a:lnTo>
                    <a:pt x="470" y="673"/>
                  </a:lnTo>
                  <a:lnTo>
                    <a:pt x="473" y="663"/>
                  </a:lnTo>
                  <a:lnTo>
                    <a:pt x="475" y="654"/>
                  </a:lnTo>
                  <a:lnTo>
                    <a:pt x="476" y="646"/>
                  </a:lnTo>
                  <a:lnTo>
                    <a:pt x="476" y="636"/>
                  </a:lnTo>
                  <a:lnTo>
                    <a:pt x="476" y="627"/>
                  </a:lnTo>
                  <a:lnTo>
                    <a:pt x="475" y="618"/>
                  </a:lnTo>
                  <a:lnTo>
                    <a:pt x="473" y="609"/>
                  </a:lnTo>
                  <a:lnTo>
                    <a:pt x="470" y="601"/>
                  </a:lnTo>
                  <a:lnTo>
                    <a:pt x="466" y="592"/>
                  </a:lnTo>
                  <a:lnTo>
                    <a:pt x="461" y="584"/>
                  </a:lnTo>
                  <a:lnTo>
                    <a:pt x="455" y="576"/>
                  </a:lnTo>
                  <a:lnTo>
                    <a:pt x="449" y="569"/>
                  </a:lnTo>
                  <a:lnTo>
                    <a:pt x="449" y="569"/>
                  </a:lnTo>
                  <a:lnTo>
                    <a:pt x="442" y="562"/>
                  </a:lnTo>
                  <a:lnTo>
                    <a:pt x="435" y="557"/>
                  </a:lnTo>
                  <a:lnTo>
                    <a:pt x="426" y="553"/>
                  </a:lnTo>
                  <a:lnTo>
                    <a:pt x="417" y="548"/>
                  </a:lnTo>
                  <a:lnTo>
                    <a:pt x="409" y="546"/>
                  </a:lnTo>
                  <a:lnTo>
                    <a:pt x="400" y="544"/>
                  </a:lnTo>
                  <a:lnTo>
                    <a:pt x="391" y="542"/>
                  </a:lnTo>
                  <a:lnTo>
                    <a:pt x="381" y="542"/>
                  </a:lnTo>
                  <a:lnTo>
                    <a:pt x="372" y="542"/>
                  </a:lnTo>
                  <a:lnTo>
                    <a:pt x="363" y="544"/>
                  </a:lnTo>
                  <a:lnTo>
                    <a:pt x="354" y="546"/>
                  </a:lnTo>
                  <a:lnTo>
                    <a:pt x="346" y="548"/>
                  </a:lnTo>
                  <a:lnTo>
                    <a:pt x="337" y="553"/>
                  </a:lnTo>
                  <a:lnTo>
                    <a:pt x="328" y="557"/>
                  </a:lnTo>
                  <a:lnTo>
                    <a:pt x="321" y="562"/>
                  </a:lnTo>
                  <a:lnTo>
                    <a:pt x="314" y="569"/>
                  </a:lnTo>
                  <a:lnTo>
                    <a:pt x="191" y="689"/>
                  </a:lnTo>
                  <a:lnTo>
                    <a:pt x="191" y="636"/>
                  </a:lnTo>
                  <a:lnTo>
                    <a:pt x="191" y="636"/>
                  </a:lnTo>
                  <a:lnTo>
                    <a:pt x="190" y="627"/>
                  </a:lnTo>
                  <a:lnTo>
                    <a:pt x="189" y="617"/>
                  </a:lnTo>
                  <a:lnTo>
                    <a:pt x="187" y="608"/>
                  </a:lnTo>
                  <a:lnTo>
                    <a:pt x="184" y="599"/>
                  </a:lnTo>
                  <a:lnTo>
                    <a:pt x="179" y="591"/>
                  </a:lnTo>
                  <a:lnTo>
                    <a:pt x="174" y="583"/>
                  </a:lnTo>
                  <a:lnTo>
                    <a:pt x="168" y="575"/>
                  </a:lnTo>
                  <a:lnTo>
                    <a:pt x="162" y="569"/>
                  </a:lnTo>
                  <a:lnTo>
                    <a:pt x="156" y="562"/>
                  </a:lnTo>
                  <a:lnTo>
                    <a:pt x="148" y="557"/>
                  </a:lnTo>
                  <a:lnTo>
                    <a:pt x="141" y="553"/>
                  </a:lnTo>
                  <a:lnTo>
                    <a:pt x="132" y="548"/>
                  </a:lnTo>
                  <a:lnTo>
                    <a:pt x="123" y="545"/>
                  </a:lnTo>
                  <a:lnTo>
                    <a:pt x="115" y="543"/>
                  </a:lnTo>
                  <a:lnTo>
                    <a:pt x="105" y="542"/>
                  </a:lnTo>
                  <a:lnTo>
                    <a:pt x="96" y="541"/>
                  </a:lnTo>
                  <a:lnTo>
                    <a:pt x="96" y="541"/>
                  </a:lnTo>
                  <a:lnTo>
                    <a:pt x="86" y="542"/>
                  </a:lnTo>
                  <a:lnTo>
                    <a:pt x="76" y="543"/>
                  </a:lnTo>
                  <a:lnTo>
                    <a:pt x="67" y="545"/>
                  </a:lnTo>
                  <a:lnTo>
                    <a:pt x="58" y="548"/>
                  </a:lnTo>
                  <a:lnTo>
                    <a:pt x="49" y="553"/>
                  </a:lnTo>
                  <a:lnTo>
                    <a:pt x="42" y="557"/>
                  </a:lnTo>
                  <a:lnTo>
                    <a:pt x="34" y="562"/>
                  </a:lnTo>
                  <a:lnTo>
                    <a:pt x="28" y="569"/>
                  </a:lnTo>
                  <a:lnTo>
                    <a:pt x="21" y="575"/>
                  </a:lnTo>
                  <a:lnTo>
                    <a:pt x="16" y="583"/>
                  </a:lnTo>
                  <a:lnTo>
                    <a:pt x="11" y="591"/>
                  </a:lnTo>
                  <a:lnTo>
                    <a:pt x="8" y="599"/>
                  </a:lnTo>
                  <a:lnTo>
                    <a:pt x="4" y="608"/>
                  </a:lnTo>
                  <a:lnTo>
                    <a:pt x="2" y="617"/>
                  </a:lnTo>
                  <a:lnTo>
                    <a:pt x="0" y="627"/>
                  </a:lnTo>
                  <a:lnTo>
                    <a:pt x="0" y="636"/>
                  </a:lnTo>
                  <a:lnTo>
                    <a:pt x="0" y="923"/>
                  </a:lnTo>
                  <a:lnTo>
                    <a:pt x="0" y="923"/>
                  </a:lnTo>
                  <a:lnTo>
                    <a:pt x="0" y="932"/>
                  </a:lnTo>
                  <a:lnTo>
                    <a:pt x="1" y="941"/>
                  </a:lnTo>
                  <a:lnTo>
                    <a:pt x="4" y="951"/>
                  </a:lnTo>
                  <a:lnTo>
                    <a:pt x="6" y="959"/>
                  </a:lnTo>
                  <a:lnTo>
                    <a:pt x="11" y="968"/>
                  </a:lnTo>
                  <a:lnTo>
                    <a:pt x="16" y="975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28" y="990"/>
                  </a:lnTo>
                  <a:lnTo>
                    <a:pt x="34" y="997"/>
                  </a:lnTo>
                  <a:lnTo>
                    <a:pt x="42" y="1002"/>
                  </a:lnTo>
                  <a:lnTo>
                    <a:pt x="50" y="1006"/>
                  </a:lnTo>
                  <a:lnTo>
                    <a:pt x="59" y="1011"/>
                  </a:lnTo>
                  <a:lnTo>
                    <a:pt x="68" y="1014"/>
                  </a:lnTo>
                  <a:lnTo>
                    <a:pt x="76" y="1016"/>
                  </a:lnTo>
                  <a:lnTo>
                    <a:pt x="86" y="1017"/>
                  </a:lnTo>
                  <a:lnTo>
                    <a:pt x="96" y="1018"/>
                  </a:lnTo>
                  <a:lnTo>
                    <a:pt x="381" y="1018"/>
                  </a:lnTo>
                  <a:lnTo>
                    <a:pt x="381" y="1018"/>
                  </a:lnTo>
                  <a:lnTo>
                    <a:pt x="391" y="1017"/>
                  </a:lnTo>
                  <a:lnTo>
                    <a:pt x="400" y="1016"/>
                  </a:lnTo>
                  <a:lnTo>
                    <a:pt x="410" y="1014"/>
                  </a:lnTo>
                  <a:lnTo>
                    <a:pt x="418" y="1011"/>
                  </a:lnTo>
                  <a:lnTo>
                    <a:pt x="427" y="1006"/>
                  </a:lnTo>
                  <a:lnTo>
                    <a:pt x="435" y="1001"/>
                  </a:lnTo>
                  <a:lnTo>
                    <a:pt x="442" y="996"/>
                  </a:lnTo>
                  <a:lnTo>
                    <a:pt x="449" y="990"/>
                  </a:lnTo>
                  <a:lnTo>
                    <a:pt x="455" y="983"/>
                  </a:lnTo>
                  <a:lnTo>
                    <a:pt x="460" y="975"/>
                  </a:lnTo>
                  <a:lnTo>
                    <a:pt x="466" y="968"/>
                  </a:lnTo>
                  <a:lnTo>
                    <a:pt x="469" y="959"/>
                  </a:lnTo>
                  <a:lnTo>
                    <a:pt x="472" y="951"/>
                  </a:lnTo>
                  <a:lnTo>
                    <a:pt x="475" y="942"/>
                  </a:lnTo>
                  <a:lnTo>
                    <a:pt x="476" y="932"/>
                  </a:lnTo>
                  <a:lnTo>
                    <a:pt x="476" y="923"/>
                  </a:lnTo>
                  <a:lnTo>
                    <a:pt x="476" y="923"/>
                  </a:lnTo>
                  <a:lnTo>
                    <a:pt x="476" y="913"/>
                  </a:lnTo>
                  <a:lnTo>
                    <a:pt x="475" y="903"/>
                  </a:lnTo>
                  <a:lnTo>
                    <a:pt x="472" y="894"/>
                  </a:lnTo>
                  <a:lnTo>
                    <a:pt x="469" y="885"/>
                  </a:lnTo>
                  <a:lnTo>
                    <a:pt x="466" y="877"/>
                  </a:lnTo>
                  <a:lnTo>
                    <a:pt x="460" y="869"/>
                  </a:lnTo>
                  <a:lnTo>
                    <a:pt x="455" y="862"/>
                  </a:lnTo>
                  <a:lnTo>
                    <a:pt x="449" y="855"/>
                  </a:lnTo>
                  <a:lnTo>
                    <a:pt x="442" y="849"/>
                  </a:lnTo>
                  <a:lnTo>
                    <a:pt x="435" y="843"/>
                  </a:lnTo>
                  <a:lnTo>
                    <a:pt x="427" y="839"/>
                  </a:lnTo>
                  <a:lnTo>
                    <a:pt x="418" y="835"/>
                  </a:lnTo>
                  <a:lnTo>
                    <a:pt x="410" y="832"/>
                  </a:lnTo>
                  <a:lnTo>
                    <a:pt x="400" y="829"/>
                  </a:lnTo>
                  <a:lnTo>
                    <a:pt x="391" y="827"/>
                  </a:lnTo>
                  <a:lnTo>
                    <a:pt x="381" y="827"/>
                  </a:lnTo>
                  <a:lnTo>
                    <a:pt x="381" y="827"/>
                  </a:lnTo>
                  <a:close/>
                  <a:moveTo>
                    <a:pt x="381" y="954"/>
                  </a:moveTo>
                  <a:lnTo>
                    <a:pt x="96" y="954"/>
                  </a:lnTo>
                  <a:lnTo>
                    <a:pt x="96" y="954"/>
                  </a:lnTo>
                  <a:lnTo>
                    <a:pt x="89" y="954"/>
                  </a:lnTo>
                  <a:lnTo>
                    <a:pt x="83" y="952"/>
                  </a:lnTo>
                  <a:lnTo>
                    <a:pt x="77" y="948"/>
                  </a:lnTo>
                  <a:lnTo>
                    <a:pt x="73" y="945"/>
                  </a:lnTo>
                  <a:lnTo>
                    <a:pt x="73" y="945"/>
                  </a:lnTo>
                  <a:lnTo>
                    <a:pt x="69" y="940"/>
                  </a:lnTo>
                  <a:lnTo>
                    <a:pt x="65" y="935"/>
                  </a:lnTo>
                  <a:lnTo>
                    <a:pt x="64" y="929"/>
                  </a:lnTo>
                  <a:lnTo>
                    <a:pt x="63" y="923"/>
                  </a:lnTo>
                  <a:lnTo>
                    <a:pt x="63" y="636"/>
                  </a:lnTo>
                  <a:lnTo>
                    <a:pt x="63" y="636"/>
                  </a:lnTo>
                  <a:lnTo>
                    <a:pt x="64" y="630"/>
                  </a:lnTo>
                  <a:lnTo>
                    <a:pt x="65" y="623"/>
                  </a:lnTo>
                  <a:lnTo>
                    <a:pt x="69" y="618"/>
                  </a:lnTo>
                  <a:lnTo>
                    <a:pt x="73" y="614"/>
                  </a:lnTo>
                  <a:lnTo>
                    <a:pt x="77" y="609"/>
                  </a:lnTo>
                  <a:lnTo>
                    <a:pt x="83" y="607"/>
                  </a:lnTo>
                  <a:lnTo>
                    <a:pt x="89" y="605"/>
                  </a:lnTo>
                  <a:lnTo>
                    <a:pt x="96" y="604"/>
                  </a:lnTo>
                  <a:lnTo>
                    <a:pt x="96" y="604"/>
                  </a:lnTo>
                  <a:lnTo>
                    <a:pt x="102" y="605"/>
                  </a:lnTo>
                  <a:lnTo>
                    <a:pt x="107" y="607"/>
                  </a:lnTo>
                  <a:lnTo>
                    <a:pt x="113" y="609"/>
                  </a:lnTo>
                  <a:lnTo>
                    <a:pt x="118" y="614"/>
                  </a:lnTo>
                  <a:lnTo>
                    <a:pt x="121" y="618"/>
                  </a:lnTo>
                  <a:lnTo>
                    <a:pt x="124" y="623"/>
                  </a:lnTo>
                  <a:lnTo>
                    <a:pt x="127" y="630"/>
                  </a:lnTo>
                  <a:lnTo>
                    <a:pt x="127" y="636"/>
                  </a:lnTo>
                  <a:lnTo>
                    <a:pt x="127" y="764"/>
                  </a:lnTo>
                  <a:lnTo>
                    <a:pt x="127" y="764"/>
                  </a:lnTo>
                  <a:lnTo>
                    <a:pt x="128" y="768"/>
                  </a:lnTo>
                  <a:lnTo>
                    <a:pt x="129" y="772"/>
                  </a:lnTo>
                  <a:lnTo>
                    <a:pt x="130" y="777"/>
                  </a:lnTo>
                  <a:lnTo>
                    <a:pt x="132" y="781"/>
                  </a:lnTo>
                  <a:lnTo>
                    <a:pt x="135" y="784"/>
                  </a:lnTo>
                  <a:lnTo>
                    <a:pt x="138" y="788"/>
                  </a:lnTo>
                  <a:lnTo>
                    <a:pt x="142" y="791"/>
                  </a:lnTo>
                  <a:lnTo>
                    <a:pt x="146" y="793"/>
                  </a:lnTo>
                  <a:lnTo>
                    <a:pt x="146" y="793"/>
                  </a:lnTo>
                  <a:lnTo>
                    <a:pt x="151" y="794"/>
                  </a:lnTo>
                  <a:lnTo>
                    <a:pt x="156" y="795"/>
                  </a:lnTo>
                  <a:lnTo>
                    <a:pt x="160" y="795"/>
                  </a:lnTo>
                  <a:lnTo>
                    <a:pt x="164" y="795"/>
                  </a:lnTo>
                  <a:lnTo>
                    <a:pt x="168" y="794"/>
                  </a:lnTo>
                  <a:lnTo>
                    <a:pt x="173" y="792"/>
                  </a:lnTo>
                  <a:lnTo>
                    <a:pt x="177" y="790"/>
                  </a:lnTo>
                  <a:lnTo>
                    <a:pt x="181" y="786"/>
                  </a:lnTo>
                  <a:lnTo>
                    <a:pt x="358" y="614"/>
                  </a:lnTo>
                  <a:lnTo>
                    <a:pt x="358" y="614"/>
                  </a:lnTo>
                  <a:lnTo>
                    <a:pt x="364" y="609"/>
                  </a:lnTo>
                  <a:lnTo>
                    <a:pt x="369" y="607"/>
                  </a:lnTo>
                  <a:lnTo>
                    <a:pt x="376" y="605"/>
                  </a:lnTo>
                  <a:lnTo>
                    <a:pt x="381" y="605"/>
                  </a:lnTo>
                  <a:lnTo>
                    <a:pt x="387" y="605"/>
                  </a:lnTo>
                  <a:lnTo>
                    <a:pt x="394" y="607"/>
                  </a:lnTo>
                  <a:lnTo>
                    <a:pt x="399" y="609"/>
                  </a:lnTo>
                  <a:lnTo>
                    <a:pt x="403" y="614"/>
                  </a:lnTo>
                  <a:lnTo>
                    <a:pt x="403" y="614"/>
                  </a:lnTo>
                  <a:lnTo>
                    <a:pt x="408" y="619"/>
                  </a:lnTo>
                  <a:lnTo>
                    <a:pt x="411" y="624"/>
                  </a:lnTo>
                  <a:lnTo>
                    <a:pt x="412" y="630"/>
                  </a:lnTo>
                  <a:lnTo>
                    <a:pt x="413" y="636"/>
                  </a:lnTo>
                  <a:lnTo>
                    <a:pt x="412" y="643"/>
                  </a:lnTo>
                  <a:lnTo>
                    <a:pt x="411" y="648"/>
                  </a:lnTo>
                  <a:lnTo>
                    <a:pt x="408" y="654"/>
                  </a:lnTo>
                  <a:lnTo>
                    <a:pt x="403" y="659"/>
                  </a:lnTo>
                  <a:lnTo>
                    <a:pt x="232" y="837"/>
                  </a:lnTo>
                  <a:lnTo>
                    <a:pt x="232" y="837"/>
                  </a:lnTo>
                  <a:lnTo>
                    <a:pt x="229" y="840"/>
                  </a:lnTo>
                  <a:lnTo>
                    <a:pt x="225" y="844"/>
                  </a:lnTo>
                  <a:lnTo>
                    <a:pt x="224" y="849"/>
                  </a:lnTo>
                  <a:lnTo>
                    <a:pt x="223" y="853"/>
                  </a:lnTo>
                  <a:lnTo>
                    <a:pt x="222" y="857"/>
                  </a:lnTo>
                  <a:lnTo>
                    <a:pt x="222" y="863"/>
                  </a:lnTo>
                  <a:lnTo>
                    <a:pt x="223" y="867"/>
                  </a:lnTo>
                  <a:lnTo>
                    <a:pt x="225" y="871"/>
                  </a:lnTo>
                  <a:lnTo>
                    <a:pt x="225" y="871"/>
                  </a:lnTo>
                  <a:lnTo>
                    <a:pt x="227" y="875"/>
                  </a:lnTo>
                  <a:lnTo>
                    <a:pt x="230" y="879"/>
                  </a:lnTo>
                  <a:lnTo>
                    <a:pt x="233" y="883"/>
                  </a:lnTo>
                  <a:lnTo>
                    <a:pt x="236" y="885"/>
                  </a:lnTo>
                  <a:lnTo>
                    <a:pt x="240" y="887"/>
                  </a:lnTo>
                  <a:lnTo>
                    <a:pt x="245" y="889"/>
                  </a:lnTo>
                  <a:lnTo>
                    <a:pt x="249" y="891"/>
                  </a:lnTo>
                  <a:lnTo>
                    <a:pt x="254" y="891"/>
                  </a:lnTo>
                  <a:lnTo>
                    <a:pt x="381" y="891"/>
                  </a:lnTo>
                  <a:lnTo>
                    <a:pt x="381" y="891"/>
                  </a:lnTo>
                  <a:lnTo>
                    <a:pt x="387" y="892"/>
                  </a:lnTo>
                  <a:lnTo>
                    <a:pt x="394" y="893"/>
                  </a:lnTo>
                  <a:lnTo>
                    <a:pt x="399" y="896"/>
                  </a:lnTo>
                  <a:lnTo>
                    <a:pt x="403" y="900"/>
                  </a:lnTo>
                  <a:lnTo>
                    <a:pt x="408" y="904"/>
                  </a:lnTo>
                  <a:lnTo>
                    <a:pt x="411" y="910"/>
                  </a:lnTo>
                  <a:lnTo>
                    <a:pt x="412" y="916"/>
                  </a:lnTo>
                  <a:lnTo>
                    <a:pt x="413" y="923"/>
                  </a:lnTo>
                  <a:lnTo>
                    <a:pt x="413" y="923"/>
                  </a:lnTo>
                  <a:lnTo>
                    <a:pt x="412" y="929"/>
                  </a:lnTo>
                  <a:lnTo>
                    <a:pt x="411" y="935"/>
                  </a:lnTo>
                  <a:lnTo>
                    <a:pt x="408" y="940"/>
                  </a:lnTo>
                  <a:lnTo>
                    <a:pt x="403" y="945"/>
                  </a:lnTo>
                  <a:lnTo>
                    <a:pt x="399" y="948"/>
                  </a:lnTo>
                  <a:lnTo>
                    <a:pt x="394" y="952"/>
                  </a:lnTo>
                  <a:lnTo>
                    <a:pt x="387" y="954"/>
                  </a:lnTo>
                  <a:lnTo>
                    <a:pt x="381" y="954"/>
                  </a:lnTo>
                  <a:lnTo>
                    <a:pt x="381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665912" y="4035425"/>
              <a:ext cx="2154555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12 Month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为客户服务是我们存在的唯一理由，客户需求是我们发展的原动力。我们坚持以客户为中心，快速响应客户需求，持续为客户创造长期价值进而成就客户</a:t>
              </a:r>
              <a:endPara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75191" y="2819827"/>
              <a:ext cx="153599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500%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614512" y="1458658"/>
            <a:ext cx="2435860" cy="4394200"/>
            <a:chOff x="9022080" y="1460500"/>
            <a:chExt cx="2435860" cy="4394200"/>
          </a:xfrm>
        </p:grpSpPr>
        <p:sp>
          <p:nvSpPr>
            <p:cNvPr id="37" name="矩形 36"/>
            <p:cNvSpPr/>
            <p:nvPr/>
          </p:nvSpPr>
          <p:spPr>
            <a:xfrm>
              <a:off x="9022080" y="1460500"/>
              <a:ext cx="2435860" cy="4394200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8"/>
            <p:cNvSpPr>
              <a:spLocks noEditPoints="1"/>
            </p:cNvSpPr>
            <p:nvPr/>
          </p:nvSpPr>
          <p:spPr bwMode="auto">
            <a:xfrm>
              <a:off x="10078879" y="2005919"/>
              <a:ext cx="322263" cy="322263"/>
            </a:xfrm>
            <a:custGeom>
              <a:avLst/>
              <a:gdLst>
                <a:gd name="T0" fmla="*/ 77 w 1019"/>
                <a:gd name="T1" fmla="*/ 1 h 1017"/>
                <a:gd name="T2" fmla="*/ 35 w 1019"/>
                <a:gd name="T3" fmla="*/ 21 h 1017"/>
                <a:gd name="T4" fmla="*/ 8 w 1019"/>
                <a:gd name="T5" fmla="*/ 58 h 1017"/>
                <a:gd name="T6" fmla="*/ 0 w 1019"/>
                <a:gd name="T7" fmla="*/ 921 h 1017"/>
                <a:gd name="T8" fmla="*/ 8 w 1019"/>
                <a:gd name="T9" fmla="*/ 959 h 1017"/>
                <a:gd name="T10" fmla="*/ 35 w 1019"/>
                <a:gd name="T11" fmla="*/ 995 h 1017"/>
                <a:gd name="T12" fmla="*/ 77 w 1019"/>
                <a:gd name="T13" fmla="*/ 1015 h 1017"/>
                <a:gd name="T14" fmla="*/ 933 w 1019"/>
                <a:gd name="T15" fmla="*/ 1017 h 1017"/>
                <a:gd name="T16" fmla="*/ 976 w 1019"/>
                <a:gd name="T17" fmla="*/ 1001 h 1017"/>
                <a:gd name="T18" fmla="*/ 1007 w 1019"/>
                <a:gd name="T19" fmla="*/ 967 h 1017"/>
                <a:gd name="T20" fmla="*/ 1019 w 1019"/>
                <a:gd name="T21" fmla="*/ 921 h 1017"/>
                <a:gd name="T22" fmla="*/ 1014 w 1019"/>
                <a:gd name="T23" fmla="*/ 66 h 1017"/>
                <a:gd name="T24" fmla="*/ 991 w 1019"/>
                <a:gd name="T25" fmla="*/ 27 h 1017"/>
                <a:gd name="T26" fmla="*/ 951 w 1019"/>
                <a:gd name="T27" fmla="*/ 4 h 1017"/>
                <a:gd name="T28" fmla="*/ 954 w 1019"/>
                <a:gd name="T29" fmla="*/ 921 h 1017"/>
                <a:gd name="T30" fmla="*/ 946 w 1019"/>
                <a:gd name="T31" fmla="*/ 944 h 1017"/>
                <a:gd name="T32" fmla="*/ 96 w 1019"/>
                <a:gd name="T33" fmla="*/ 953 h 1017"/>
                <a:gd name="T34" fmla="*/ 73 w 1019"/>
                <a:gd name="T35" fmla="*/ 944 h 1017"/>
                <a:gd name="T36" fmla="*/ 64 w 1019"/>
                <a:gd name="T37" fmla="*/ 94 h 1017"/>
                <a:gd name="T38" fmla="*/ 73 w 1019"/>
                <a:gd name="T39" fmla="*/ 73 h 1017"/>
                <a:gd name="T40" fmla="*/ 923 w 1019"/>
                <a:gd name="T41" fmla="*/ 63 h 1017"/>
                <a:gd name="T42" fmla="*/ 946 w 1019"/>
                <a:gd name="T43" fmla="*/ 73 h 1017"/>
                <a:gd name="T44" fmla="*/ 954 w 1019"/>
                <a:gd name="T45" fmla="*/ 921 h 1017"/>
                <a:gd name="T46" fmla="*/ 179 w 1019"/>
                <a:gd name="T47" fmla="*/ 127 h 1017"/>
                <a:gd name="T48" fmla="*/ 132 w 1019"/>
                <a:gd name="T49" fmla="*/ 165 h 1017"/>
                <a:gd name="T50" fmla="*/ 128 w 1019"/>
                <a:gd name="T51" fmla="*/ 317 h 1017"/>
                <a:gd name="T52" fmla="*/ 146 w 1019"/>
                <a:gd name="T53" fmla="*/ 362 h 1017"/>
                <a:gd name="T54" fmla="*/ 191 w 1019"/>
                <a:gd name="T55" fmla="*/ 380 h 1017"/>
                <a:gd name="T56" fmla="*/ 852 w 1019"/>
                <a:gd name="T57" fmla="*/ 376 h 1017"/>
                <a:gd name="T58" fmla="*/ 890 w 1019"/>
                <a:gd name="T59" fmla="*/ 330 h 1017"/>
                <a:gd name="T60" fmla="*/ 891 w 1019"/>
                <a:gd name="T61" fmla="*/ 183 h 1017"/>
                <a:gd name="T62" fmla="*/ 863 w 1019"/>
                <a:gd name="T63" fmla="*/ 137 h 1017"/>
                <a:gd name="T64" fmla="*/ 828 w 1019"/>
                <a:gd name="T65" fmla="*/ 126 h 1017"/>
                <a:gd name="T66" fmla="*/ 191 w 1019"/>
                <a:gd name="T67" fmla="*/ 317 h 1017"/>
                <a:gd name="T68" fmla="*/ 179 w 1019"/>
                <a:gd name="T69" fmla="*/ 446 h 1017"/>
                <a:gd name="T70" fmla="*/ 132 w 1019"/>
                <a:gd name="T71" fmla="*/ 483 h 1017"/>
                <a:gd name="T72" fmla="*/ 128 w 1019"/>
                <a:gd name="T73" fmla="*/ 826 h 1017"/>
                <a:gd name="T74" fmla="*/ 146 w 1019"/>
                <a:gd name="T75" fmla="*/ 871 h 1017"/>
                <a:gd name="T76" fmla="*/ 191 w 1019"/>
                <a:gd name="T77" fmla="*/ 890 h 1017"/>
                <a:gd name="T78" fmla="*/ 344 w 1019"/>
                <a:gd name="T79" fmla="*/ 885 h 1017"/>
                <a:gd name="T80" fmla="*/ 381 w 1019"/>
                <a:gd name="T81" fmla="*/ 839 h 1017"/>
                <a:gd name="T82" fmla="*/ 382 w 1019"/>
                <a:gd name="T83" fmla="*/ 502 h 1017"/>
                <a:gd name="T84" fmla="*/ 355 w 1019"/>
                <a:gd name="T85" fmla="*/ 456 h 1017"/>
                <a:gd name="T86" fmla="*/ 319 w 1019"/>
                <a:gd name="T87" fmla="*/ 445 h 1017"/>
                <a:gd name="T88" fmla="*/ 191 w 1019"/>
                <a:gd name="T89" fmla="*/ 826 h 1017"/>
                <a:gd name="T90" fmla="*/ 496 w 1019"/>
                <a:gd name="T91" fmla="*/ 446 h 1017"/>
                <a:gd name="T92" fmla="*/ 451 w 1019"/>
                <a:gd name="T93" fmla="*/ 483 h 1017"/>
                <a:gd name="T94" fmla="*/ 446 w 1019"/>
                <a:gd name="T95" fmla="*/ 826 h 1017"/>
                <a:gd name="T96" fmla="*/ 464 w 1019"/>
                <a:gd name="T97" fmla="*/ 871 h 1017"/>
                <a:gd name="T98" fmla="*/ 509 w 1019"/>
                <a:gd name="T99" fmla="*/ 890 h 1017"/>
                <a:gd name="T100" fmla="*/ 852 w 1019"/>
                <a:gd name="T101" fmla="*/ 885 h 1017"/>
                <a:gd name="T102" fmla="*/ 890 w 1019"/>
                <a:gd name="T103" fmla="*/ 839 h 1017"/>
                <a:gd name="T104" fmla="*/ 891 w 1019"/>
                <a:gd name="T105" fmla="*/ 502 h 1017"/>
                <a:gd name="T106" fmla="*/ 863 w 1019"/>
                <a:gd name="T107" fmla="*/ 456 h 1017"/>
                <a:gd name="T108" fmla="*/ 828 w 1019"/>
                <a:gd name="T109" fmla="*/ 445 h 1017"/>
                <a:gd name="T110" fmla="*/ 509 w 1019"/>
                <a:gd name="T111" fmla="*/ 826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9" h="1017">
                  <a:moveTo>
                    <a:pt x="923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8" y="4"/>
                  </a:lnTo>
                  <a:lnTo>
                    <a:pt x="58" y="7"/>
                  </a:lnTo>
                  <a:lnTo>
                    <a:pt x="51" y="10"/>
                  </a:lnTo>
                  <a:lnTo>
                    <a:pt x="42" y="16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4"/>
                  </a:lnTo>
                  <a:lnTo>
                    <a:pt x="17" y="41"/>
                  </a:lnTo>
                  <a:lnTo>
                    <a:pt x="12" y="49"/>
                  </a:lnTo>
                  <a:lnTo>
                    <a:pt x="8" y="58"/>
                  </a:lnTo>
                  <a:lnTo>
                    <a:pt x="5" y="66"/>
                  </a:lnTo>
                  <a:lnTo>
                    <a:pt x="3" y="76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2" y="931"/>
                  </a:lnTo>
                  <a:lnTo>
                    <a:pt x="3" y="941"/>
                  </a:lnTo>
                  <a:lnTo>
                    <a:pt x="5" y="950"/>
                  </a:lnTo>
                  <a:lnTo>
                    <a:pt x="8" y="959"/>
                  </a:lnTo>
                  <a:lnTo>
                    <a:pt x="12" y="967"/>
                  </a:lnTo>
                  <a:lnTo>
                    <a:pt x="17" y="975"/>
                  </a:lnTo>
                  <a:lnTo>
                    <a:pt x="22" y="982"/>
                  </a:lnTo>
                  <a:lnTo>
                    <a:pt x="28" y="989"/>
                  </a:lnTo>
                  <a:lnTo>
                    <a:pt x="35" y="995"/>
                  </a:lnTo>
                  <a:lnTo>
                    <a:pt x="42" y="1001"/>
                  </a:lnTo>
                  <a:lnTo>
                    <a:pt x="51" y="1005"/>
                  </a:lnTo>
                  <a:lnTo>
                    <a:pt x="58" y="1009"/>
                  </a:lnTo>
                  <a:lnTo>
                    <a:pt x="68" y="1012"/>
                  </a:lnTo>
                  <a:lnTo>
                    <a:pt x="77" y="1015"/>
                  </a:lnTo>
                  <a:lnTo>
                    <a:pt x="86" y="1017"/>
                  </a:lnTo>
                  <a:lnTo>
                    <a:pt x="96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3" y="1017"/>
                  </a:lnTo>
                  <a:lnTo>
                    <a:pt x="943" y="1015"/>
                  </a:lnTo>
                  <a:lnTo>
                    <a:pt x="951" y="1012"/>
                  </a:lnTo>
                  <a:lnTo>
                    <a:pt x="960" y="1009"/>
                  </a:lnTo>
                  <a:lnTo>
                    <a:pt x="968" y="1005"/>
                  </a:lnTo>
                  <a:lnTo>
                    <a:pt x="976" y="1001"/>
                  </a:lnTo>
                  <a:lnTo>
                    <a:pt x="983" y="995"/>
                  </a:lnTo>
                  <a:lnTo>
                    <a:pt x="991" y="989"/>
                  </a:lnTo>
                  <a:lnTo>
                    <a:pt x="996" y="982"/>
                  </a:lnTo>
                  <a:lnTo>
                    <a:pt x="1002" y="975"/>
                  </a:lnTo>
                  <a:lnTo>
                    <a:pt x="1007" y="967"/>
                  </a:lnTo>
                  <a:lnTo>
                    <a:pt x="1011" y="959"/>
                  </a:lnTo>
                  <a:lnTo>
                    <a:pt x="1014" y="950"/>
                  </a:lnTo>
                  <a:lnTo>
                    <a:pt x="1017" y="941"/>
                  </a:lnTo>
                  <a:lnTo>
                    <a:pt x="1018" y="931"/>
                  </a:lnTo>
                  <a:lnTo>
                    <a:pt x="1019" y="921"/>
                  </a:lnTo>
                  <a:lnTo>
                    <a:pt x="1019" y="94"/>
                  </a:lnTo>
                  <a:lnTo>
                    <a:pt x="1019" y="94"/>
                  </a:lnTo>
                  <a:lnTo>
                    <a:pt x="1018" y="84"/>
                  </a:lnTo>
                  <a:lnTo>
                    <a:pt x="1017" y="76"/>
                  </a:lnTo>
                  <a:lnTo>
                    <a:pt x="1014" y="66"/>
                  </a:lnTo>
                  <a:lnTo>
                    <a:pt x="1011" y="58"/>
                  </a:lnTo>
                  <a:lnTo>
                    <a:pt x="1007" y="49"/>
                  </a:lnTo>
                  <a:lnTo>
                    <a:pt x="1002" y="41"/>
                  </a:lnTo>
                  <a:lnTo>
                    <a:pt x="996" y="34"/>
                  </a:lnTo>
                  <a:lnTo>
                    <a:pt x="991" y="27"/>
                  </a:lnTo>
                  <a:lnTo>
                    <a:pt x="983" y="21"/>
                  </a:lnTo>
                  <a:lnTo>
                    <a:pt x="976" y="16"/>
                  </a:lnTo>
                  <a:lnTo>
                    <a:pt x="968" y="10"/>
                  </a:lnTo>
                  <a:lnTo>
                    <a:pt x="960" y="7"/>
                  </a:lnTo>
                  <a:lnTo>
                    <a:pt x="951" y="4"/>
                  </a:lnTo>
                  <a:lnTo>
                    <a:pt x="943" y="1"/>
                  </a:lnTo>
                  <a:lnTo>
                    <a:pt x="933" y="0"/>
                  </a:lnTo>
                  <a:lnTo>
                    <a:pt x="923" y="0"/>
                  </a:lnTo>
                  <a:lnTo>
                    <a:pt x="923" y="0"/>
                  </a:lnTo>
                  <a:close/>
                  <a:moveTo>
                    <a:pt x="954" y="921"/>
                  </a:moveTo>
                  <a:lnTo>
                    <a:pt x="954" y="921"/>
                  </a:lnTo>
                  <a:lnTo>
                    <a:pt x="954" y="928"/>
                  </a:lnTo>
                  <a:lnTo>
                    <a:pt x="952" y="934"/>
                  </a:lnTo>
                  <a:lnTo>
                    <a:pt x="949" y="939"/>
                  </a:lnTo>
                  <a:lnTo>
                    <a:pt x="946" y="944"/>
                  </a:lnTo>
                  <a:lnTo>
                    <a:pt x="940" y="948"/>
                  </a:lnTo>
                  <a:lnTo>
                    <a:pt x="935" y="950"/>
                  </a:lnTo>
                  <a:lnTo>
                    <a:pt x="930" y="952"/>
                  </a:lnTo>
                  <a:lnTo>
                    <a:pt x="923" y="953"/>
                  </a:lnTo>
                  <a:lnTo>
                    <a:pt x="96" y="953"/>
                  </a:lnTo>
                  <a:lnTo>
                    <a:pt x="96" y="953"/>
                  </a:lnTo>
                  <a:lnTo>
                    <a:pt x="90" y="952"/>
                  </a:lnTo>
                  <a:lnTo>
                    <a:pt x="84" y="950"/>
                  </a:lnTo>
                  <a:lnTo>
                    <a:pt x="78" y="948"/>
                  </a:lnTo>
                  <a:lnTo>
                    <a:pt x="73" y="944"/>
                  </a:lnTo>
                  <a:lnTo>
                    <a:pt x="69" y="939"/>
                  </a:lnTo>
                  <a:lnTo>
                    <a:pt x="67" y="934"/>
                  </a:lnTo>
                  <a:lnTo>
                    <a:pt x="65" y="928"/>
                  </a:lnTo>
                  <a:lnTo>
                    <a:pt x="64" y="921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5" y="89"/>
                  </a:lnTo>
                  <a:lnTo>
                    <a:pt x="67" y="82"/>
                  </a:lnTo>
                  <a:lnTo>
                    <a:pt x="69" y="77"/>
                  </a:lnTo>
                  <a:lnTo>
                    <a:pt x="73" y="73"/>
                  </a:lnTo>
                  <a:lnTo>
                    <a:pt x="78" y="68"/>
                  </a:lnTo>
                  <a:lnTo>
                    <a:pt x="84" y="65"/>
                  </a:lnTo>
                  <a:lnTo>
                    <a:pt x="90" y="63"/>
                  </a:lnTo>
                  <a:lnTo>
                    <a:pt x="96" y="63"/>
                  </a:lnTo>
                  <a:lnTo>
                    <a:pt x="923" y="63"/>
                  </a:lnTo>
                  <a:lnTo>
                    <a:pt x="923" y="63"/>
                  </a:lnTo>
                  <a:lnTo>
                    <a:pt x="930" y="63"/>
                  </a:lnTo>
                  <a:lnTo>
                    <a:pt x="935" y="65"/>
                  </a:lnTo>
                  <a:lnTo>
                    <a:pt x="940" y="68"/>
                  </a:lnTo>
                  <a:lnTo>
                    <a:pt x="946" y="73"/>
                  </a:lnTo>
                  <a:lnTo>
                    <a:pt x="949" y="77"/>
                  </a:lnTo>
                  <a:lnTo>
                    <a:pt x="952" y="82"/>
                  </a:lnTo>
                  <a:lnTo>
                    <a:pt x="954" y="89"/>
                  </a:lnTo>
                  <a:lnTo>
                    <a:pt x="954" y="94"/>
                  </a:lnTo>
                  <a:lnTo>
                    <a:pt x="954" y="921"/>
                  </a:lnTo>
                  <a:close/>
                  <a:moveTo>
                    <a:pt x="828" y="126"/>
                  </a:moveTo>
                  <a:lnTo>
                    <a:pt x="191" y="126"/>
                  </a:lnTo>
                  <a:lnTo>
                    <a:pt x="191" y="126"/>
                  </a:lnTo>
                  <a:lnTo>
                    <a:pt x="185" y="126"/>
                  </a:lnTo>
                  <a:lnTo>
                    <a:pt x="179" y="127"/>
                  </a:lnTo>
                  <a:lnTo>
                    <a:pt x="167" y="132"/>
                  </a:lnTo>
                  <a:lnTo>
                    <a:pt x="156" y="137"/>
                  </a:lnTo>
                  <a:lnTo>
                    <a:pt x="146" y="144"/>
                  </a:lnTo>
                  <a:lnTo>
                    <a:pt x="139" y="154"/>
                  </a:lnTo>
                  <a:lnTo>
                    <a:pt x="132" y="165"/>
                  </a:lnTo>
                  <a:lnTo>
                    <a:pt x="129" y="177"/>
                  </a:lnTo>
                  <a:lnTo>
                    <a:pt x="128" y="183"/>
                  </a:lnTo>
                  <a:lnTo>
                    <a:pt x="128" y="189"/>
                  </a:lnTo>
                  <a:lnTo>
                    <a:pt x="128" y="317"/>
                  </a:lnTo>
                  <a:lnTo>
                    <a:pt x="128" y="317"/>
                  </a:lnTo>
                  <a:lnTo>
                    <a:pt x="128" y="324"/>
                  </a:lnTo>
                  <a:lnTo>
                    <a:pt x="129" y="330"/>
                  </a:lnTo>
                  <a:lnTo>
                    <a:pt x="132" y="342"/>
                  </a:lnTo>
                  <a:lnTo>
                    <a:pt x="139" y="353"/>
                  </a:lnTo>
                  <a:lnTo>
                    <a:pt x="146" y="362"/>
                  </a:lnTo>
                  <a:lnTo>
                    <a:pt x="156" y="370"/>
                  </a:lnTo>
                  <a:lnTo>
                    <a:pt x="167" y="376"/>
                  </a:lnTo>
                  <a:lnTo>
                    <a:pt x="179" y="379"/>
                  </a:lnTo>
                  <a:lnTo>
                    <a:pt x="185" y="380"/>
                  </a:lnTo>
                  <a:lnTo>
                    <a:pt x="191" y="380"/>
                  </a:lnTo>
                  <a:lnTo>
                    <a:pt x="828" y="380"/>
                  </a:lnTo>
                  <a:lnTo>
                    <a:pt x="828" y="380"/>
                  </a:lnTo>
                  <a:lnTo>
                    <a:pt x="834" y="380"/>
                  </a:lnTo>
                  <a:lnTo>
                    <a:pt x="841" y="379"/>
                  </a:lnTo>
                  <a:lnTo>
                    <a:pt x="852" y="376"/>
                  </a:lnTo>
                  <a:lnTo>
                    <a:pt x="863" y="370"/>
                  </a:lnTo>
                  <a:lnTo>
                    <a:pt x="873" y="362"/>
                  </a:lnTo>
                  <a:lnTo>
                    <a:pt x="880" y="353"/>
                  </a:lnTo>
                  <a:lnTo>
                    <a:pt x="886" y="342"/>
                  </a:lnTo>
                  <a:lnTo>
                    <a:pt x="890" y="330"/>
                  </a:lnTo>
                  <a:lnTo>
                    <a:pt x="891" y="324"/>
                  </a:lnTo>
                  <a:lnTo>
                    <a:pt x="891" y="317"/>
                  </a:lnTo>
                  <a:lnTo>
                    <a:pt x="891" y="189"/>
                  </a:lnTo>
                  <a:lnTo>
                    <a:pt x="891" y="189"/>
                  </a:lnTo>
                  <a:lnTo>
                    <a:pt x="891" y="183"/>
                  </a:lnTo>
                  <a:lnTo>
                    <a:pt x="890" y="177"/>
                  </a:lnTo>
                  <a:lnTo>
                    <a:pt x="886" y="165"/>
                  </a:lnTo>
                  <a:lnTo>
                    <a:pt x="880" y="154"/>
                  </a:lnTo>
                  <a:lnTo>
                    <a:pt x="873" y="144"/>
                  </a:lnTo>
                  <a:lnTo>
                    <a:pt x="863" y="137"/>
                  </a:lnTo>
                  <a:lnTo>
                    <a:pt x="852" y="132"/>
                  </a:lnTo>
                  <a:lnTo>
                    <a:pt x="841" y="127"/>
                  </a:lnTo>
                  <a:lnTo>
                    <a:pt x="834" y="126"/>
                  </a:lnTo>
                  <a:lnTo>
                    <a:pt x="828" y="126"/>
                  </a:lnTo>
                  <a:lnTo>
                    <a:pt x="828" y="126"/>
                  </a:lnTo>
                  <a:close/>
                  <a:moveTo>
                    <a:pt x="191" y="317"/>
                  </a:moveTo>
                  <a:lnTo>
                    <a:pt x="191" y="189"/>
                  </a:lnTo>
                  <a:lnTo>
                    <a:pt x="828" y="189"/>
                  </a:lnTo>
                  <a:lnTo>
                    <a:pt x="828" y="317"/>
                  </a:lnTo>
                  <a:lnTo>
                    <a:pt x="191" y="317"/>
                  </a:lnTo>
                  <a:close/>
                  <a:moveTo>
                    <a:pt x="319" y="445"/>
                  </a:moveTo>
                  <a:lnTo>
                    <a:pt x="191" y="445"/>
                  </a:lnTo>
                  <a:lnTo>
                    <a:pt x="191" y="445"/>
                  </a:lnTo>
                  <a:lnTo>
                    <a:pt x="185" y="445"/>
                  </a:lnTo>
                  <a:lnTo>
                    <a:pt x="179" y="446"/>
                  </a:lnTo>
                  <a:lnTo>
                    <a:pt x="167" y="449"/>
                  </a:lnTo>
                  <a:lnTo>
                    <a:pt x="156" y="456"/>
                  </a:lnTo>
                  <a:lnTo>
                    <a:pt x="146" y="463"/>
                  </a:lnTo>
                  <a:lnTo>
                    <a:pt x="139" y="473"/>
                  </a:lnTo>
                  <a:lnTo>
                    <a:pt x="132" y="483"/>
                  </a:lnTo>
                  <a:lnTo>
                    <a:pt x="129" y="495"/>
                  </a:lnTo>
                  <a:lnTo>
                    <a:pt x="128" y="502"/>
                  </a:lnTo>
                  <a:lnTo>
                    <a:pt x="128" y="508"/>
                  </a:lnTo>
                  <a:lnTo>
                    <a:pt x="128" y="826"/>
                  </a:lnTo>
                  <a:lnTo>
                    <a:pt x="128" y="826"/>
                  </a:lnTo>
                  <a:lnTo>
                    <a:pt x="128" y="832"/>
                  </a:lnTo>
                  <a:lnTo>
                    <a:pt x="129" y="839"/>
                  </a:lnTo>
                  <a:lnTo>
                    <a:pt x="132" y="850"/>
                  </a:lnTo>
                  <a:lnTo>
                    <a:pt x="139" y="861"/>
                  </a:lnTo>
                  <a:lnTo>
                    <a:pt x="146" y="871"/>
                  </a:lnTo>
                  <a:lnTo>
                    <a:pt x="156" y="878"/>
                  </a:lnTo>
                  <a:lnTo>
                    <a:pt x="167" y="885"/>
                  </a:lnTo>
                  <a:lnTo>
                    <a:pt x="179" y="888"/>
                  </a:lnTo>
                  <a:lnTo>
                    <a:pt x="185" y="889"/>
                  </a:lnTo>
                  <a:lnTo>
                    <a:pt x="191" y="890"/>
                  </a:lnTo>
                  <a:lnTo>
                    <a:pt x="319" y="890"/>
                  </a:lnTo>
                  <a:lnTo>
                    <a:pt x="319" y="890"/>
                  </a:lnTo>
                  <a:lnTo>
                    <a:pt x="326" y="889"/>
                  </a:lnTo>
                  <a:lnTo>
                    <a:pt x="331" y="888"/>
                  </a:lnTo>
                  <a:lnTo>
                    <a:pt x="344" y="885"/>
                  </a:lnTo>
                  <a:lnTo>
                    <a:pt x="355" y="878"/>
                  </a:lnTo>
                  <a:lnTo>
                    <a:pt x="363" y="871"/>
                  </a:lnTo>
                  <a:lnTo>
                    <a:pt x="372" y="861"/>
                  </a:lnTo>
                  <a:lnTo>
                    <a:pt x="377" y="850"/>
                  </a:lnTo>
                  <a:lnTo>
                    <a:pt x="381" y="839"/>
                  </a:lnTo>
                  <a:lnTo>
                    <a:pt x="382" y="832"/>
                  </a:lnTo>
                  <a:lnTo>
                    <a:pt x="382" y="826"/>
                  </a:lnTo>
                  <a:lnTo>
                    <a:pt x="382" y="508"/>
                  </a:lnTo>
                  <a:lnTo>
                    <a:pt x="382" y="508"/>
                  </a:lnTo>
                  <a:lnTo>
                    <a:pt x="382" y="502"/>
                  </a:lnTo>
                  <a:lnTo>
                    <a:pt x="381" y="495"/>
                  </a:lnTo>
                  <a:lnTo>
                    <a:pt x="377" y="483"/>
                  </a:lnTo>
                  <a:lnTo>
                    <a:pt x="372" y="473"/>
                  </a:lnTo>
                  <a:lnTo>
                    <a:pt x="363" y="463"/>
                  </a:lnTo>
                  <a:lnTo>
                    <a:pt x="355" y="456"/>
                  </a:lnTo>
                  <a:lnTo>
                    <a:pt x="344" y="449"/>
                  </a:lnTo>
                  <a:lnTo>
                    <a:pt x="331" y="446"/>
                  </a:lnTo>
                  <a:lnTo>
                    <a:pt x="326" y="445"/>
                  </a:lnTo>
                  <a:lnTo>
                    <a:pt x="319" y="445"/>
                  </a:lnTo>
                  <a:lnTo>
                    <a:pt x="319" y="445"/>
                  </a:lnTo>
                  <a:close/>
                  <a:moveTo>
                    <a:pt x="191" y="826"/>
                  </a:moveTo>
                  <a:lnTo>
                    <a:pt x="191" y="508"/>
                  </a:lnTo>
                  <a:lnTo>
                    <a:pt x="319" y="508"/>
                  </a:lnTo>
                  <a:lnTo>
                    <a:pt x="319" y="826"/>
                  </a:lnTo>
                  <a:lnTo>
                    <a:pt x="191" y="826"/>
                  </a:lnTo>
                  <a:close/>
                  <a:moveTo>
                    <a:pt x="828" y="445"/>
                  </a:moveTo>
                  <a:lnTo>
                    <a:pt x="509" y="445"/>
                  </a:lnTo>
                  <a:lnTo>
                    <a:pt x="509" y="445"/>
                  </a:lnTo>
                  <a:lnTo>
                    <a:pt x="503" y="445"/>
                  </a:lnTo>
                  <a:lnTo>
                    <a:pt x="496" y="446"/>
                  </a:lnTo>
                  <a:lnTo>
                    <a:pt x="484" y="449"/>
                  </a:lnTo>
                  <a:lnTo>
                    <a:pt x="474" y="456"/>
                  </a:lnTo>
                  <a:lnTo>
                    <a:pt x="464" y="463"/>
                  </a:lnTo>
                  <a:lnTo>
                    <a:pt x="456" y="473"/>
                  </a:lnTo>
                  <a:lnTo>
                    <a:pt x="451" y="483"/>
                  </a:lnTo>
                  <a:lnTo>
                    <a:pt x="447" y="495"/>
                  </a:lnTo>
                  <a:lnTo>
                    <a:pt x="446" y="502"/>
                  </a:lnTo>
                  <a:lnTo>
                    <a:pt x="446" y="508"/>
                  </a:lnTo>
                  <a:lnTo>
                    <a:pt x="446" y="826"/>
                  </a:lnTo>
                  <a:lnTo>
                    <a:pt x="446" y="826"/>
                  </a:lnTo>
                  <a:lnTo>
                    <a:pt x="446" y="832"/>
                  </a:lnTo>
                  <a:lnTo>
                    <a:pt x="447" y="839"/>
                  </a:lnTo>
                  <a:lnTo>
                    <a:pt x="451" y="850"/>
                  </a:lnTo>
                  <a:lnTo>
                    <a:pt x="456" y="861"/>
                  </a:lnTo>
                  <a:lnTo>
                    <a:pt x="464" y="871"/>
                  </a:lnTo>
                  <a:lnTo>
                    <a:pt x="474" y="878"/>
                  </a:lnTo>
                  <a:lnTo>
                    <a:pt x="484" y="885"/>
                  </a:lnTo>
                  <a:lnTo>
                    <a:pt x="496" y="888"/>
                  </a:lnTo>
                  <a:lnTo>
                    <a:pt x="503" y="889"/>
                  </a:lnTo>
                  <a:lnTo>
                    <a:pt x="509" y="890"/>
                  </a:lnTo>
                  <a:lnTo>
                    <a:pt x="828" y="890"/>
                  </a:lnTo>
                  <a:lnTo>
                    <a:pt x="828" y="890"/>
                  </a:lnTo>
                  <a:lnTo>
                    <a:pt x="834" y="889"/>
                  </a:lnTo>
                  <a:lnTo>
                    <a:pt x="841" y="888"/>
                  </a:lnTo>
                  <a:lnTo>
                    <a:pt x="852" y="885"/>
                  </a:lnTo>
                  <a:lnTo>
                    <a:pt x="863" y="878"/>
                  </a:lnTo>
                  <a:lnTo>
                    <a:pt x="873" y="871"/>
                  </a:lnTo>
                  <a:lnTo>
                    <a:pt x="880" y="861"/>
                  </a:lnTo>
                  <a:lnTo>
                    <a:pt x="886" y="850"/>
                  </a:lnTo>
                  <a:lnTo>
                    <a:pt x="890" y="839"/>
                  </a:lnTo>
                  <a:lnTo>
                    <a:pt x="891" y="832"/>
                  </a:lnTo>
                  <a:lnTo>
                    <a:pt x="891" y="826"/>
                  </a:lnTo>
                  <a:lnTo>
                    <a:pt x="891" y="508"/>
                  </a:lnTo>
                  <a:lnTo>
                    <a:pt x="891" y="508"/>
                  </a:lnTo>
                  <a:lnTo>
                    <a:pt x="891" y="502"/>
                  </a:lnTo>
                  <a:lnTo>
                    <a:pt x="890" y="495"/>
                  </a:lnTo>
                  <a:lnTo>
                    <a:pt x="886" y="483"/>
                  </a:lnTo>
                  <a:lnTo>
                    <a:pt x="880" y="473"/>
                  </a:lnTo>
                  <a:lnTo>
                    <a:pt x="873" y="463"/>
                  </a:lnTo>
                  <a:lnTo>
                    <a:pt x="863" y="456"/>
                  </a:lnTo>
                  <a:lnTo>
                    <a:pt x="852" y="449"/>
                  </a:lnTo>
                  <a:lnTo>
                    <a:pt x="841" y="446"/>
                  </a:lnTo>
                  <a:lnTo>
                    <a:pt x="834" y="445"/>
                  </a:lnTo>
                  <a:lnTo>
                    <a:pt x="828" y="445"/>
                  </a:lnTo>
                  <a:lnTo>
                    <a:pt x="828" y="445"/>
                  </a:lnTo>
                  <a:close/>
                  <a:moveTo>
                    <a:pt x="509" y="826"/>
                  </a:moveTo>
                  <a:lnTo>
                    <a:pt x="509" y="508"/>
                  </a:lnTo>
                  <a:lnTo>
                    <a:pt x="828" y="508"/>
                  </a:lnTo>
                  <a:lnTo>
                    <a:pt x="828" y="826"/>
                  </a:lnTo>
                  <a:lnTo>
                    <a:pt x="509" y="8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9162732" y="4035425"/>
              <a:ext cx="2154555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12 Month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为客户服务是我们存在的唯一理由，客户需求是我们发展的原动力。我们坚持以客户为中心，快速响应客户需求，持续为客户创造长期价值进而成就客户</a:t>
              </a:r>
              <a:endPara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9487238" y="2819827"/>
              <a:ext cx="150554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250%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17692" y="1458658"/>
            <a:ext cx="2435860" cy="4394200"/>
            <a:chOff x="6525260" y="1460500"/>
            <a:chExt cx="2435860" cy="4394200"/>
          </a:xfrm>
        </p:grpSpPr>
        <p:sp>
          <p:nvSpPr>
            <p:cNvPr id="42" name="矩形 41"/>
            <p:cNvSpPr/>
            <p:nvPr/>
          </p:nvSpPr>
          <p:spPr>
            <a:xfrm>
              <a:off x="6525260" y="1460500"/>
              <a:ext cx="2435860" cy="4394200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93"/>
            <p:cNvSpPr>
              <a:spLocks noEditPoints="1"/>
            </p:cNvSpPr>
            <p:nvPr/>
          </p:nvSpPr>
          <p:spPr bwMode="auto">
            <a:xfrm>
              <a:off x="7582059" y="2004332"/>
              <a:ext cx="322263" cy="323850"/>
            </a:xfrm>
            <a:custGeom>
              <a:avLst/>
              <a:gdLst>
                <a:gd name="T0" fmla="*/ 11 w 1017"/>
                <a:gd name="T1" fmla="*/ 50 h 1018"/>
                <a:gd name="T2" fmla="*/ 28 w 1017"/>
                <a:gd name="T3" fmla="*/ 450 h 1018"/>
                <a:gd name="T4" fmla="*/ 148 w 1017"/>
                <a:gd name="T5" fmla="*/ 461 h 1018"/>
                <a:gd name="T6" fmla="*/ 328 w 1017"/>
                <a:gd name="T7" fmla="*/ 461 h 1018"/>
                <a:gd name="T8" fmla="*/ 449 w 1017"/>
                <a:gd name="T9" fmla="*/ 450 h 1018"/>
                <a:gd name="T10" fmla="*/ 456 w 1017"/>
                <a:gd name="T11" fmla="*/ 322 h 1018"/>
                <a:gd name="T12" fmla="*/ 466 w 1017"/>
                <a:gd name="T13" fmla="*/ 141 h 1018"/>
                <a:gd name="T14" fmla="*/ 442 w 1017"/>
                <a:gd name="T15" fmla="*/ 21 h 1018"/>
                <a:gd name="T16" fmla="*/ 236 w 1017"/>
                <a:gd name="T17" fmla="*/ 133 h 1018"/>
                <a:gd name="T18" fmla="*/ 403 w 1017"/>
                <a:gd name="T19" fmla="*/ 359 h 1018"/>
                <a:gd name="T20" fmla="*/ 369 w 1017"/>
                <a:gd name="T21" fmla="*/ 411 h 1018"/>
                <a:gd name="T22" fmla="*/ 138 w 1017"/>
                <a:gd name="T23" fmla="*/ 231 h 1018"/>
                <a:gd name="T24" fmla="*/ 102 w 1017"/>
                <a:gd name="T25" fmla="*/ 413 h 1018"/>
                <a:gd name="T26" fmla="*/ 69 w 1017"/>
                <a:gd name="T27" fmla="*/ 78 h 1018"/>
                <a:gd name="T28" fmla="*/ 412 w 1017"/>
                <a:gd name="T29" fmla="*/ 89 h 1018"/>
                <a:gd name="T30" fmla="*/ 975 w 1017"/>
                <a:gd name="T31" fmla="*/ 16 h 1018"/>
                <a:gd name="T32" fmla="*/ 575 w 1017"/>
                <a:gd name="T33" fmla="*/ 21 h 1018"/>
                <a:gd name="T34" fmla="*/ 552 w 1017"/>
                <a:gd name="T35" fmla="*/ 141 h 1018"/>
                <a:gd name="T36" fmla="*/ 562 w 1017"/>
                <a:gd name="T37" fmla="*/ 322 h 1018"/>
                <a:gd name="T38" fmla="*/ 569 w 1017"/>
                <a:gd name="T39" fmla="*/ 450 h 1018"/>
                <a:gd name="T40" fmla="*/ 689 w 1017"/>
                <a:gd name="T41" fmla="*/ 461 h 1018"/>
                <a:gd name="T42" fmla="*/ 869 w 1017"/>
                <a:gd name="T43" fmla="*/ 461 h 1018"/>
                <a:gd name="T44" fmla="*/ 989 w 1017"/>
                <a:gd name="T45" fmla="*/ 450 h 1018"/>
                <a:gd name="T46" fmla="*/ 1006 w 1017"/>
                <a:gd name="T47" fmla="*/ 50 h 1018"/>
                <a:gd name="T48" fmla="*/ 922 w 1017"/>
                <a:gd name="T49" fmla="*/ 413 h 1018"/>
                <a:gd name="T50" fmla="*/ 882 w 1017"/>
                <a:gd name="T51" fmla="*/ 234 h 1018"/>
                <a:gd name="T52" fmla="*/ 648 w 1017"/>
                <a:gd name="T53" fmla="*/ 411 h 1018"/>
                <a:gd name="T54" fmla="*/ 614 w 1017"/>
                <a:gd name="T55" fmla="*/ 359 h 1018"/>
                <a:gd name="T56" fmla="*/ 780 w 1017"/>
                <a:gd name="T57" fmla="*/ 133 h 1018"/>
                <a:gd name="T58" fmla="*/ 604 w 1017"/>
                <a:gd name="T59" fmla="*/ 95 h 1018"/>
                <a:gd name="T60" fmla="*/ 944 w 1017"/>
                <a:gd name="T61" fmla="*/ 73 h 1018"/>
                <a:gd name="T62" fmla="*/ 854 w 1017"/>
                <a:gd name="T63" fmla="*/ 569 h 1018"/>
                <a:gd name="T64" fmla="*/ 672 w 1017"/>
                <a:gd name="T65" fmla="*/ 548 h 1018"/>
                <a:gd name="T66" fmla="*/ 556 w 1017"/>
                <a:gd name="T67" fmla="*/ 584 h 1018"/>
                <a:gd name="T68" fmla="*/ 688 w 1017"/>
                <a:gd name="T69" fmla="*/ 827 h 1018"/>
                <a:gd name="T70" fmla="*/ 545 w 1017"/>
                <a:gd name="T71" fmla="*/ 894 h 1018"/>
                <a:gd name="T72" fmla="*/ 590 w 1017"/>
                <a:gd name="T73" fmla="*/ 1006 h 1018"/>
                <a:gd name="T74" fmla="*/ 989 w 1017"/>
                <a:gd name="T75" fmla="*/ 990 h 1018"/>
                <a:gd name="T76" fmla="*/ 1010 w 1017"/>
                <a:gd name="T77" fmla="*/ 599 h 1018"/>
                <a:gd name="T78" fmla="*/ 954 w 1017"/>
                <a:gd name="T79" fmla="*/ 923 h 1018"/>
                <a:gd name="T80" fmla="*/ 614 w 1017"/>
                <a:gd name="T81" fmla="*/ 945 h 1018"/>
                <a:gd name="T82" fmla="*/ 763 w 1017"/>
                <a:gd name="T83" fmla="*/ 891 h 1018"/>
                <a:gd name="T84" fmla="*/ 791 w 1017"/>
                <a:gd name="T85" fmla="*/ 844 h 1018"/>
                <a:gd name="T86" fmla="*/ 623 w 1017"/>
                <a:gd name="T87" fmla="*/ 607 h 1018"/>
                <a:gd name="T88" fmla="*/ 866 w 1017"/>
                <a:gd name="T89" fmla="*/ 794 h 1018"/>
                <a:gd name="T90" fmla="*/ 896 w 1017"/>
                <a:gd name="T91" fmla="*/ 618 h 1018"/>
                <a:gd name="T92" fmla="*/ 954 w 1017"/>
                <a:gd name="T93" fmla="*/ 923 h 1018"/>
                <a:gd name="T94" fmla="*/ 473 w 1017"/>
                <a:gd name="T95" fmla="*/ 609 h 1018"/>
                <a:gd name="T96" fmla="*/ 372 w 1017"/>
                <a:gd name="T97" fmla="*/ 542 h 1018"/>
                <a:gd name="T98" fmla="*/ 179 w 1017"/>
                <a:gd name="T99" fmla="*/ 591 h 1018"/>
                <a:gd name="T100" fmla="*/ 67 w 1017"/>
                <a:gd name="T101" fmla="*/ 545 h 1018"/>
                <a:gd name="T102" fmla="*/ 0 w 1017"/>
                <a:gd name="T103" fmla="*/ 923 h 1018"/>
                <a:gd name="T104" fmla="*/ 76 w 1017"/>
                <a:gd name="T105" fmla="*/ 1016 h 1018"/>
                <a:gd name="T106" fmla="*/ 466 w 1017"/>
                <a:gd name="T107" fmla="*/ 968 h 1018"/>
                <a:gd name="T108" fmla="*/ 442 w 1017"/>
                <a:gd name="T109" fmla="*/ 849 h 1018"/>
                <a:gd name="T110" fmla="*/ 73 w 1017"/>
                <a:gd name="T111" fmla="*/ 945 h 1018"/>
                <a:gd name="T112" fmla="*/ 96 w 1017"/>
                <a:gd name="T113" fmla="*/ 604 h 1018"/>
                <a:gd name="T114" fmla="*/ 132 w 1017"/>
                <a:gd name="T115" fmla="*/ 781 h 1018"/>
                <a:gd name="T116" fmla="*/ 358 w 1017"/>
                <a:gd name="T117" fmla="*/ 614 h 1018"/>
                <a:gd name="T118" fmla="*/ 411 w 1017"/>
                <a:gd name="T119" fmla="*/ 648 h 1018"/>
                <a:gd name="T120" fmla="*/ 230 w 1017"/>
                <a:gd name="T121" fmla="*/ 879 h 1018"/>
                <a:gd name="T122" fmla="*/ 412 w 1017"/>
                <a:gd name="T123" fmla="*/ 916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7" h="1018">
                  <a:moveTo>
                    <a:pt x="381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1"/>
                  </a:lnTo>
                  <a:lnTo>
                    <a:pt x="76" y="2"/>
                  </a:lnTo>
                  <a:lnTo>
                    <a:pt x="68" y="4"/>
                  </a:lnTo>
                  <a:lnTo>
                    <a:pt x="59" y="8"/>
                  </a:lnTo>
                  <a:lnTo>
                    <a:pt x="50" y="12"/>
                  </a:lnTo>
                  <a:lnTo>
                    <a:pt x="42" y="16"/>
                  </a:lnTo>
                  <a:lnTo>
                    <a:pt x="34" y="21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1" y="35"/>
                  </a:lnTo>
                  <a:lnTo>
                    <a:pt x="16" y="43"/>
                  </a:lnTo>
                  <a:lnTo>
                    <a:pt x="11" y="50"/>
                  </a:lnTo>
                  <a:lnTo>
                    <a:pt x="6" y="59"/>
                  </a:lnTo>
                  <a:lnTo>
                    <a:pt x="4" y="68"/>
                  </a:lnTo>
                  <a:lnTo>
                    <a:pt x="1" y="77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92"/>
                  </a:lnTo>
                  <a:lnTo>
                    <a:pt x="2" y="401"/>
                  </a:lnTo>
                  <a:lnTo>
                    <a:pt x="4" y="410"/>
                  </a:lnTo>
                  <a:lnTo>
                    <a:pt x="8" y="418"/>
                  </a:lnTo>
                  <a:lnTo>
                    <a:pt x="11" y="427"/>
                  </a:lnTo>
                  <a:lnTo>
                    <a:pt x="16" y="436"/>
                  </a:lnTo>
                  <a:lnTo>
                    <a:pt x="21" y="442"/>
                  </a:lnTo>
                  <a:lnTo>
                    <a:pt x="28" y="450"/>
                  </a:lnTo>
                  <a:lnTo>
                    <a:pt x="34" y="455"/>
                  </a:lnTo>
                  <a:lnTo>
                    <a:pt x="42" y="461"/>
                  </a:lnTo>
                  <a:lnTo>
                    <a:pt x="49" y="466"/>
                  </a:lnTo>
                  <a:lnTo>
                    <a:pt x="58" y="470"/>
                  </a:lnTo>
                  <a:lnTo>
                    <a:pt x="67" y="473"/>
                  </a:lnTo>
                  <a:lnTo>
                    <a:pt x="76" y="475"/>
                  </a:lnTo>
                  <a:lnTo>
                    <a:pt x="86" y="476"/>
                  </a:lnTo>
                  <a:lnTo>
                    <a:pt x="96" y="477"/>
                  </a:lnTo>
                  <a:lnTo>
                    <a:pt x="96" y="477"/>
                  </a:lnTo>
                  <a:lnTo>
                    <a:pt x="105" y="476"/>
                  </a:lnTo>
                  <a:lnTo>
                    <a:pt x="115" y="475"/>
                  </a:lnTo>
                  <a:lnTo>
                    <a:pt x="123" y="473"/>
                  </a:lnTo>
                  <a:lnTo>
                    <a:pt x="132" y="470"/>
                  </a:lnTo>
                  <a:lnTo>
                    <a:pt x="141" y="466"/>
                  </a:lnTo>
                  <a:lnTo>
                    <a:pt x="148" y="461"/>
                  </a:lnTo>
                  <a:lnTo>
                    <a:pt x="156" y="455"/>
                  </a:lnTo>
                  <a:lnTo>
                    <a:pt x="162" y="450"/>
                  </a:lnTo>
                  <a:lnTo>
                    <a:pt x="168" y="442"/>
                  </a:lnTo>
                  <a:lnTo>
                    <a:pt x="174" y="436"/>
                  </a:lnTo>
                  <a:lnTo>
                    <a:pt x="179" y="427"/>
                  </a:lnTo>
                  <a:lnTo>
                    <a:pt x="184" y="418"/>
                  </a:lnTo>
                  <a:lnTo>
                    <a:pt x="187" y="410"/>
                  </a:lnTo>
                  <a:lnTo>
                    <a:pt x="189" y="401"/>
                  </a:lnTo>
                  <a:lnTo>
                    <a:pt x="190" y="392"/>
                  </a:lnTo>
                  <a:lnTo>
                    <a:pt x="191" y="382"/>
                  </a:lnTo>
                  <a:lnTo>
                    <a:pt x="191" y="329"/>
                  </a:lnTo>
                  <a:lnTo>
                    <a:pt x="314" y="450"/>
                  </a:lnTo>
                  <a:lnTo>
                    <a:pt x="314" y="450"/>
                  </a:lnTo>
                  <a:lnTo>
                    <a:pt x="321" y="456"/>
                  </a:lnTo>
                  <a:lnTo>
                    <a:pt x="328" y="461"/>
                  </a:lnTo>
                  <a:lnTo>
                    <a:pt x="337" y="466"/>
                  </a:lnTo>
                  <a:lnTo>
                    <a:pt x="346" y="470"/>
                  </a:lnTo>
                  <a:lnTo>
                    <a:pt x="354" y="472"/>
                  </a:lnTo>
                  <a:lnTo>
                    <a:pt x="363" y="474"/>
                  </a:lnTo>
                  <a:lnTo>
                    <a:pt x="372" y="475"/>
                  </a:lnTo>
                  <a:lnTo>
                    <a:pt x="381" y="476"/>
                  </a:lnTo>
                  <a:lnTo>
                    <a:pt x="391" y="475"/>
                  </a:lnTo>
                  <a:lnTo>
                    <a:pt x="400" y="474"/>
                  </a:lnTo>
                  <a:lnTo>
                    <a:pt x="409" y="472"/>
                  </a:lnTo>
                  <a:lnTo>
                    <a:pt x="417" y="470"/>
                  </a:lnTo>
                  <a:lnTo>
                    <a:pt x="426" y="466"/>
                  </a:lnTo>
                  <a:lnTo>
                    <a:pt x="435" y="461"/>
                  </a:lnTo>
                  <a:lnTo>
                    <a:pt x="442" y="456"/>
                  </a:lnTo>
                  <a:lnTo>
                    <a:pt x="449" y="450"/>
                  </a:lnTo>
                  <a:lnTo>
                    <a:pt x="449" y="450"/>
                  </a:lnTo>
                  <a:lnTo>
                    <a:pt x="455" y="442"/>
                  </a:lnTo>
                  <a:lnTo>
                    <a:pt x="461" y="435"/>
                  </a:lnTo>
                  <a:lnTo>
                    <a:pt x="466" y="426"/>
                  </a:lnTo>
                  <a:lnTo>
                    <a:pt x="470" y="417"/>
                  </a:lnTo>
                  <a:lnTo>
                    <a:pt x="473" y="409"/>
                  </a:lnTo>
                  <a:lnTo>
                    <a:pt x="475" y="400"/>
                  </a:lnTo>
                  <a:lnTo>
                    <a:pt x="476" y="391"/>
                  </a:lnTo>
                  <a:lnTo>
                    <a:pt x="476" y="382"/>
                  </a:lnTo>
                  <a:lnTo>
                    <a:pt x="476" y="372"/>
                  </a:lnTo>
                  <a:lnTo>
                    <a:pt x="475" y="364"/>
                  </a:lnTo>
                  <a:lnTo>
                    <a:pt x="473" y="355"/>
                  </a:lnTo>
                  <a:lnTo>
                    <a:pt x="470" y="345"/>
                  </a:lnTo>
                  <a:lnTo>
                    <a:pt x="466" y="338"/>
                  </a:lnTo>
                  <a:lnTo>
                    <a:pt x="461" y="329"/>
                  </a:lnTo>
                  <a:lnTo>
                    <a:pt x="456" y="322"/>
                  </a:lnTo>
                  <a:lnTo>
                    <a:pt x="450" y="314"/>
                  </a:lnTo>
                  <a:lnTo>
                    <a:pt x="329" y="191"/>
                  </a:lnTo>
                  <a:lnTo>
                    <a:pt x="381" y="191"/>
                  </a:lnTo>
                  <a:lnTo>
                    <a:pt x="381" y="191"/>
                  </a:lnTo>
                  <a:lnTo>
                    <a:pt x="391" y="191"/>
                  </a:lnTo>
                  <a:lnTo>
                    <a:pt x="400" y="189"/>
                  </a:lnTo>
                  <a:lnTo>
                    <a:pt x="410" y="187"/>
                  </a:lnTo>
                  <a:lnTo>
                    <a:pt x="418" y="183"/>
                  </a:lnTo>
                  <a:lnTo>
                    <a:pt x="427" y="179"/>
                  </a:lnTo>
                  <a:lnTo>
                    <a:pt x="435" y="175"/>
                  </a:lnTo>
                  <a:lnTo>
                    <a:pt x="442" y="170"/>
                  </a:lnTo>
                  <a:lnTo>
                    <a:pt x="449" y="163"/>
                  </a:lnTo>
                  <a:lnTo>
                    <a:pt x="455" y="157"/>
                  </a:lnTo>
                  <a:lnTo>
                    <a:pt x="460" y="149"/>
                  </a:lnTo>
                  <a:lnTo>
                    <a:pt x="466" y="141"/>
                  </a:lnTo>
                  <a:lnTo>
                    <a:pt x="469" y="133"/>
                  </a:lnTo>
                  <a:lnTo>
                    <a:pt x="472" y="123"/>
                  </a:lnTo>
                  <a:lnTo>
                    <a:pt x="475" y="115"/>
                  </a:lnTo>
                  <a:lnTo>
                    <a:pt x="476" y="105"/>
                  </a:lnTo>
                  <a:lnTo>
                    <a:pt x="476" y="95"/>
                  </a:lnTo>
                  <a:lnTo>
                    <a:pt x="476" y="95"/>
                  </a:lnTo>
                  <a:lnTo>
                    <a:pt x="476" y="86"/>
                  </a:lnTo>
                  <a:lnTo>
                    <a:pt x="475" y="76"/>
                  </a:lnTo>
                  <a:lnTo>
                    <a:pt x="472" y="68"/>
                  </a:lnTo>
                  <a:lnTo>
                    <a:pt x="469" y="58"/>
                  </a:lnTo>
                  <a:lnTo>
                    <a:pt x="466" y="50"/>
                  </a:lnTo>
                  <a:lnTo>
                    <a:pt x="460" y="42"/>
                  </a:lnTo>
                  <a:lnTo>
                    <a:pt x="455" y="35"/>
                  </a:lnTo>
                  <a:lnTo>
                    <a:pt x="449" y="28"/>
                  </a:lnTo>
                  <a:lnTo>
                    <a:pt x="442" y="21"/>
                  </a:lnTo>
                  <a:lnTo>
                    <a:pt x="435" y="16"/>
                  </a:lnTo>
                  <a:lnTo>
                    <a:pt x="427" y="12"/>
                  </a:lnTo>
                  <a:lnTo>
                    <a:pt x="418" y="8"/>
                  </a:lnTo>
                  <a:lnTo>
                    <a:pt x="410" y="4"/>
                  </a:lnTo>
                  <a:lnTo>
                    <a:pt x="400" y="2"/>
                  </a:lnTo>
                  <a:lnTo>
                    <a:pt x="391" y="1"/>
                  </a:lnTo>
                  <a:lnTo>
                    <a:pt x="381" y="0"/>
                  </a:lnTo>
                  <a:lnTo>
                    <a:pt x="381" y="0"/>
                  </a:lnTo>
                  <a:close/>
                  <a:moveTo>
                    <a:pt x="381" y="128"/>
                  </a:moveTo>
                  <a:lnTo>
                    <a:pt x="254" y="128"/>
                  </a:lnTo>
                  <a:lnTo>
                    <a:pt x="254" y="128"/>
                  </a:lnTo>
                  <a:lnTo>
                    <a:pt x="249" y="128"/>
                  </a:lnTo>
                  <a:lnTo>
                    <a:pt x="245" y="129"/>
                  </a:lnTo>
                  <a:lnTo>
                    <a:pt x="240" y="131"/>
                  </a:lnTo>
                  <a:lnTo>
                    <a:pt x="236" y="133"/>
                  </a:lnTo>
                  <a:lnTo>
                    <a:pt x="233" y="135"/>
                  </a:lnTo>
                  <a:lnTo>
                    <a:pt x="230" y="138"/>
                  </a:lnTo>
                  <a:lnTo>
                    <a:pt x="227" y="143"/>
                  </a:lnTo>
                  <a:lnTo>
                    <a:pt x="225" y="147"/>
                  </a:lnTo>
                  <a:lnTo>
                    <a:pt x="225" y="147"/>
                  </a:lnTo>
                  <a:lnTo>
                    <a:pt x="223" y="151"/>
                  </a:lnTo>
                  <a:lnTo>
                    <a:pt x="222" y="156"/>
                  </a:lnTo>
                  <a:lnTo>
                    <a:pt x="222" y="161"/>
                  </a:lnTo>
                  <a:lnTo>
                    <a:pt x="223" y="165"/>
                  </a:lnTo>
                  <a:lnTo>
                    <a:pt x="224" y="170"/>
                  </a:lnTo>
                  <a:lnTo>
                    <a:pt x="225" y="174"/>
                  </a:lnTo>
                  <a:lnTo>
                    <a:pt x="229" y="178"/>
                  </a:lnTo>
                  <a:lnTo>
                    <a:pt x="232" y="181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8" y="365"/>
                  </a:lnTo>
                  <a:lnTo>
                    <a:pt x="411" y="370"/>
                  </a:lnTo>
                  <a:lnTo>
                    <a:pt x="412" y="376"/>
                  </a:lnTo>
                  <a:lnTo>
                    <a:pt x="413" y="382"/>
                  </a:lnTo>
                  <a:lnTo>
                    <a:pt x="412" y="387"/>
                  </a:lnTo>
                  <a:lnTo>
                    <a:pt x="411" y="394"/>
                  </a:lnTo>
                  <a:lnTo>
                    <a:pt x="408" y="399"/>
                  </a:lnTo>
                  <a:lnTo>
                    <a:pt x="403" y="404"/>
                  </a:lnTo>
                  <a:lnTo>
                    <a:pt x="403" y="404"/>
                  </a:lnTo>
                  <a:lnTo>
                    <a:pt x="399" y="408"/>
                  </a:lnTo>
                  <a:lnTo>
                    <a:pt x="394" y="411"/>
                  </a:lnTo>
                  <a:lnTo>
                    <a:pt x="387" y="413"/>
                  </a:lnTo>
                  <a:lnTo>
                    <a:pt x="381" y="413"/>
                  </a:lnTo>
                  <a:lnTo>
                    <a:pt x="376" y="413"/>
                  </a:lnTo>
                  <a:lnTo>
                    <a:pt x="369" y="411"/>
                  </a:lnTo>
                  <a:lnTo>
                    <a:pt x="364" y="408"/>
                  </a:lnTo>
                  <a:lnTo>
                    <a:pt x="358" y="403"/>
                  </a:lnTo>
                  <a:lnTo>
                    <a:pt x="181" y="232"/>
                  </a:lnTo>
                  <a:lnTo>
                    <a:pt x="181" y="232"/>
                  </a:lnTo>
                  <a:lnTo>
                    <a:pt x="177" y="229"/>
                  </a:lnTo>
                  <a:lnTo>
                    <a:pt x="173" y="226"/>
                  </a:lnTo>
                  <a:lnTo>
                    <a:pt x="168" y="224"/>
                  </a:lnTo>
                  <a:lnTo>
                    <a:pt x="164" y="223"/>
                  </a:lnTo>
                  <a:lnTo>
                    <a:pt x="160" y="223"/>
                  </a:lnTo>
                  <a:lnTo>
                    <a:pt x="156" y="223"/>
                  </a:lnTo>
                  <a:lnTo>
                    <a:pt x="151" y="224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2" y="227"/>
                  </a:lnTo>
                  <a:lnTo>
                    <a:pt x="138" y="231"/>
                  </a:lnTo>
                  <a:lnTo>
                    <a:pt x="135" y="234"/>
                  </a:lnTo>
                  <a:lnTo>
                    <a:pt x="132" y="237"/>
                  </a:lnTo>
                  <a:lnTo>
                    <a:pt x="130" y="241"/>
                  </a:lnTo>
                  <a:lnTo>
                    <a:pt x="129" y="246"/>
                  </a:lnTo>
                  <a:lnTo>
                    <a:pt x="128" y="250"/>
                  </a:lnTo>
                  <a:lnTo>
                    <a:pt x="127" y="254"/>
                  </a:lnTo>
                  <a:lnTo>
                    <a:pt x="127" y="382"/>
                  </a:lnTo>
                  <a:lnTo>
                    <a:pt x="127" y="382"/>
                  </a:lnTo>
                  <a:lnTo>
                    <a:pt x="127" y="388"/>
                  </a:lnTo>
                  <a:lnTo>
                    <a:pt x="124" y="394"/>
                  </a:lnTo>
                  <a:lnTo>
                    <a:pt x="121" y="399"/>
                  </a:lnTo>
                  <a:lnTo>
                    <a:pt x="118" y="404"/>
                  </a:lnTo>
                  <a:lnTo>
                    <a:pt x="113" y="408"/>
                  </a:lnTo>
                  <a:lnTo>
                    <a:pt x="107" y="411"/>
                  </a:lnTo>
                  <a:lnTo>
                    <a:pt x="102" y="413"/>
                  </a:lnTo>
                  <a:lnTo>
                    <a:pt x="96" y="413"/>
                  </a:lnTo>
                  <a:lnTo>
                    <a:pt x="96" y="413"/>
                  </a:lnTo>
                  <a:lnTo>
                    <a:pt x="89" y="413"/>
                  </a:lnTo>
                  <a:lnTo>
                    <a:pt x="83" y="411"/>
                  </a:lnTo>
                  <a:lnTo>
                    <a:pt x="77" y="408"/>
                  </a:lnTo>
                  <a:lnTo>
                    <a:pt x="73" y="404"/>
                  </a:lnTo>
                  <a:lnTo>
                    <a:pt x="69" y="399"/>
                  </a:lnTo>
                  <a:lnTo>
                    <a:pt x="65" y="394"/>
                  </a:lnTo>
                  <a:lnTo>
                    <a:pt x="64" y="388"/>
                  </a:lnTo>
                  <a:lnTo>
                    <a:pt x="63" y="382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4" y="89"/>
                  </a:lnTo>
                  <a:lnTo>
                    <a:pt x="65" y="84"/>
                  </a:lnTo>
                  <a:lnTo>
                    <a:pt x="69" y="78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77" y="69"/>
                  </a:lnTo>
                  <a:lnTo>
                    <a:pt x="83" y="67"/>
                  </a:lnTo>
                  <a:lnTo>
                    <a:pt x="89" y="64"/>
                  </a:lnTo>
                  <a:lnTo>
                    <a:pt x="96" y="63"/>
                  </a:lnTo>
                  <a:lnTo>
                    <a:pt x="381" y="63"/>
                  </a:lnTo>
                  <a:lnTo>
                    <a:pt x="381" y="63"/>
                  </a:lnTo>
                  <a:lnTo>
                    <a:pt x="387" y="64"/>
                  </a:lnTo>
                  <a:lnTo>
                    <a:pt x="394" y="67"/>
                  </a:lnTo>
                  <a:lnTo>
                    <a:pt x="399" y="69"/>
                  </a:lnTo>
                  <a:lnTo>
                    <a:pt x="403" y="73"/>
                  </a:lnTo>
                  <a:lnTo>
                    <a:pt x="408" y="78"/>
                  </a:lnTo>
                  <a:lnTo>
                    <a:pt x="411" y="84"/>
                  </a:lnTo>
                  <a:lnTo>
                    <a:pt x="412" y="89"/>
                  </a:lnTo>
                  <a:lnTo>
                    <a:pt x="413" y="95"/>
                  </a:lnTo>
                  <a:lnTo>
                    <a:pt x="413" y="95"/>
                  </a:lnTo>
                  <a:lnTo>
                    <a:pt x="412" y="102"/>
                  </a:lnTo>
                  <a:lnTo>
                    <a:pt x="411" y="108"/>
                  </a:lnTo>
                  <a:lnTo>
                    <a:pt x="408" y="114"/>
                  </a:lnTo>
                  <a:lnTo>
                    <a:pt x="403" y="118"/>
                  </a:lnTo>
                  <a:lnTo>
                    <a:pt x="399" y="122"/>
                  </a:lnTo>
                  <a:lnTo>
                    <a:pt x="394" y="124"/>
                  </a:lnTo>
                  <a:lnTo>
                    <a:pt x="387" y="127"/>
                  </a:lnTo>
                  <a:lnTo>
                    <a:pt x="381" y="128"/>
                  </a:lnTo>
                  <a:lnTo>
                    <a:pt x="381" y="128"/>
                  </a:lnTo>
                  <a:close/>
                  <a:moveTo>
                    <a:pt x="989" y="28"/>
                  </a:moveTo>
                  <a:lnTo>
                    <a:pt x="989" y="28"/>
                  </a:lnTo>
                  <a:lnTo>
                    <a:pt x="983" y="21"/>
                  </a:lnTo>
                  <a:lnTo>
                    <a:pt x="975" y="16"/>
                  </a:lnTo>
                  <a:lnTo>
                    <a:pt x="967" y="12"/>
                  </a:lnTo>
                  <a:lnTo>
                    <a:pt x="958" y="8"/>
                  </a:lnTo>
                  <a:lnTo>
                    <a:pt x="950" y="4"/>
                  </a:lnTo>
                  <a:lnTo>
                    <a:pt x="941" y="2"/>
                  </a:lnTo>
                  <a:lnTo>
                    <a:pt x="931" y="1"/>
                  </a:lnTo>
                  <a:lnTo>
                    <a:pt x="922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26" y="1"/>
                  </a:lnTo>
                  <a:lnTo>
                    <a:pt x="617" y="2"/>
                  </a:lnTo>
                  <a:lnTo>
                    <a:pt x="607" y="4"/>
                  </a:lnTo>
                  <a:lnTo>
                    <a:pt x="599" y="8"/>
                  </a:lnTo>
                  <a:lnTo>
                    <a:pt x="590" y="12"/>
                  </a:lnTo>
                  <a:lnTo>
                    <a:pt x="583" y="16"/>
                  </a:lnTo>
                  <a:lnTo>
                    <a:pt x="575" y="21"/>
                  </a:lnTo>
                  <a:lnTo>
                    <a:pt x="569" y="28"/>
                  </a:lnTo>
                  <a:lnTo>
                    <a:pt x="562" y="35"/>
                  </a:lnTo>
                  <a:lnTo>
                    <a:pt x="557" y="42"/>
                  </a:lnTo>
                  <a:lnTo>
                    <a:pt x="552" y="50"/>
                  </a:lnTo>
                  <a:lnTo>
                    <a:pt x="548" y="58"/>
                  </a:lnTo>
                  <a:lnTo>
                    <a:pt x="545" y="68"/>
                  </a:lnTo>
                  <a:lnTo>
                    <a:pt x="542" y="76"/>
                  </a:lnTo>
                  <a:lnTo>
                    <a:pt x="541" y="86"/>
                  </a:lnTo>
                  <a:lnTo>
                    <a:pt x="541" y="95"/>
                  </a:lnTo>
                  <a:lnTo>
                    <a:pt x="541" y="95"/>
                  </a:lnTo>
                  <a:lnTo>
                    <a:pt x="541" y="105"/>
                  </a:lnTo>
                  <a:lnTo>
                    <a:pt x="542" y="115"/>
                  </a:lnTo>
                  <a:lnTo>
                    <a:pt x="545" y="123"/>
                  </a:lnTo>
                  <a:lnTo>
                    <a:pt x="548" y="133"/>
                  </a:lnTo>
                  <a:lnTo>
                    <a:pt x="552" y="141"/>
                  </a:lnTo>
                  <a:lnTo>
                    <a:pt x="557" y="149"/>
                  </a:lnTo>
                  <a:lnTo>
                    <a:pt x="562" y="157"/>
                  </a:lnTo>
                  <a:lnTo>
                    <a:pt x="569" y="163"/>
                  </a:lnTo>
                  <a:lnTo>
                    <a:pt x="575" y="170"/>
                  </a:lnTo>
                  <a:lnTo>
                    <a:pt x="583" y="175"/>
                  </a:lnTo>
                  <a:lnTo>
                    <a:pt x="590" y="179"/>
                  </a:lnTo>
                  <a:lnTo>
                    <a:pt x="599" y="183"/>
                  </a:lnTo>
                  <a:lnTo>
                    <a:pt x="607" y="187"/>
                  </a:lnTo>
                  <a:lnTo>
                    <a:pt x="617" y="189"/>
                  </a:lnTo>
                  <a:lnTo>
                    <a:pt x="626" y="191"/>
                  </a:lnTo>
                  <a:lnTo>
                    <a:pt x="636" y="191"/>
                  </a:lnTo>
                  <a:lnTo>
                    <a:pt x="688" y="191"/>
                  </a:lnTo>
                  <a:lnTo>
                    <a:pt x="569" y="314"/>
                  </a:lnTo>
                  <a:lnTo>
                    <a:pt x="569" y="314"/>
                  </a:lnTo>
                  <a:lnTo>
                    <a:pt x="562" y="322"/>
                  </a:lnTo>
                  <a:lnTo>
                    <a:pt x="556" y="329"/>
                  </a:lnTo>
                  <a:lnTo>
                    <a:pt x="552" y="337"/>
                  </a:lnTo>
                  <a:lnTo>
                    <a:pt x="547" y="345"/>
                  </a:lnTo>
                  <a:lnTo>
                    <a:pt x="544" y="354"/>
                  </a:lnTo>
                  <a:lnTo>
                    <a:pt x="542" y="364"/>
                  </a:lnTo>
                  <a:lnTo>
                    <a:pt x="541" y="372"/>
                  </a:lnTo>
                  <a:lnTo>
                    <a:pt x="541" y="382"/>
                  </a:lnTo>
                  <a:lnTo>
                    <a:pt x="541" y="391"/>
                  </a:lnTo>
                  <a:lnTo>
                    <a:pt x="542" y="400"/>
                  </a:lnTo>
                  <a:lnTo>
                    <a:pt x="544" y="409"/>
                  </a:lnTo>
                  <a:lnTo>
                    <a:pt x="547" y="417"/>
                  </a:lnTo>
                  <a:lnTo>
                    <a:pt x="552" y="426"/>
                  </a:lnTo>
                  <a:lnTo>
                    <a:pt x="556" y="435"/>
                  </a:lnTo>
                  <a:lnTo>
                    <a:pt x="562" y="442"/>
                  </a:lnTo>
                  <a:lnTo>
                    <a:pt x="569" y="450"/>
                  </a:lnTo>
                  <a:lnTo>
                    <a:pt x="569" y="450"/>
                  </a:lnTo>
                  <a:lnTo>
                    <a:pt x="575" y="456"/>
                  </a:lnTo>
                  <a:lnTo>
                    <a:pt x="583" y="461"/>
                  </a:lnTo>
                  <a:lnTo>
                    <a:pt x="591" y="466"/>
                  </a:lnTo>
                  <a:lnTo>
                    <a:pt x="600" y="470"/>
                  </a:lnTo>
                  <a:lnTo>
                    <a:pt x="608" y="472"/>
                  </a:lnTo>
                  <a:lnTo>
                    <a:pt x="617" y="474"/>
                  </a:lnTo>
                  <a:lnTo>
                    <a:pt x="627" y="475"/>
                  </a:lnTo>
                  <a:lnTo>
                    <a:pt x="636" y="476"/>
                  </a:lnTo>
                  <a:lnTo>
                    <a:pt x="645" y="475"/>
                  </a:lnTo>
                  <a:lnTo>
                    <a:pt x="655" y="474"/>
                  </a:lnTo>
                  <a:lnTo>
                    <a:pt x="663" y="472"/>
                  </a:lnTo>
                  <a:lnTo>
                    <a:pt x="672" y="470"/>
                  </a:lnTo>
                  <a:lnTo>
                    <a:pt x="680" y="466"/>
                  </a:lnTo>
                  <a:lnTo>
                    <a:pt x="689" y="461"/>
                  </a:lnTo>
                  <a:lnTo>
                    <a:pt x="696" y="456"/>
                  </a:lnTo>
                  <a:lnTo>
                    <a:pt x="703" y="450"/>
                  </a:lnTo>
                  <a:lnTo>
                    <a:pt x="826" y="329"/>
                  </a:lnTo>
                  <a:lnTo>
                    <a:pt x="826" y="382"/>
                  </a:lnTo>
                  <a:lnTo>
                    <a:pt x="826" y="382"/>
                  </a:lnTo>
                  <a:lnTo>
                    <a:pt x="827" y="392"/>
                  </a:lnTo>
                  <a:lnTo>
                    <a:pt x="828" y="401"/>
                  </a:lnTo>
                  <a:lnTo>
                    <a:pt x="830" y="410"/>
                  </a:lnTo>
                  <a:lnTo>
                    <a:pt x="834" y="418"/>
                  </a:lnTo>
                  <a:lnTo>
                    <a:pt x="838" y="427"/>
                  </a:lnTo>
                  <a:lnTo>
                    <a:pt x="843" y="436"/>
                  </a:lnTo>
                  <a:lnTo>
                    <a:pt x="849" y="442"/>
                  </a:lnTo>
                  <a:lnTo>
                    <a:pt x="854" y="450"/>
                  </a:lnTo>
                  <a:lnTo>
                    <a:pt x="862" y="455"/>
                  </a:lnTo>
                  <a:lnTo>
                    <a:pt x="869" y="461"/>
                  </a:lnTo>
                  <a:lnTo>
                    <a:pt x="877" y="466"/>
                  </a:lnTo>
                  <a:lnTo>
                    <a:pt x="885" y="470"/>
                  </a:lnTo>
                  <a:lnTo>
                    <a:pt x="894" y="473"/>
                  </a:lnTo>
                  <a:lnTo>
                    <a:pt x="902" y="475"/>
                  </a:lnTo>
                  <a:lnTo>
                    <a:pt x="912" y="476"/>
                  </a:lnTo>
                  <a:lnTo>
                    <a:pt x="922" y="477"/>
                  </a:lnTo>
                  <a:lnTo>
                    <a:pt x="922" y="477"/>
                  </a:lnTo>
                  <a:lnTo>
                    <a:pt x="931" y="476"/>
                  </a:lnTo>
                  <a:lnTo>
                    <a:pt x="941" y="475"/>
                  </a:lnTo>
                  <a:lnTo>
                    <a:pt x="951" y="473"/>
                  </a:lnTo>
                  <a:lnTo>
                    <a:pt x="959" y="470"/>
                  </a:lnTo>
                  <a:lnTo>
                    <a:pt x="968" y="466"/>
                  </a:lnTo>
                  <a:lnTo>
                    <a:pt x="975" y="461"/>
                  </a:lnTo>
                  <a:lnTo>
                    <a:pt x="983" y="455"/>
                  </a:lnTo>
                  <a:lnTo>
                    <a:pt x="989" y="450"/>
                  </a:lnTo>
                  <a:lnTo>
                    <a:pt x="996" y="442"/>
                  </a:lnTo>
                  <a:lnTo>
                    <a:pt x="1001" y="436"/>
                  </a:lnTo>
                  <a:lnTo>
                    <a:pt x="1006" y="427"/>
                  </a:lnTo>
                  <a:lnTo>
                    <a:pt x="1010" y="418"/>
                  </a:lnTo>
                  <a:lnTo>
                    <a:pt x="1013" y="410"/>
                  </a:lnTo>
                  <a:lnTo>
                    <a:pt x="1015" y="401"/>
                  </a:lnTo>
                  <a:lnTo>
                    <a:pt x="1017" y="392"/>
                  </a:lnTo>
                  <a:lnTo>
                    <a:pt x="1017" y="382"/>
                  </a:lnTo>
                  <a:lnTo>
                    <a:pt x="1017" y="95"/>
                  </a:lnTo>
                  <a:lnTo>
                    <a:pt x="1017" y="95"/>
                  </a:lnTo>
                  <a:lnTo>
                    <a:pt x="1017" y="86"/>
                  </a:lnTo>
                  <a:lnTo>
                    <a:pt x="1016" y="77"/>
                  </a:lnTo>
                  <a:lnTo>
                    <a:pt x="1013" y="68"/>
                  </a:lnTo>
                  <a:lnTo>
                    <a:pt x="1011" y="59"/>
                  </a:lnTo>
                  <a:lnTo>
                    <a:pt x="1006" y="50"/>
                  </a:lnTo>
                  <a:lnTo>
                    <a:pt x="1001" y="43"/>
                  </a:lnTo>
                  <a:lnTo>
                    <a:pt x="996" y="35"/>
                  </a:lnTo>
                  <a:lnTo>
                    <a:pt x="989" y="28"/>
                  </a:lnTo>
                  <a:lnTo>
                    <a:pt x="989" y="28"/>
                  </a:lnTo>
                  <a:close/>
                  <a:moveTo>
                    <a:pt x="954" y="382"/>
                  </a:moveTo>
                  <a:lnTo>
                    <a:pt x="954" y="382"/>
                  </a:lnTo>
                  <a:lnTo>
                    <a:pt x="953" y="388"/>
                  </a:lnTo>
                  <a:lnTo>
                    <a:pt x="952" y="394"/>
                  </a:lnTo>
                  <a:lnTo>
                    <a:pt x="949" y="399"/>
                  </a:lnTo>
                  <a:lnTo>
                    <a:pt x="944" y="404"/>
                  </a:lnTo>
                  <a:lnTo>
                    <a:pt x="940" y="408"/>
                  </a:lnTo>
                  <a:lnTo>
                    <a:pt x="935" y="411"/>
                  </a:lnTo>
                  <a:lnTo>
                    <a:pt x="928" y="413"/>
                  </a:lnTo>
                  <a:lnTo>
                    <a:pt x="922" y="413"/>
                  </a:lnTo>
                  <a:lnTo>
                    <a:pt x="922" y="413"/>
                  </a:lnTo>
                  <a:lnTo>
                    <a:pt x="915" y="413"/>
                  </a:lnTo>
                  <a:lnTo>
                    <a:pt x="910" y="411"/>
                  </a:lnTo>
                  <a:lnTo>
                    <a:pt x="905" y="408"/>
                  </a:lnTo>
                  <a:lnTo>
                    <a:pt x="899" y="404"/>
                  </a:lnTo>
                  <a:lnTo>
                    <a:pt x="896" y="399"/>
                  </a:lnTo>
                  <a:lnTo>
                    <a:pt x="893" y="394"/>
                  </a:lnTo>
                  <a:lnTo>
                    <a:pt x="891" y="388"/>
                  </a:lnTo>
                  <a:lnTo>
                    <a:pt x="891" y="382"/>
                  </a:lnTo>
                  <a:lnTo>
                    <a:pt x="891" y="254"/>
                  </a:lnTo>
                  <a:lnTo>
                    <a:pt x="891" y="254"/>
                  </a:lnTo>
                  <a:lnTo>
                    <a:pt x="890" y="250"/>
                  </a:lnTo>
                  <a:lnTo>
                    <a:pt x="888" y="246"/>
                  </a:lnTo>
                  <a:lnTo>
                    <a:pt x="887" y="241"/>
                  </a:lnTo>
                  <a:lnTo>
                    <a:pt x="885" y="237"/>
                  </a:lnTo>
                  <a:lnTo>
                    <a:pt x="882" y="234"/>
                  </a:lnTo>
                  <a:lnTo>
                    <a:pt x="879" y="231"/>
                  </a:lnTo>
                  <a:lnTo>
                    <a:pt x="876" y="227"/>
                  </a:lnTo>
                  <a:lnTo>
                    <a:pt x="871" y="225"/>
                  </a:lnTo>
                  <a:lnTo>
                    <a:pt x="871" y="225"/>
                  </a:lnTo>
                  <a:lnTo>
                    <a:pt x="865" y="223"/>
                  </a:lnTo>
                  <a:lnTo>
                    <a:pt x="858" y="223"/>
                  </a:lnTo>
                  <a:lnTo>
                    <a:pt x="858" y="223"/>
                  </a:lnTo>
                  <a:lnTo>
                    <a:pt x="852" y="223"/>
                  </a:lnTo>
                  <a:lnTo>
                    <a:pt x="847" y="225"/>
                  </a:lnTo>
                  <a:lnTo>
                    <a:pt x="841" y="227"/>
                  </a:lnTo>
                  <a:lnTo>
                    <a:pt x="836" y="232"/>
                  </a:lnTo>
                  <a:lnTo>
                    <a:pt x="659" y="404"/>
                  </a:lnTo>
                  <a:lnTo>
                    <a:pt x="659" y="404"/>
                  </a:lnTo>
                  <a:lnTo>
                    <a:pt x="653" y="408"/>
                  </a:lnTo>
                  <a:lnTo>
                    <a:pt x="648" y="411"/>
                  </a:lnTo>
                  <a:lnTo>
                    <a:pt x="642" y="413"/>
                  </a:lnTo>
                  <a:lnTo>
                    <a:pt x="636" y="413"/>
                  </a:lnTo>
                  <a:lnTo>
                    <a:pt x="630" y="413"/>
                  </a:lnTo>
                  <a:lnTo>
                    <a:pt x="623" y="411"/>
                  </a:lnTo>
                  <a:lnTo>
                    <a:pt x="618" y="408"/>
                  </a:lnTo>
                  <a:lnTo>
                    <a:pt x="614" y="404"/>
                  </a:lnTo>
                  <a:lnTo>
                    <a:pt x="614" y="404"/>
                  </a:lnTo>
                  <a:lnTo>
                    <a:pt x="609" y="399"/>
                  </a:lnTo>
                  <a:lnTo>
                    <a:pt x="606" y="394"/>
                  </a:lnTo>
                  <a:lnTo>
                    <a:pt x="604" y="387"/>
                  </a:lnTo>
                  <a:lnTo>
                    <a:pt x="604" y="382"/>
                  </a:lnTo>
                  <a:lnTo>
                    <a:pt x="605" y="376"/>
                  </a:lnTo>
                  <a:lnTo>
                    <a:pt x="606" y="370"/>
                  </a:lnTo>
                  <a:lnTo>
                    <a:pt x="609" y="364"/>
                  </a:lnTo>
                  <a:lnTo>
                    <a:pt x="614" y="359"/>
                  </a:lnTo>
                  <a:lnTo>
                    <a:pt x="785" y="181"/>
                  </a:lnTo>
                  <a:lnTo>
                    <a:pt x="785" y="181"/>
                  </a:lnTo>
                  <a:lnTo>
                    <a:pt x="789" y="178"/>
                  </a:lnTo>
                  <a:lnTo>
                    <a:pt x="791" y="174"/>
                  </a:lnTo>
                  <a:lnTo>
                    <a:pt x="793" y="170"/>
                  </a:lnTo>
                  <a:lnTo>
                    <a:pt x="794" y="165"/>
                  </a:lnTo>
                  <a:lnTo>
                    <a:pt x="795" y="161"/>
                  </a:lnTo>
                  <a:lnTo>
                    <a:pt x="795" y="156"/>
                  </a:lnTo>
                  <a:lnTo>
                    <a:pt x="794" y="151"/>
                  </a:lnTo>
                  <a:lnTo>
                    <a:pt x="792" y="147"/>
                  </a:lnTo>
                  <a:lnTo>
                    <a:pt x="792" y="147"/>
                  </a:lnTo>
                  <a:lnTo>
                    <a:pt x="790" y="143"/>
                  </a:lnTo>
                  <a:lnTo>
                    <a:pt x="788" y="138"/>
                  </a:lnTo>
                  <a:lnTo>
                    <a:pt x="784" y="135"/>
                  </a:lnTo>
                  <a:lnTo>
                    <a:pt x="780" y="133"/>
                  </a:lnTo>
                  <a:lnTo>
                    <a:pt x="777" y="131"/>
                  </a:lnTo>
                  <a:lnTo>
                    <a:pt x="773" y="129"/>
                  </a:lnTo>
                  <a:lnTo>
                    <a:pt x="768" y="128"/>
                  </a:lnTo>
                  <a:lnTo>
                    <a:pt x="763" y="128"/>
                  </a:lnTo>
                  <a:lnTo>
                    <a:pt x="636" y="128"/>
                  </a:lnTo>
                  <a:lnTo>
                    <a:pt x="636" y="128"/>
                  </a:lnTo>
                  <a:lnTo>
                    <a:pt x="630" y="127"/>
                  </a:lnTo>
                  <a:lnTo>
                    <a:pt x="623" y="124"/>
                  </a:lnTo>
                  <a:lnTo>
                    <a:pt x="618" y="122"/>
                  </a:lnTo>
                  <a:lnTo>
                    <a:pt x="614" y="118"/>
                  </a:lnTo>
                  <a:lnTo>
                    <a:pt x="609" y="114"/>
                  </a:lnTo>
                  <a:lnTo>
                    <a:pt x="606" y="108"/>
                  </a:lnTo>
                  <a:lnTo>
                    <a:pt x="605" y="102"/>
                  </a:lnTo>
                  <a:lnTo>
                    <a:pt x="604" y="95"/>
                  </a:lnTo>
                  <a:lnTo>
                    <a:pt x="604" y="95"/>
                  </a:lnTo>
                  <a:lnTo>
                    <a:pt x="605" y="89"/>
                  </a:lnTo>
                  <a:lnTo>
                    <a:pt x="606" y="84"/>
                  </a:lnTo>
                  <a:lnTo>
                    <a:pt x="609" y="78"/>
                  </a:lnTo>
                  <a:lnTo>
                    <a:pt x="614" y="73"/>
                  </a:lnTo>
                  <a:lnTo>
                    <a:pt x="618" y="69"/>
                  </a:lnTo>
                  <a:lnTo>
                    <a:pt x="623" y="67"/>
                  </a:lnTo>
                  <a:lnTo>
                    <a:pt x="630" y="64"/>
                  </a:lnTo>
                  <a:lnTo>
                    <a:pt x="636" y="63"/>
                  </a:lnTo>
                  <a:lnTo>
                    <a:pt x="922" y="63"/>
                  </a:lnTo>
                  <a:lnTo>
                    <a:pt x="922" y="63"/>
                  </a:lnTo>
                  <a:lnTo>
                    <a:pt x="928" y="64"/>
                  </a:lnTo>
                  <a:lnTo>
                    <a:pt x="935" y="67"/>
                  </a:lnTo>
                  <a:lnTo>
                    <a:pt x="940" y="69"/>
                  </a:lnTo>
                  <a:lnTo>
                    <a:pt x="944" y="73"/>
                  </a:lnTo>
                  <a:lnTo>
                    <a:pt x="944" y="73"/>
                  </a:lnTo>
                  <a:lnTo>
                    <a:pt x="949" y="78"/>
                  </a:lnTo>
                  <a:lnTo>
                    <a:pt x="952" y="84"/>
                  </a:lnTo>
                  <a:lnTo>
                    <a:pt x="953" y="89"/>
                  </a:lnTo>
                  <a:lnTo>
                    <a:pt x="954" y="95"/>
                  </a:lnTo>
                  <a:lnTo>
                    <a:pt x="954" y="382"/>
                  </a:lnTo>
                  <a:close/>
                  <a:moveTo>
                    <a:pt x="922" y="541"/>
                  </a:moveTo>
                  <a:lnTo>
                    <a:pt x="922" y="541"/>
                  </a:lnTo>
                  <a:lnTo>
                    <a:pt x="912" y="542"/>
                  </a:lnTo>
                  <a:lnTo>
                    <a:pt x="902" y="543"/>
                  </a:lnTo>
                  <a:lnTo>
                    <a:pt x="894" y="545"/>
                  </a:lnTo>
                  <a:lnTo>
                    <a:pt x="885" y="548"/>
                  </a:lnTo>
                  <a:lnTo>
                    <a:pt x="877" y="553"/>
                  </a:lnTo>
                  <a:lnTo>
                    <a:pt x="869" y="557"/>
                  </a:lnTo>
                  <a:lnTo>
                    <a:pt x="862" y="562"/>
                  </a:lnTo>
                  <a:lnTo>
                    <a:pt x="854" y="569"/>
                  </a:lnTo>
                  <a:lnTo>
                    <a:pt x="849" y="575"/>
                  </a:lnTo>
                  <a:lnTo>
                    <a:pt x="843" y="583"/>
                  </a:lnTo>
                  <a:lnTo>
                    <a:pt x="838" y="591"/>
                  </a:lnTo>
                  <a:lnTo>
                    <a:pt x="834" y="599"/>
                  </a:lnTo>
                  <a:lnTo>
                    <a:pt x="830" y="608"/>
                  </a:lnTo>
                  <a:lnTo>
                    <a:pt x="828" y="617"/>
                  </a:lnTo>
                  <a:lnTo>
                    <a:pt x="827" y="627"/>
                  </a:lnTo>
                  <a:lnTo>
                    <a:pt x="826" y="636"/>
                  </a:lnTo>
                  <a:lnTo>
                    <a:pt x="826" y="689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696" y="562"/>
                  </a:lnTo>
                  <a:lnTo>
                    <a:pt x="689" y="557"/>
                  </a:lnTo>
                  <a:lnTo>
                    <a:pt x="680" y="553"/>
                  </a:lnTo>
                  <a:lnTo>
                    <a:pt x="672" y="548"/>
                  </a:lnTo>
                  <a:lnTo>
                    <a:pt x="663" y="545"/>
                  </a:lnTo>
                  <a:lnTo>
                    <a:pt x="655" y="544"/>
                  </a:lnTo>
                  <a:lnTo>
                    <a:pt x="645" y="542"/>
                  </a:lnTo>
                  <a:lnTo>
                    <a:pt x="636" y="542"/>
                  </a:lnTo>
                  <a:lnTo>
                    <a:pt x="627" y="542"/>
                  </a:lnTo>
                  <a:lnTo>
                    <a:pt x="617" y="544"/>
                  </a:lnTo>
                  <a:lnTo>
                    <a:pt x="608" y="545"/>
                  </a:lnTo>
                  <a:lnTo>
                    <a:pt x="600" y="548"/>
                  </a:lnTo>
                  <a:lnTo>
                    <a:pt x="591" y="553"/>
                  </a:lnTo>
                  <a:lnTo>
                    <a:pt x="583" y="557"/>
                  </a:lnTo>
                  <a:lnTo>
                    <a:pt x="575" y="562"/>
                  </a:lnTo>
                  <a:lnTo>
                    <a:pt x="569" y="569"/>
                  </a:lnTo>
                  <a:lnTo>
                    <a:pt x="569" y="569"/>
                  </a:lnTo>
                  <a:lnTo>
                    <a:pt x="562" y="576"/>
                  </a:lnTo>
                  <a:lnTo>
                    <a:pt x="556" y="584"/>
                  </a:lnTo>
                  <a:lnTo>
                    <a:pt x="552" y="592"/>
                  </a:lnTo>
                  <a:lnTo>
                    <a:pt x="547" y="601"/>
                  </a:lnTo>
                  <a:lnTo>
                    <a:pt x="544" y="609"/>
                  </a:lnTo>
                  <a:lnTo>
                    <a:pt x="542" y="618"/>
                  </a:lnTo>
                  <a:lnTo>
                    <a:pt x="541" y="627"/>
                  </a:lnTo>
                  <a:lnTo>
                    <a:pt x="541" y="636"/>
                  </a:lnTo>
                  <a:lnTo>
                    <a:pt x="541" y="646"/>
                  </a:lnTo>
                  <a:lnTo>
                    <a:pt x="542" y="654"/>
                  </a:lnTo>
                  <a:lnTo>
                    <a:pt x="544" y="663"/>
                  </a:lnTo>
                  <a:lnTo>
                    <a:pt x="547" y="672"/>
                  </a:lnTo>
                  <a:lnTo>
                    <a:pt x="552" y="680"/>
                  </a:lnTo>
                  <a:lnTo>
                    <a:pt x="556" y="689"/>
                  </a:lnTo>
                  <a:lnTo>
                    <a:pt x="561" y="696"/>
                  </a:lnTo>
                  <a:lnTo>
                    <a:pt x="568" y="704"/>
                  </a:lnTo>
                  <a:lnTo>
                    <a:pt x="688" y="827"/>
                  </a:lnTo>
                  <a:lnTo>
                    <a:pt x="636" y="827"/>
                  </a:lnTo>
                  <a:lnTo>
                    <a:pt x="636" y="827"/>
                  </a:lnTo>
                  <a:lnTo>
                    <a:pt x="626" y="827"/>
                  </a:lnTo>
                  <a:lnTo>
                    <a:pt x="617" y="829"/>
                  </a:lnTo>
                  <a:lnTo>
                    <a:pt x="607" y="832"/>
                  </a:lnTo>
                  <a:lnTo>
                    <a:pt x="599" y="835"/>
                  </a:lnTo>
                  <a:lnTo>
                    <a:pt x="590" y="839"/>
                  </a:lnTo>
                  <a:lnTo>
                    <a:pt x="583" y="843"/>
                  </a:lnTo>
                  <a:lnTo>
                    <a:pt x="575" y="849"/>
                  </a:lnTo>
                  <a:lnTo>
                    <a:pt x="569" y="855"/>
                  </a:lnTo>
                  <a:lnTo>
                    <a:pt x="562" y="862"/>
                  </a:lnTo>
                  <a:lnTo>
                    <a:pt x="557" y="869"/>
                  </a:lnTo>
                  <a:lnTo>
                    <a:pt x="552" y="877"/>
                  </a:lnTo>
                  <a:lnTo>
                    <a:pt x="548" y="885"/>
                  </a:lnTo>
                  <a:lnTo>
                    <a:pt x="545" y="894"/>
                  </a:lnTo>
                  <a:lnTo>
                    <a:pt x="542" y="903"/>
                  </a:lnTo>
                  <a:lnTo>
                    <a:pt x="541" y="913"/>
                  </a:lnTo>
                  <a:lnTo>
                    <a:pt x="541" y="923"/>
                  </a:lnTo>
                  <a:lnTo>
                    <a:pt x="541" y="923"/>
                  </a:lnTo>
                  <a:lnTo>
                    <a:pt x="541" y="932"/>
                  </a:lnTo>
                  <a:lnTo>
                    <a:pt x="542" y="942"/>
                  </a:lnTo>
                  <a:lnTo>
                    <a:pt x="545" y="951"/>
                  </a:lnTo>
                  <a:lnTo>
                    <a:pt x="548" y="959"/>
                  </a:lnTo>
                  <a:lnTo>
                    <a:pt x="552" y="968"/>
                  </a:lnTo>
                  <a:lnTo>
                    <a:pt x="557" y="975"/>
                  </a:lnTo>
                  <a:lnTo>
                    <a:pt x="562" y="983"/>
                  </a:lnTo>
                  <a:lnTo>
                    <a:pt x="569" y="990"/>
                  </a:lnTo>
                  <a:lnTo>
                    <a:pt x="575" y="996"/>
                  </a:lnTo>
                  <a:lnTo>
                    <a:pt x="583" y="1001"/>
                  </a:lnTo>
                  <a:lnTo>
                    <a:pt x="590" y="1006"/>
                  </a:lnTo>
                  <a:lnTo>
                    <a:pt x="599" y="1011"/>
                  </a:lnTo>
                  <a:lnTo>
                    <a:pt x="607" y="1014"/>
                  </a:lnTo>
                  <a:lnTo>
                    <a:pt x="617" y="1016"/>
                  </a:lnTo>
                  <a:lnTo>
                    <a:pt x="626" y="1017"/>
                  </a:lnTo>
                  <a:lnTo>
                    <a:pt x="636" y="1018"/>
                  </a:lnTo>
                  <a:lnTo>
                    <a:pt x="922" y="1018"/>
                  </a:lnTo>
                  <a:lnTo>
                    <a:pt x="922" y="1018"/>
                  </a:lnTo>
                  <a:lnTo>
                    <a:pt x="931" y="1017"/>
                  </a:lnTo>
                  <a:lnTo>
                    <a:pt x="941" y="1016"/>
                  </a:lnTo>
                  <a:lnTo>
                    <a:pt x="950" y="1014"/>
                  </a:lnTo>
                  <a:lnTo>
                    <a:pt x="958" y="1011"/>
                  </a:lnTo>
                  <a:lnTo>
                    <a:pt x="967" y="1006"/>
                  </a:lnTo>
                  <a:lnTo>
                    <a:pt x="975" y="1002"/>
                  </a:lnTo>
                  <a:lnTo>
                    <a:pt x="983" y="997"/>
                  </a:lnTo>
                  <a:lnTo>
                    <a:pt x="989" y="990"/>
                  </a:lnTo>
                  <a:lnTo>
                    <a:pt x="989" y="990"/>
                  </a:lnTo>
                  <a:lnTo>
                    <a:pt x="996" y="983"/>
                  </a:lnTo>
                  <a:lnTo>
                    <a:pt x="1001" y="975"/>
                  </a:lnTo>
                  <a:lnTo>
                    <a:pt x="1006" y="968"/>
                  </a:lnTo>
                  <a:lnTo>
                    <a:pt x="1011" y="959"/>
                  </a:lnTo>
                  <a:lnTo>
                    <a:pt x="1013" y="951"/>
                  </a:lnTo>
                  <a:lnTo>
                    <a:pt x="1016" y="941"/>
                  </a:lnTo>
                  <a:lnTo>
                    <a:pt x="1017" y="932"/>
                  </a:lnTo>
                  <a:lnTo>
                    <a:pt x="1017" y="923"/>
                  </a:lnTo>
                  <a:lnTo>
                    <a:pt x="1017" y="636"/>
                  </a:lnTo>
                  <a:lnTo>
                    <a:pt x="1017" y="636"/>
                  </a:lnTo>
                  <a:lnTo>
                    <a:pt x="1017" y="627"/>
                  </a:lnTo>
                  <a:lnTo>
                    <a:pt x="1015" y="617"/>
                  </a:lnTo>
                  <a:lnTo>
                    <a:pt x="1013" y="608"/>
                  </a:lnTo>
                  <a:lnTo>
                    <a:pt x="1010" y="599"/>
                  </a:lnTo>
                  <a:lnTo>
                    <a:pt x="1006" y="591"/>
                  </a:lnTo>
                  <a:lnTo>
                    <a:pt x="1001" y="583"/>
                  </a:lnTo>
                  <a:lnTo>
                    <a:pt x="996" y="575"/>
                  </a:lnTo>
                  <a:lnTo>
                    <a:pt x="989" y="569"/>
                  </a:lnTo>
                  <a:lnTo>
                    <a:pt x="983" y="562"/>
                  </a:lnTo>
                  <a:lnTo>
                    <a:pt x="975" y="557"/>
                  </a:lnTo>
                  <a:lnTo>
                    <a:pt x="968" y="553"/>
                  </a:lnTo>
                  <a:lnTo>
                    <a:pt x="959" y="548"/>
                  </a:lnTo>
                  <a:lnTo>
                    <a:pt x="951" y="545"/>
                  </a:lnTo>
                  <a:lnTo>
                    <a:pt x="941" y="543"/>
                  </a:lnTo>
                  <a:lnTo>
                    <a:pt x="931" y="542"/>
                  </a:lnTo>
                  <a:lnTo>
                    <a:pt x="922" y="541"/>
                  </a:lnTo>
                  <a:lnTo>
                    <a:pt x="922" y="541"/>
                  </a:lnTo>
                  <a:close/>
                  <a:moveTo>
                    <a:pt x="954" y="923"/>
                  </a:moveTo>
                  <a:lnTo>
                    <a:pt x="954" y="923"/>
                  </a:lnTo>
                  <a:lnTo>
                    <a:pt x="953" y="929"/>
                  </a:lnTo>
                  <a:lnTo>
                    <a:pt x="952" y="935"/>
                  </a:lnTo>
                  <a:lnTo>
                    <a:pt x="949" y="940"/>
                  </a:lnTo>
                  <a:lnTo>
                    <a:pt x="944" y="945"/>
                  </a:lnTo>
                  <a:lnTo>
                    <a:pt x="944" y="945"/>
                  </a:lnTo>
                  <a:lnTo>
                    <a:pt x="940" y="948"/>
                  </a:lnTo>
                  <a:lnTo>
                    <a:pt x="935" y="952"/>
                  </a:lnTo>
                  <a:lnTo>
                    <a:pt x="928" y="954"/>
                  </a:lnTo>
                  <a:lnTo>
                    <a:pt x="922" y="954"/>
                  </a:lnTo>
                  <a:lnTo>
                    <a:pt x="636" y="954"/>
                  </a:lnTo>
                  <a:lnTo>
                    <a:pt x="636" y="954"/>
                  </a:lnTo>
                  <a:lnTo>
                    <a:pt x="630" y="954"/>
                  </a:lnTo>
                  <a:lnTo>
                    <a:pt x="623" y="952"/>
                  </a:lnTo>
                  <a:lnTo>
                    <a:pt x="618" y="948"/>
                  </a:lnTo>
                  <a:lnTo>
                    <a:pt x="614" y="945"/>
                  </a:lnTo>
                  <a:lnTo>
                    <a:pt x="609" y="940"/>
                  </a:lnTo>
                  <a:lnTo>
                    <a:pt x="606" y="935"/>
                  </a:lnTo>
                  <a:lnTo>
                    <a:pt x="605" y="929"/>
                  </a:lnTo>
                  <a:lnTo>
                    <a:pt x="604" y="923"/>
                  </a:lnTo>
                  <a:lnTo>
                    <a:pt x="604" y="923"/>
                  </a:lnTo>
                  <a:lnTo>
                    <a:pt x="605" y="916"/>
                  </a:lnTo>
                  <a:lnTo>
                    <a:pt x="606" y="910"/>
                  </a:lnTo>
                  <a:lnTo>
                    <a:pt x="609" y="904"/>
                  </a:lnTo>
                  <a:lnTo>
                    <a:pt x="614" y="900"/>
                  </a:lnTo>
                  <a:lnTo>
                    <a:pt x="618" y="896"/>
                  </a:lnTo>
                  <a:lnTo>
                    <a:pt x="623" y="893"/>
                  </a:lnTo>
                  <a:lnTo>
                    <a:pt x="630" y="892"/>
                  </a:lnTo>
                  <a:lnTo>
                    <a:pt x="636" y="891"/>
                  </a:lnTo>
                  <a:lnTo>
                    <a:pt x="763" y="891"/>
                  </a:lnTo>
                  <a:lnTo>
                    <a:pt x="763" y="891"/>
                  </a:lnTo>
                  <a:lnTo>
                    <a:pt x="768" y="891"/>
                  </a:lnTo>
                  <a:lnTo>
                    <a:pt x="773" y="889"/>
                  </a:lnTo>
                  <a:lnTo>
                    <a:pt x="777" y="887"/>
                  </a:lnTo>
                  <a:lnTo>
                    <a:pt x="780" y="885"/>
                  </a:lnTo>
                  <a:lnTo>
                    <a:pt x="784" y="883"/>
                  </a:lnTo>
                  <a:lnTo>
                    <a:pt x="788" y="879"/>
                  </a:lnTo>
                  <a:lnTo>
                    <a:pt x="790" y="875"/>
                  </a:lnTo>
                  <a:lnTo>
                    <a:pt x="792" y="871"/>
                  </a:lnTo>
                  <a:lnTo>
                    <a:pt x="792" y="871"/>
                  </a:lnTo>
                  <a:lnTo>
                    <a:pt x="794" y="867"/>
                  </a:lnTo>
                  <a:lnTo>
                    <a:pt x="795" y="863"/>
                  </a:lnTo>
                  <a:lnTo>
                    <a:pt x="795" y="857"/>
                  </a:lnTo>
                  <a:lnTo>
                    <a:pt x="794" y="853"/>
                  </a:lnTo>
                  <a:lnTo>
                    <a:pt x="793" y="849"/>
                  </a:lnTo>
                  <a:lnTo>
                    <a:pt x="791" y="844"/>
                  </a:lnTo>
                  <a:lnTo>
                    <a:pt x="789" y="840"/>
                  </a:lnTo>
                  <a:lnTo>
                    <a:pt x="785" y="837"/>
                  </a:lnTo>
                  <a:lnTo>
                    <a:pt x="614" y="659"/>
                  </a:lnTo>
                  <a:lnTo>
                    <a:pt x="614" y="659"/>
                  </a:lnTo>
                  <a:lnTo>
                    <a:pt x="609" y="653"/>
                  </a:lnTo>
                  <a:lnTo>
                    <a:pt x="606" y="648"/>
                  </a:lnTo>
                  <a:lnTo>
                    <a:pt x="604" y="643"/>
                  </a:lnTo>
                  <a:lnTo>
                    <a:pt x="604" y="636"/>
                  </a:lnTo>
                  <a:lnTo>
                    <a:pt x="604" y="630"/>
                  </a:lnTo>
                  <a:lnTo>
                    <a:pt x="606" y="624"/>
                  </a:lnTo>
                  <a:lnTo>
                    <a:pt x="609" y="619"/>
                  </a:lnTo>
                  <a:lnTo>
                    <a:pt x="614" y="614"/>
                  </a:lnTo>
                  <a:lnTo>
                    <a:pt x="614" y="614"/>
                  </a:lnTo>
                  <a:lnTo>
                    <a:pt x="618" y="609"/>
                  </a:lnTo>
                  <a:lnTo>
                    <a:pt x="623" y="607"/>
                  </a:lnTo>
                  <a:lnTo>
                    <a:pt x="630" y="605"/>
                  </a:lnTo>
                  <a:lnTo>
                    <a:pt x="635" y="605"/>
                  </a:lnTo>
                  <a:lnTo>
                    <a:pt x="642" y="605"/>
                  </a:lnTo>
                  <a:lnTo>
                    <a:pt x="648" y="607"/>
                  </a:lnTo>
                  <a:lnTo>
                    <a:pt x="653" y="609"/>
                  </a:lnTo>
                  <a:lnTo>
                    <a:pt x="659" y="614"/>
                  </a:lnTo>
                  <a:lnTo>
                    <a:pt x="836" y="786"/>
                  </a:lnTo>
                  <a:lnTo>
                    <a:pt x="836" y="786"/>
                  </a:lnTo>
                  <a:lnTo>
                    <a:pt x="840" y="790"/>
                  </a:lnTo>
                  <a:lnTo>
                    <a:pt x="844" y="792"/>
                  </a:lnTo>
                  <a:lnTo>
                    <a:pt x="848" y="794"/>
                  </a:lnTo>
                  <a:lnTo>
                    <a:pt x="853" y="795"/>
                  </a:lnTo>
                  <a:lnTo>
                    <a:pt x="857" y="795"/>
                  </a:lnTo>
                  <a:lnTo>
                    <a:pt x="862" y="795"/>
                  </a:lnTo>
                  <a:lnTo>
                    <a:pt x="866" y="794"/>
                  </a:lnTo>
                  <a:lnTo>
                    <a:pt x="871" y="793"/>
                  </a:lnTo>
                  <a:lnTo>
                    <a:pt x="871" y="793"/>
                  </a:lnTo>
                  <a:lnTo>
                    <a:pt x="876" y="791"/>
                  </a:lnTo>
                  <a:lnTo>
                    <a:pt x="879" y="788"/>
                  </a:lnTo>
                  <a:lnTo>
                    <a:pt x="882" y="784"/>
                  </a:lnTo>
                  <a:lnTo>
                    <a:pt x="885" y="781"/>
                  </a:lnTo>
                  <a:lnTo>
                    <a:pt x="887" y="777"/>
                  </a:lnTo>
                  <a:lnTo>
                    <a:pt x="888" y="772"/>
                  </a:lnTo>
                  <a:lnTo>
                    <a:pt x="890" y="768"/>
                  </a:lnTo>
                  <a:lnTo>
                    <a:pt x="891" y="764"/>
                  </a:lnTo>
                  <a:lnTo>
                    <a:pt x="891" y="636"/>
                  </a:lnTo>
                  <a:lnTo>
                    <a:pt x="891" y="636"/>
                  </a:lnTo>
                  <a:lnTo>
                    <a:pt x="891" y="630"/>
                  </a:lnTo>
                  <a:lnTo>
                    <a:pt x="893" y="623"/>
                  </a:lnTo>
                  <a:lnTo>
                    <a:pt x="896" y="618"/>
                  </a:lnTo>
                  <a:lnTo>
                    <a:pt x="899" y="614"/>
                  </a:lnTo>
                  <a:lnTo>
                    <a:pt x="905" y="609"/>
                  </a:lnTo>
                  <a:lnTo>
                    <a:pt x="910" y="607"/>
                  </a:lnTo>
                  <a:lnTo>
                    <a:pt x="915" y="605"/>
                  </a:lnTo>
                  <a:lnTo>
                    <a:pt x="922" y="604"/>
                  </a:lnTo>
                  <a:lnTo>
                    <a:pt x="922" y="604"/>
                  </a:lnTo>
                  <a:lnTo>
                    <a:pt x="928" y="605"/>
                  </a:lnTo>
                  <a:lnTo>
                    <a:pt x="935" y="607"/>
                  </a:lnTo>
                  <a:lnTo>
                    <a:pt x="940" y="609"/>
                  </a:lnTo>
                  <a:lnTo>
                    <a:pt x="944" y="614"/>
                  </a:lnTo>
                  <a:lnTo>
                    <a:pt x="949" y="618"/>
                  </a:lnTo>
                  <a:lnTo>
                    <a:pt x="952" y="623"/>
                  </a:lnTo>
                  <a:lnTo>
                    <a:pt x="953" y="630"/>
                  </a:lnTo>
                  <a:lnTo>
                    <a:pt x="954" y="636"/>
                  </a:lnTo>
                  <a:lnTo>
                    <a:pt x="954" y="923"/>
                  </a:lnTo>
                  <a:close/>
                  <a:moveTo>
                    <a:pt x="381" y="827"/>
                  </a:moveTo>
                  <a:lnTo>
                    <a:pt x="329" y="827"/>
                  </a:lnTo>
                  <a:lnTo>
                    <a:pt x="449" y="704"/>
                  </a:lnTo>
                  <a:lnTo>
                    <a:pt x="449" y="704"/>
                  </a:lnTo>
                  <a:lnTo>
                    <a:pt x="455" y="696"/>
                  </a:lnTo>
                  <a:lnTo>
                    <a:pt x="461" y="689"/>
                  </a:lnTo>
                  <a:lnTo>
                    <a:pt x="466" y="680"/>
                  </a:lnTo>
                  <a:lnTo>
                    <a:pt x="470" y="673"/>
                  </a:lnTo>
                  <a:lnTo>
                    <a:pt x="473" y="663"/>
                  </a:lnTo>
                  <a:lnTo>
                    <a:pt x="475" y="654"/>
                  </a:lnTo>
                  <a:lnTo>
                    <a:pt x="476" y="646"/>
                  </a:lnTo>
                  <a:lnTo>
                    <a:pt x="476" y="636"/>
                  </a:lnTo>
                  <a:lnTo>
                    <a:pt x="476" y="627"/>
                  </a:lnTo>
                  <a:lnTo>
                    <a:pt x="475" y="618"/>
                  </a:lnTo>
                  <a:lnTo>
                    <a:pt x="473" y="609"/>
                  </a:lnTo>
                  <a:lnTo>
                    <a:pt x="470" y="601"/>
                  </a:lnTo>
                  <a:lnTo>
                    <a:pt x="466" y="592"/>
                  </a:lnTo>
                  <a:lnTo>
                    <a:pt x="461" y="584"/>
                  </a:lnTo>
                  <a:lnTo>
                    <a:pt x="455" y="576"/>
                  </a:lnTo>
                  <a:lnTo>
                    <a:pt x="449" y="569"/>
                  </a:lnTo>
                  <a:lnTo>
                    <a:pt x="449" y="569"/>
                  </a:lnTo>
                  <a:lnTo>
                    <a:pt x="442" y="562"/>
                  </a:lnTo>
                  <a:lnTo>
                    <a:pt x="435" y="557"/>
                  </a:lnTo>
                  <a:lnTo>
                    <a:pt x="426" y="553"/>
                  </a:lnTo>
                  <a:lnTo>
                    <a:pt x="417" y="548"/>
                  </a:lnTo>
                  <a:lnTo>
                    <a:pt x="409" y="546"/>
                  </a:lnTo>
                  <a:lnTo>
                    <a:pt x="400" y="544"/>
                  </a:lnTo>
                  <a:lnTo>
                    <a:pt x="391" y="542"/>
                  </a:lnTo>
                  <a:lnTo>
                    <a:pt x="381" y="542"/>
                  </a:lnTo>
                  <a:lnTo>
                    <a:pt x="372" y="542"/>
                  </a:lnTo>
                  <a:lnTo>
                    <a:pt x="363" y="544"/>
                  </a:lnTo>
                  <a:lnTo>
                    <a:pt x="354" y="546"/>
                  </a:lnTo>
                  <a:lnTo>
                    <a:pt x="346" y="548"/>
                  </a:lnTo>
                  <a:lnTo>
                    <a:pt x="337" y="553"/>
                  </a:lnTo>
                  <a:lnTo>
                    <a:pt x="328" y="557"/>
                  </a:lnTo>
                  <a:lnTo>
                    <a:pt x="321" y="562"/>
                  </a:lnTo>
                  <a:lnTo>
                    <a:pt x="314" y="569"/>
                  </a:lnTo>
                  <a:lnTo>
                    <a:pt x="191" y="689"/>
                  </a:lnTo>
                  <a:lnTo>
                    <a:pt x="191" y="636"/>
                  </a:lnTo>
                  <a:lnTo>
                    <a:pt x="191" y="636"/>
                  </a:lnTo>
                  <a:lnTo>
                    <a:pt x="190" y="627"/>
                  </a:lnTo>
                  <a:lnTo>
                    <a:pt x="189" y="617"/>
                  </a:lnTo>
                  <a:lnTo>
                    <a:pt x="187" y="608"/>
                  </a:lnTo>
                  <a:lnTo>
                    <a:pt x="184" y="599"/>
                  </a:lnTo>
                  <a:lnTo>
                    <a:pt x="179" y="591"/>
                  </a:lnTo>
                  <a:lnTo>
                    <a:pt x="174" y="583"/>
                  </a:lnTo>
                  <a:lnTo>
                    <a:pt x="168" y="575"/>
                  </a:lnTo>
                  <a:lnTo>
                    <a:pt x="162" y="569"/>
                  </a:lnTo>
                  <a:lnTo>
                    <a:pt x="156" y="562"/>
                  </a:lnTo>
                  <a:lnTo>
                    <a:pt x="148" y="557"/>
                  </a:lnTo>
                  <a:lnTo>
                    <a:pt x="141" y="553"/>
                  </a:lnTo>
                  <a:lnTo>
                    <a:pt x="132" y="548"/>
                  </a:lnTo>
                  <a:lnTo>
                    <a:pt x="123" y="545"/>
                  </a:lnTo>
                  <a:lnTo>
                    <a:pt x="115" y="543"/>
                  </a:lnTo>
                  <a:lnTo>
                    <a:pt x="105" y="542"/>
                  </a:lnTo>
                  <a:lnTo>
                    <a:pt x="96" y="541"/>
                  </a:lnTo>
                  <a:lnTo>
                    <a:pt x="96" y="541"/>
                  </a:lnTo>
                  <a:lnTo>
                    <a:pt x="86" y="542"/>
                  </a:lnTo>
                  <a:lnTo>
                    <a:pt x="76" y="543"/>
                  </a:lnTo>
                  <a:lnTo>
                    <a:pt x="67" y="545"/>
                  </a:lnTo>
                  <a:lnTo>
                    <a:pt x="58" y="548"/>
                  </a:lnTo>
                  <a:lnTo>
                    <a:pt x="49" y="553"/>
                  </a:lnTo>
                  <a:lnTo>
                    <a:pt x="42" y="557"/>
                  </a:lnTo>
                  <a:lnTo>
                    <a:pt x="34" y="562"/>
                  </a:lnTo>
                  <a:lnTo>
                    <a:pt x="28" y="569"/>
                  </a:lnTo>
                  <a:lnTo>
                    <a:pt x="21" y="575"/>
                  </a:lnTo>
                  <a:lnTo>
                    <a:pt x="16" y="583"/>
                  </a:lnTo>
                  <a:lnTo>
                    <a:pt x="11" y="591"/>
                  </a:lnTo>
                  <a:lnTo>
                    <a:pt x="8" y="599"/>
                  </a:lnTo>
                  <a:lnTo>
                    <a:pt x="4" y="608"/>
                  </a:lnTo>
                  <a:lnTo>
                    <a:pt x="2" y="617"/>
                  </a:lnTo>
                  <a:lnTo>
                    <a:pt x="0" y="627"/>
                  </a:lnTo>
                  <a:lnTo>
                    <a:pt x="0" y="636"/>
                  </a:lnTo>
                  <a:lnTo>
                    <a:pt x="0" y="923"/>
                  </a:lnTo>
                  <a:lnTo>
                    <a:pt x="0" y="923"/>
                  </a:lnTo>
                  <a:lnTo>
                    <a:pt x="0" y="932"/>
                  </a:lnTo>
                  <a:lnTo>
                    <a:pt x="1" y="941"/>
                  </a:lnTo>
                  <a:lnTo>
                    <a:pt x="4" y="951"/>
                  </a:lnTo>
                  <a:lnTo>
                    <a:pt x="6" y="959"/>
                  </a:lnTo>
                  <a:lnTo>
                    <a:pt x="11" y="968"/>
                  </a:lnTo>
                  <a:lnTo>
                    <a:pt x="16" y="975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28" y="990"/>
                  </a:lnTo>
                  <a:lnTo>
                    <a:pt x="34" y="997"/>
                  </a:lnTo>
                  <a:lnTo>
                    <a:pt x="42" y="1002"/>
                  </a:lnTo>
                  <a:lnTo>
                    <a:pt x="50" y="1006"/>
                  </a:lnTo>
                  <a:lnTo>
                    <a:pt x="59" y="1011"/>
                  </a:lnTo>
                  <a:lnTo>
                    <a:pt x="68" y="1014"/>
                  </a:lnTo>
                  <a:lnTo>
                    <a:pt x="76" y="1016"/>
                  </a:lnTo>
                  <a:lnTo>
                    <a:pt x="86" y="1017"/>
                  </a:lnTo>
                  <a:lnTo>
                    <a:pt x="96" y="1018"/>
                  </a:lnTo>
                  <a:lnTo>
                    <a:pt x="381" y="1018"/>
                  </a:lnTo>
                  <a:lnTo>
                    <a:pt x="381" y="1018"/>
                  </a:lnTo>
                  <a:lnTo>
                    <a:pt x="391" y="1017"/>
                  </a:lnTo>
                  <a:lnTo>
                    <a:pt x="400" y="1016"/>
                  </a:lnTo>
                  <a:lnTo>
                    <a:pt x="410" y="1014"/>
                  </a:lnTo>
                  <a:lnTo>
                    <a:pt x="418" y="1011"/>
                  </a:lnTo>
                  <a:lnTo>
                    <a:pt x="427" y="1006"/>
                  </a:lnTo>
                  <a:lnTo>
                    <a:pt x="435" y="1001"/>
                  </a:lnTo>
                  <a:lnTo>
                    <a:pt x="442" y="996"/>
                  </a:lnTo>
                  <a:lnTo>
                    <a:pt x="449" y="990"/>
                  </a:lnTo>
                  <a:lnTo>
                    <a:pt x="455" y="983"/>
                  </a:lnTo>
                  <a:lnTo>
                    <a:pt x="460" y="975"/>
                  </a:lnTo>
                  <a:lnTo>
                    <a:pt x="466" y="968"/>
                  </a:lnTo>
                  <a:lnTo>
                    <a:pt x="469" y="959"/>
                  </a:lnTo>
                  <a:lnTo>
                    <a:pt x="472" y="951"/>
                  </a:lnTo>
                  <a:lnTo>
                    <a:pt x="475" y="942"/>
                  </a:lnTo>
                  <a:lnTo>
                    <a:pt x="476" y="932"/>
                  </a:lnTo>
                  <a:lnTo>
                    <a:pt x="476" y="923"/>
                  </a:lnTo>
                  <a:lnTo>
                    <a:pt x="476" y="923"/>
                  </a:lnTo>
                  <a:lnTo>
                    <a:pt x="476" y="913"/>
                  </a:lnTo>
                  <a:lnTo>
                    <a:pt x="475" y="903"/>
                  </a:lnTo>
                  <a:lnTo>
                    <a:pt x="472" y="894"/>
                  </a:lnTo>
                  <a:lnTo>
                    <a:pt x="469" y="885"/>
                  </a:lnTo>
                  <a:lnTo>
                    <a:pt x="466" y="877"/>
                  </a:lnTo>
                  <a:lnTo>
                    <a:pt x="460" y="869"/>
                  </a:lnTo>
                  <a:lnTo>
                    <a:pt x="455" y="862"/>
                  </a:lnTo>
                  <a:lnTo>
                    <a:pt x="449" y="855"/>
                  </a:lnTo>
                  <a:lnTo>
                    <a:pt x="442" y="849"/>
                  </a:lnTo>
                  <a:lnTo>
                    <a:pt x="435" y="843"/>
                  </a:lnTo>
                  <a:lnTo>
                    <a:pt x="427" y="839"/>
                  </a:lnTo>
                  <a:lnTo>
                    <a:pt x="418" y="835"/>
                  </a:lnTo>
                  <a:lnTo>
                    <a:pt x="410" y="832"/>
                  </a:lnTo>
                  <a:lnTo>
                    <a:pt x="400" y="829"/>
                  </a:lnTo>
                  <a:lnTo>
                    <a:pt x="391" y="827"/>
                  </a:lnTo>
                  <a:lnTo>
                    <a:pt x="381" y="827"/>
                  </a:lnTo>
                  <a:lnTo>
                    <a:pt x="381" y="827"/>
                  </a:lnTo>
                  <a:close/>
                  <a:moveTo>
                    <a:pt x="381" y="954"/>
                  </a:moveTo>
                  <a:lnTo>
                    <a:pt x="96" y="954"/>
                  </a:lnTo>
                  <a:lnTo>
                    <a:pt x="96" y="954"/>
                  </a:lnTo>
                  <a:lnTo>
                    <a:pt x="89" y="954"/>
                  </a:lnTo>
                  <a:lnTo>
                    <a:pt x="83" y="952"/>
                  </a:lnTo>
                  <a:lnTo>
                    <a:pt x="77" y="948"/>
                  </a:lnTo>
                  <a:lnTo>
                    <a:pt x="73" y="945"/>
                  </a:lnTo>
                  <a:lnTo>
                    <a:pt x="73" y="945"/>
                  </a:lnTo>
                  <a:lnTo>
                    <a:pt x="69" y="940"/>
                  </a:lnTo>
                  <a:lnTo>
                    <a:pt x="65" y="935"/>
                  </a:lnTo>
                  <a:lnTo>
                    <a:pt x="64" y="929"/>
                  </a:lnTo>
                  <a:lnTo>
                    <a:pt x="63" y="923"/>
                  </a:lnTo>
                  <a:lnTo>
                    <a:pt x="63" y="636"/>
                  </a:lnTo>
                  <a:lnTo>
                    <a:pt x="63" y="636"/>
                  </a:lnTo>
                  <a:lnTo>
                    <a:pt x="64" y="630"/>
                  </a:lnTo>
                  <a:lnTo>
                    <a:pt x="65" y="623"/>
                  </a:lnTo>
                  <a:lnTo>
                    <a:pt x="69" y="618"/>
                  </a:lnTo>
                  <a:lnTo>
                    <a:pt x="73" y="614"/>
                  </a:lnTo>
                  <a:lnTo>
                    <a:pt x="77" y="609"/>
                  </a:lnTo>
                  <a:lnTo>
                    <a:pt x="83" y="607"/>
                  </a:lnTo>
                  <a:lnTo>
                    <a:pt x="89" y="605"/>
                  </a:lnTo>
                  <a:lnTo>
                    <a:pt x="96" y="604"/>
                  </a:lnTo>
                  <a:lnTo>
                    <a:pt x="96" y="604"/>
                  </a:lnTo>
                  <a:lnTo>
                    <a:pt x="102" y="605"/>
                  </a:lnTo>
                  <a:lnTo>
                    <a:pt x="107" y="607"/>
                  </a:lnTo>
                  <a:lnTo>
                    <a:pt x="113" y="609"/>
                  </a:lnTo>
                  <a:lnTo>
                    <a:pt x="118" y="614"/>
                  </a:lnTo>
                  <a:lnTo>
                    <a:pt x="121" y="618"/>
                  </a:lnTo>
                  <a:lnTo>
                    <a:pt x="124" y="623"/>
                  </a:lnTo>
                  <a:lnTo>
                    <a:pt x="127" y="630"/>
                  </a:lnTo>
                  <a:lnTo>
                    <a:pt x="127" y="636"/>
                  </a:lnTo>
                  <a:lnTo>
                    <a:pt x="127" y="764"/>
                  </a:lnTo>
                  <a:lnTo>
                    <a:pt x="127" y="764"/>
                  </a:lnTo>
                  <a:lnTo>
                    <a:pt x="128" y="768"/>
                  </a:lnTo>
                  <a:lnTo>
                    <a:pt x="129" y="772"/>
                  </a:lnTo>
                  <a:lnTo>
                    <a:pt x="130" y="777"/>
                  </a:lnTo>
                  <a:lnTo>
                    <a:pt x="132" y="781"/>
                  </a:lnTo>
                  <a:lnTo>
                    <a:pt x="135" y="784"/>
                  </a:lnTo>
                  <a:lnTo>
                    <a:pt x="138" y="788"/>
                  </a:lnTo>
                  <a:lnTo>
                    <a:pt x="142" y="791"/>
                  </a:lnTo>
                  <a:lnTo>
                    <a:pt x="146" y="793"/>
                  </a:lnTo>
                  <a:lnTo>
                    <a:pt x="146" y="793"/>
                  </a:lnTo>
                  <a:lnTo>
                    <a:pt x="151" y="794"/>
                  </a:lnTo>
                  <a:lnTo>
                    <a:pt x="156" y="795"/>
                  </a:lnTo>
                  <a:lnTo>
                    <a:pt x="160" y="795"/>
                  </a:lnTo>
                  <a:lnTo>
                    <a:pt x="164" y="795"/>
                  </a:lnTo>
                  <a:lnTo>
                    <a:pt x="168" y="794"/>
                  </a:lnTo>
                  <a:lnTo>
                    <a:pt x="173" y="792"/>
                  </a:lnTo>
                  <a:lnTo>
                    <a:pt x="177" y="790"/>
                  </a:lnTo>
                  <a:lnTo>
                    <a:pt x="181" y="786"/>
                  </a:lnTo>
                  <a:lnTo>
                    <a:pt x="358" y="614"/>
                  </a:lnTo>
                  <a:lnTo>
                    <a:pt x="358" y="614"/>
                  </a:lnTo>
                  <a:lnTo>
                    <a:pt x="364" y="609"/>
                  </a:lnTo>
                  <a:lnTo>
                    <a:pt x="369" y="607"/>
                  </a:lnTo>
                  <a:lnTo>
                    <a:pt x="376" y="605"/>
                  </a:lnTo>
                  <a:lnTo>
                    <a:pt x="381" y="605"/>
                  </a:lnTo>
                  <a:lnTo>
                    <a:pt x="387" y="605"/>
                  </a:lnTo>
                  <a:lnTo>
                    <a:pt x="394" y="607"/>
                  </a:lnTo>
                  <a:lnTo>
                    <a:pt x="399" y="609"/>
                  </a:lnTo>
                  <a:lnTo>
                    <a:pt x="403" y="614"/>
                  </a:lnTo>
                  <a:lnTo>
                    <a:pt x="403" y="614"/>
                  </a:lnTo>
                  <a:lnTo>
                    <a:pt x="408" y="619"/>
                  </a:lnTo>
                  <a:lnTo>
                    <a:pt x="411" y="624"/>
                  </a:lnTo>
                  <a:lnTo>
                    <a:pt x="412" y="630"/>
                  </a:lnTo>
                  <a:lnTo>
                    <a:pt x="413" y="636"/>
                  </a:lnTo>
                  <a:lnTo>
                    <a:pt x="412" y="643"/>
                  </a:lnTo>
                  <a:lnTo>
                    <a:pt x="411" y="648"/>
                  </a:lnTo>
                  <a:lnTo>
                    <a:pt x="408" y="654"/>
                  </a:lnTo>
                  <a:lnTo>
                    <a:pt x="403" y="659"/>
                  </a:lnTo>
                  <a:lnTo>
                    <a:pt x="232" y="837"/>
                  </a:lnTo>
                  <a:lnTo>
                    <a:pt x="232" y="837"/>
                  </a:lnTo>
                  <a:lnTo>
                    <a:pt x="229" y="840"/>
                  </a:lnTo>
                  <a:lnTo>
                    <a:pt x="225" y="844"/>
                  </a:lnTo>
                  <a:lnTo>
                    <a:pt x="224" y="849"/>
                  </a:lnTo>
                  <a:lnTo>
                    <a:pt x="223" y="853"/>
                  </a:lnTo>
                  <a:lnTo>
                    <a:pt x="222" y="857"/>
                  </a:lnTo>
                  <a:lnTo>
                    <a:pt x="222" y="863"/>
                  </a:lnTo>
                  <a:lnTo>
                    <a:pt x="223" y="867"/>
                  </a:lnTo>
                  <a:lnTo>
                    <a:pt x="225" y="871"/>
                  </a:lnTo>
                  <a:lnTo>
                    <a:pt x="225" y="871"/>
                  </a:lnTo>
                  <a:lnTo>
                    <a:pt x="227" y="875"/>
                  </a:lnTo>
                  <a:lnTo>
                    <a:pt x="230" y="879"/>
                  </a:lnTo>
                  <a:lnTo>
                    <a:pt x="233" y="883"/>
                  </a:lnTo>
                  <a:lnTo>
                    <a:pt x="236" y="885"/>
                  </a:lnTo>
                  <a:lnTo>
                    <a:pt x="240" y="887"/>
                  </a:lnTo>
                  <a:lnTo>
                    <a:pt x="245" y="889"/>
                  </a:lnTo>
                  <a:lnTo>
                    <a:pt x="249" y="891"/>
                  </a:lnTo>
                  <a:lnTo>
                    <a:pt x="254" y="891"/>
                  </a:lnTo>
                  <a:lnTo>
                    <a:pt x="381" y="891"/>
                  </a:lnTo>
                  <a:lnTo>
                    <a:pt x="381" y="891"/>
                  </a:lnTo>
                  <a:lnTo>
                    <a:pt x="387" y="892"/>
                  </a:lnTo>
                  <a:lnTo>
                    <a:pt x="394" y="893"/>
                  </a:lnTo>
                  <a:lnTo>
                    <a:pt x="399" y="896"/>
                  </a:lnTo>
                  <a:lnTo>
                    <a:pt x="403" y="900"/>
                  </a:lnTo>
                  <a:lnTo>
                    <a:pt x="408" y="904"/>
                  </a:lnTo>
                  <a:lnTo>
                    <a:pt x="411" y="910"/>
                  </a:lnTo>
                  <a:lnTo>
                    <a:pt x="412" y="916"/>
                  </a:lnTo>
                  <a:lnTo>
                    <a:pt x="413" y="923"/>
                  </a:lnTo>
                  <a:lnTo>
                    <a:pt x="413" y="923"/>
                  </a:lnTo>
                  <a:lnTo>
                    <a:pt x="412" y="929"/>
                  </a:lnTo>
                  <a:lnTo>
                    <a:pt x="411" y="935"/>
                  </a:lnTo>
                  <a:lnTo>
                    <a:pt x="408" y="940"/>
                  </a:lnTo>
                  <a:lnTo>
                    <a:pt x="403" y="945"/>
                  </a:lnTo>
                  <a:lnTo>
                    <a:pt x="399" y="948"/>
                  </a:lnTo>
                  <a:lnTo>
                    <a:pt x="394" y="952"/>
                  </a:lnTo>
                  <a:lnTo>
                    <a:pt x="387" y="954"/>
                  </a:lnTo>
                  <a:lnTo>
                    <a:pt x="381" y="954"/>
                  </a:lnTo>
                  <a:lnTo>
                    <a:pt x="381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665912" y="4035425"/>
              <a:ext cx="2154555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12 Month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为客户服务是我们存在的唯一理由，客户需求是我们发展的原动力。我们坚持以客户为中心，快速响应客户需求，持续为客户创造长期价值进而成就客户</a:t>
              </a:r>
              <a:endPara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975191" y="2819827"/>
              <a:ext cx="153599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500%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1717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136603" y="1851024"/>
            <a:ext cx="5463071" cy="5006975"/>
            <a:chOff x="5180013" y="1851025"/>
            <a:chExt cx="4297362" cy="3938588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180013" y="3506788"/>
              <a:ext cx="1492250" cy="1422400"/>
            </a:xfrm>
            <a:custGeom>
              <a:avLst/>
              <a:gdLst>
                <a:gd name="T0" fmla="*/ 19 w 1060"/>
                <a:gd name="T1" fmla="*/ 370 h 1010"/>
                <a:gd name="T2" fmla="*/ 602 w 1060"/>
                <a:gd name="T3" fmla="*/ 57 h 1010"/>
                <a:gd name="T4" fmla="*/ 1012 w 1060"/>
                <a:gd name="T5" fmla="*/ 577 h 1010"/>
                <a:gd name="T6" fmla="*/ 824 w 1060"/>
                <a:gd name="T7" fmla="*/ 830 h 1010"/>
                <a:gd name="T8" fmla="*/ 967 w 1060"/>
                <a:gd name="T9" fmla="*/ 949 h 1010"/>
                <a:gd name="T10" fmla="*/ 63 w 1060"/>
                <a:gd name="T11" fmla="*/ 635 h 1010"/>
                <a:gd name="T12" fmla="*/ 63 w 1060"/>
                <a:gd name="T13" fmla="*/ 635 h 1010"/>
                <a:gd name="T14" fmla="*/ 19 w 1060"/>
                <a:gd name="T15" fmla="*/ 37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0" h="1010">
                  <a:moveTo>
                    <a:pt x="19" y="370"/>
                  </a:moveTo>
                  <a:cubicBezTo>
                    <a:pt x="67" y="140"/>
                    <a:pt x="328" y="0"/>
                    <a:pt x="602" y="57"/>
                  </a:cubicBezTo>
                  <a:cubicBezTo>
                    <a:pt x="876" y="114"/>
                    <a:pt x="1060" y="347"/>
                    <a:pt x="1012" y="577"/>
                  </a:cubicBezTo>
                  <a:cubicBezTo>
                    <a:pt x="990" y="685"/>
                    <a:pt x="920" y="773"/>
                    <a:pt x="824" y="830"/>
                  </a:cubicBezTo>
                  <a:cubicBezTo>
                    <a:pt x="836" y="923"/>
                    <a:pt x="967" y="949"/>
                    <a:pt x="967" y="949"/>
                  </a:cubicBezTo>
                  <a:cubicBezTo>
                    <a:pt x="227" y="1010"/>
                    <a:pt x="63" y="635"/>
                    <a:pt x="63" y="635"/>
                  </a:cubicBezTo>
                  <a:cubicBezTo>
                    <a:pt x="63" y="635"/>
                    <a:pt x="63" y="635"/>
                    <a:pt x="63" y="635"/>
                  </a:cubicBezTo>
                  <a:cubicBezTo>
                    <a:pt x="17" y="553"/>
                    <a:pt x="0" y="461"/>
                    <a:pt x="19" y="370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/>
            <a:lstStyle/>
            <a:p>
              <a:pPr algn="ctr"/>
              <a:endParaRPr lang="zh-CN" altLang="en-US" b="1">
                <a:latin typeface="Agency FB" panose="020B0503020202020204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521325" y="1851025"/>
              <a:ext cx="2263775" cy="2219325"/>
            </a:xfrm>
            <a:custGeom>
              <a:avLst/>
              <a:gdLst>
                <a:gd name="T0" fmla="*/ 911 w 1608"/>
                <a:gd name="T1" fmla="*/ 104 h 1577"/>
                <a:gd name="T2" fmla="*/ 109 w 1608"/>
                <a:gd name="T3" fmla="*/ 549 h 1577"/>
                <a:gd name="T4" fmla="*/ 513 w 1608"/>
                <a:gd name="T5" fmla="*/ 1372 h 1577"/>
                <a:gd name="T6" fmla="*/ 972 w 1608"/>
                <a:gd name="T7" fmla="*/ 1334 h 1577"/>
                <a:gd name="T8" fmla="*/ 1031 w 1608"/>
                <a:gd name="T9" fmla="*/ 1577 h 1577"/>
                <a:gd name="T10" fmla="*/ 1227 w 1608"/>
                <a:gd name="T11" fmla="*/ 337 h 1577"/>
                <a:gd name="T12" fmla="*/ 1227 w 1608"/>
                <a:gd name="T13" fmla="*/ 337 h 1577"/>
                <a:gd name="T14" fmla="*/ 911 w 1608"/>
                <a:gd name="T15" fmla="*/ 104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8" h="1577">
                  <a:moveTo>
                    <a:pt x="911" y="104"/>
                  </a:moveTo>
                  <a:cubicBezTo>
                    <a:pt x="578" y="0"/>
                    <a:pt x="219" y="199"/>
                    <a:pt x="109" y="549"/>
                  </a:cubicBezTo>
                  <a:cubicBezTo>
                    <a:pt x="0" y="900"/>
                    <a:pt x="181" y="1268"/>
                    <a:pt x="513" y="1372"/>
                  </a:cubicBezTo>
                  <a:cubicBezTo>
                    <a:pt x="670" y="1421"/>
                    <a:pt x="832" y="1403"/>
                    <a:pt x="972" y="1334"/>
                  </a:cubicBezTo>
                  <a:cubicBezTo>
                    <a:pt x="1085" y="1412"/>
                    <a:pt x="1031" y="1577"/>
                    <a:pt x="1031" y="1577"/>
                  </a:cubicBezTo>
                  <a:cubicBezTo>
                    <a:pt x="1608" y="781"/>
                    <a:pt x="1227" y="337"/>
                    <a:pt x="1227" y="337"/>
                  </a:cubicBezTo>
                  <a:cubicBezTo>
                    <a:pt x="1227" y="337"/>
                    <a:pt x="1227" y="337"/>
                    <a:pt x="1227" y="337"/>
                  </a:cubicBezTo>
                  <a:cubicBezTo>
                    <a:pt x="1152" y="229"/>
                    <a:pt x="1043" y="146"/>
                    <a:pt x="911" y="104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543675" y="4083050"/>
              <a:ext cx="1531938" cy="1706563"/>
            </a:xfrm>
            <a:custGeom>
              <a:avLst/>
              <a:gdLst>
                <a:gd name="T0" fmla="*/ 479 w 1088"/>
                <a:gd name="T1" fmla="*/ 1119 h 1119"/>
                <a:gd name="T2" fmla="*/ 424 w 1088"/>
                <a:gd name="T3" fmla="*/ 947 h 1119"/>
                <a:gd name="T4" fmla="*/ 228 w 1088"/>
                <a:gd name="T5" fmla="*/ 796 h 1119"/>
                <a:gd name="T6" fmla="*/ 85 w 1088"/>
                <a:gd name="T7" fmla="*/ 683 h 1119"/>
                <a:gd name="T8" fmla="*/ 25 w 1088"/>
                <a:gd name="T9" fmla="*/ 677 h 1119"/>
                <a:gd name="T10" fmla="*/ 25 w 1088"/>
                <a:gd name="T11" fmla="*/ 615 h 1119"/>
                <a:gd name="T12" fmla="*/ 167 w 1088"/>
                <a:gd name="T13" fmla="*/ 590 h 1119"/>
                <a:gd name="T14" fmla="*/ 331 w 1088"/>
                <a:gd name="T15" fmla="*/ 674 h 1119"/>
                <a:gd name="T16" fmla="*/ 419 w 1088"/>
                <a:gd name="T17" fmla="*/ 567 h 1119"/>
                <a:gd name="T18" fmla="*/ 339 w 1088"/>
                <a:gd name="T19" fmla="*/ 308 h 1119"/>
                <a:gd name="T20" fmla="*/ 299 w 1088"/>
                <a:gd name="T21" fmla="*/ 111 h 1119"/>
                <a:gd name="T22" fmla="*/ 345 w 1088"/>
                <a:gd name="T23" fmla="*/ 57 h 1119"/>
                <a:gd name="T24" fmla="*/ 429 w 1088"/>
                <a:gd name="T25" fmla="*/ 219 h 1119"/>
                <a:gd name="T26" fmla="*/ 525 w 1088"/>
                <a:gd name="T27" fmla="*/ 443 h 1119"/>
                <a:gd name="T28" fmla="*/ 541 w 1088"/>
                <a:gd name="T29" fmla="*/ 371 h 1119"/>
                <a:gd name="T30" fmla="*/ 542 w 1088"/>
                <a:gd name="T31" fmla="*/ 78 h 1119"/>
                <a:gd name="T32" fmla="*/ 603 w 1088"/>
                <a:gd name="T33" fmla="*/ 7 h 1119"/>
                <a:gd name="T34" fmla="*/ 638 w 1088"/>
                <a:gd name="T35" fmla="*/ 219 h 1119"/>
                <a:gd name="T36" fmla="*/ 647 w 1088"/>
                <a:gd name="T37" fmla="*/ 407 h 1119"/>
                <a:gd name="T38" fmla="*/ 668 w 1088"/>
                <a:gd name="T39" fmla="*/ 450 h 1119"/>
                <a:gd name="T40" fmla="*/ 745 w 1088"/>
                <a:gd name="T41" fmla="*/ 334 h 1119"/>
                <a:gd name="T42" fmla="*/ 813 w 1088"/>
                <a:gd name="T43" fmla="*/ 125 h 1119"/>
                <a:gd name="T44" fmla="*/ 875 w 1088"/>
                <a:gd name="T45" fmla="*/ 82 h 1119"/>
                <a:gd name="T46" fmla="*/ 857 w 1088"/>
                <a:gd name="T47" fmla="*/ 272 h 1119"/>
                <a:gd name="T48" fmla="*/ 807 w 1088"/>
                <a:gd name="T49" fmla="*/ 436 h 1119"/>
                <a:gd name="T50" fmla="*/ 802 w 1088"/>
                <a:gd name="T51" fmla="*/ 508 h 1119"/>
                <a:gd name="T52" fmla="*/ 881 w 1088"/>
                <a:gd name="T53" fmla="*/ 450 h 1119"/>
                <a:gd name="T54" fmla="*/ 1005 w 1088"/>
                <a:gd name="T55" fmla="*/ 283 h 1119"/>
                <a:gd name="T56" fmla="*/ 1067 w 1088"/>
                <a:gd name="T57" fmla="*/ 253 h 1119"/>
                <a:gd name="T58" fmla="*/ 985 w 1088"/>
                <a:gd name="T59" fmla="*/ 441 h 1119"/>
                <a:gd name="T60" fmla="*/ 889 w 1088"/>
                <a:gd name="T61" fmla="*/ 667 h 1119"/>
                <a:gd name="T62" fmla="*/ 858 w 1088"/>
                <a:gd name="T63" fmla="*/ 889 h 1119"/>
                <a:gd name="T64" fmla="*/ 803 w 1088"/>
                <a:gd name="T65" fmla="*/ 1031 h 1119"/>
                <a:gd name="T66" fmla="*/ 803 w 1088"/>
                <a:gd name="T67" fmla="*/ 1119 h 1119"/>
                <a:gd name="T68" fmla="*/ 479 w 1088"/>
                <a:gd name="T69" fmla="*/ 1119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8" h="1119">
                  <a:moveTo>
                    <a:pt x="479" y="1119"/>
                  </a:moveTo>
                  <a:cubicBezTo>
                    <a:pt x="479" y="1119"/>
                    <a:pt x="479" y="996"/>
                    <a:pt x="424" y="947"/>
                  </a:cubicBezTo>
                  <a:cubicBezTo>
                    <a:pt x="369" y="897"/>
                    <a:pt x="263" y="836"/>
                    <a:pt x="228" y="796"/>
                  </a:cubicBezTo>
                  <a:cubicBezTo>
                    <a:pt x="193" y="756"/>
                    <a:pt x="109" y="689"/>
                    <a:pt x="85" y="683"/>
                  </a:cubicBezTo>
                  <a:cubicBezTo>
                    <a:pt x="61" y="676"/>
                    <a:pt x="36" y="682"/>
                    <a:pt x="25" y="677"/>
                  </a:cubicBezTo>
                  <a:cubicBezTo>
                    <a:pt x="14" y="672"/>
                    <a:pt x="0" y="646"/>
                    <a:pt x="25" y="615"/>
                  </a:cubicBezTo>
                  <a:cubicBezTo>
                    <a:pt x="50" y="583"/>
                    <a:pt x="108" y="565"/>
                    <a:pt x="167" y="590"/>
                  </a:cubicBezTo>
                  <a:cubicBezTo>
                    <a:pt x="227" y="615"/>
                    <a:pt x="292" y="677"/>
                    <a:pt x="331" y="674"/>
                  </a:cubicBezTo>
                  <a:cubicBezTo>
                    <a:pt x="370" y="671"/>
                    <a:pt x="421" y="640"/>
                    <a:pt x="419" y="567"/>
                  </a:cubicBezTo>
                  <a:cubicBezTo>
                    <a:pt x="418" y="494"/>
                    <a:pt x="365" y="389"/>
                    <a:pt x="339" y="308"/>
                  </a:cubicBezTo>
                  <a:cubicBezTo>
                    <a:pt x="314" y="227"/>
                    <a:pt x="297" y="148"/>
                    <a:pt x="299" y="111"/>
                  </a:cubicBezTo>
                  <a:cubicBezTo>
                    <a:pt x="301" y="73"/>
                    <a:pt x="323" y="49"/>
                    <a:pt x="345" y="57"/>
                  </a:cubicBezTo>
                  <a:cubicBezTo>
                    <a:pt x="367" y="65"/>
                    <a:pt x="386" y="89"/>
                    <a:pt x="429" y="219"/>
                  </a:cubicBezTo>
                  <a:cubicBezTo>
                    <a:pt x="473" y="348"/>
                    <a:pt x="504" y="438"/>
                    <a:pt x="525" y="443"/>
                  </a:cubicBezTo>
                  <a:cubicBezTo>
                    <a:pt x="547" y="449"/>
                    <a:pt x="543" y="426"/>
                    <a:pt x="541" y="371"/>
                  </a:cubicBezTo>
                  <a:cubicBezTo>
                    <a:pt x="539" y="315"/>
                    <a:pt x="537" y="122"/>
                    <a:pt x="542" y="78"/>
                  </a:cubicBezTo>
                  <a:cubicBezTo>
                    <a:pt x="548" y="34"/>
                    <a:pt x="566" y="0"/>
                    <a:pt x="603" y="7"/>
                  </a:cubicBezTo>
                  <a:cubicBezTo>
                    <a:pt x="641" y="15"/>
                    <a:pt x="641" y="131"/>
                    <a:pt x="638" y="219"/>
                  </a:cubicBezTo>
                  <a:cubicBezTo>
                    <a:pt x="635" y="307"/>
                    <a:pt x="644" y="381"/>
                    <a:pt x="647" y="407"/>
                  </a:cubicBezTo>
                  <a:cubicBezTo>
                    <a:pt x="651" y="433"/>
                    <a:pt x="655" y="448"/>
                    <a:pt x="668" y="450"/>
                  </a:cubicBezTo>
                  <a:cubicBezTo>
                    <a:pt x="681" y="452"/>
                    <a:pt x="713" y="436"/>
                    <a:pt x="745" y="334"/>
                  </a:cubicBezTo>
                  <a:cubicBezTo>
                    <a:pt x="776" y="232"/>
                    <a:pt x="801" y="154"/>
                    <a:pt x="813" y="125"/>
                  </a:cubicBezTo>
                  <a:cubicBezTo>
                    <a:pt x="824" y="97"/>
                    <a:pt x="849" y="67"/>
                    <a:pt x="875" y="82"/>
                  </a:cubicBezTo>
                  <a:cubicBezTo>
                    <a:pt x="900" y="97"/>
                    <a:pt x="894" y="153"/>
                    <a:pt x="857" y="272"/>
                  </a:cubicBezTo>
                  <a:cubicBezTo>
                    <a:pt x="819" y="391"/>
                    <a:pt x="813" y="414"/>
                    <a:pt x="807" y="436"/>
                  </a:cubicBezTo>
                  <a:cubicBezTo>
                    <a:pt x="802" y="458"/>
                    <a:pt x="793" y="503"/>
                    <a:pt x="802" y="508"/>
                  </a:cubicBezTo>
                  <a:cubicBezTo>
                    <a:pt x="811" y="513"/>
                    <a:pt x="846" y="493"/>
                    <a:pt x="881" y="450"/>
                  </a:cubicBezTo>
                  <a:cubicBezTo>
                    <a:pt x="917" y="407"/>
                    <a:pt x="987" y="306"/>
                    <a:pt x="1005" y="283"/>
                  </a:cubicBezTo>
                  <a:cubicBezTo>
                    <a:pt x="1023" y="261"/>
                    <a:pt x="1045" y="235"/>
                    <a:pt x="1067" y="253"/>
                  </a:cubicBezTo>
                  <a:cubicBezTo>
                    <a:pt x="1088" y="272"/>
                    <a:pt x="1032" y="365"/>
                    <a:pt x="985" y="441"/>
                  </a:cubicBezTo>
                  <a:cubicBezTo>
                    <a:pt x="939" y="516"/>
                    <a:pt x="897" y="601"/>
                    <a:pt x="889" y="667"/>
                  </a:cubicBezTo>
                  <a:cubicBezTo>
                    <a:pt x="882" y="734"/>
                    <a:pt x="876" y="820"/>
                    <a:pt x="858" y="889"/>
                  </a:cubicBezTo>
                  <a:cubicBezTo>
                    <a:pt x="840" y="958"/>
                    <a:pt x="820" y="1007"/>
                    <a:pt x="803" y="1031"/>
                  </a:cubicBezTo>
                  <a:cubicBezTo>
                    <a:pt x="803" y="1119"/>
                    <a:pt x="803" y="1119"/>
                    <a:pt x="803" y="1119"/>
                  </a:cubicBezTo>
                  <a:lnTo>
                    <a:pt x="479" y="1119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778625" y="1968500"/>
              <a:ext cx="1785938" cy="1970088"/>
            </a:xfrm>
            <a:custGeom>
              <a:avLst/>
              <a:gdLst>
                <a:gd name="T0" fmla="*/ 1117 w 1269"/>
                <a:gd name="T1" fmla="*/ 285 h 1399"/>
                <a:gd name="T2" fmla="*/ 317 w 1269"/>
                <a:gd name="T3" fmla="*/ 194 h 1399"/>
                <a:gd name="T4" fmla="*/ 185 w 1269"/>
                <a:gd name="T5" fmla="*/ 988 h 1399"/>
                <a:gd name="T6" fmla="*/ 532 w 1269"/>
                <a:gd name="T7" fmla="*/ 1195 h 1399"/>
                <a:gd name="T8" fmla="*/ 450 w 1269"/>
                <a:gd name="T9" fmla="*/ 1399 h 1399"/>
                <a:gd name="T10" fmla="*/ 1224 w 1269"/>
                <a:gd name="T11" fmla="*/ 613 h 1399"/>
                <a:gd name="T12" fmla="*/ 1224 w 1269"/>
                <a:gd name="T13" fmla="*/ 613 h 1399"/>
                <a:gd name="T14" fmla="*/ 1117 w 1269"/>
                <a:gd name="T15" fmla="*/ 285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9" h="1399">
                  <a:moveTo>
                    <a:pt x="1117" y="285"/>
                  </a:moveTo>
                  <a:cubicBezTo>
                    <a:pt x="932" y="41"/>
                    <a:pt x="574" y="0"/>
                    <a:pt x="317" y="194"/>
                  </a:cubicBezTo>
                  <a:cubicBezTo>
                    <a:pt x="59" y="388"/>
                    <a:pt x="0" y="744"/>
                    <a:pt x="185" y="988"/>
                  </a:cubicBezTo>
                  <a:cubicBezTo>
                    <a:pt x="272" y="1103"/>
                    <a:pt x="397" y="1173"/>
                    <a:pt x="532" y="1195"/>
                  </a:cubicBezTo>
                  <a:cubicBezTo>
                    <a:pt x="573" y="1309"/>
                    <a:pt x="450" y="1399"/>
                    <a:pt x="450" y="1399"/>
                  </a:cubicBezTo>
                  <a:cubicBezTo>
                    <a:pt x="1269" y="1125"/>
                    <a:pt x="1224" y="613"/>
                    <a:pt x="1224" y="613"/>
                  </a:cubicBezTo>
                  <a:cubicBezTo>
                    <a:pt x="1224" y="613"/>
                    <a:pt x="1224" y="613"/>
                    <a:pt x="1224" y="613"/>
                  </a:cubicBezTo>
                  <a:cubicBezTo>
                    <a:pt x="1225" y="498"/>
                    <a:pt x="1190" y="383"/>
                    <a:pt x="1117" y="285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/>
            <a:lstStyle/>
            <a:p>
              <a:pPr algn="ctr"/>
              <a:endParaRPr lang="zh-CN" altLang="en-US" b="1">
                <a:latin typeface="Agency FB" panose="020B0503020202020204" pitchFamily="34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7848600" y="2957513"/>
              <a:ext cx="1465263" cy="1412875"/>
            </a:xfrm>
            <a:custGeom>
              <a:avLst/>
              <a:gdLst>
                <a:gd name="T0" fmla="*/ 1041 w 1041"/>
                <a:gd name="T1" fmla="*/ 423 h 1004"/>
                <a:gd name="T2" fmla="*/ 536 w 1041"/>
                <a:gd name="T3" fmla="*/ 0 h 1004"/>
                <a:gd name="T4" fmla="*/ 31 w 1041"/>
                <a:gd name="T5" fmla="*/ 423 h 1004"/>
                <a:gd name="T6" fmla="*/ 163 w 1041"/>
                <a:gd name="T7" fmla="*/ 708 h 1004"/>
                <a:gd name="T8" fmla="*/ 0 w 1041"/>
                <a:gd name="T9" fmla="*/ 795 h 1004"/>
                <a:gd name="T10" fmla="*/ 944 w 1041"/>
                <a:gd name="T11" fmla="*/ 672 h 1004"/>
                <a:gd name="T12" fmla="*/ 944 w 1041"/>
                <a:gd name="T13" fmla="*/ 672 h 1004"/>
                <a:gd name="T14" fmla="*/ 1041 w 1041"/>
                <a:gd name="T15" fmla="*/ 423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1" h="1004">
                  <a:moveTo>
                    <a:pt x="1041" y="423"/>
                  </a:moveTo>
                  <a:cubicBezTo>
                    <a:pt x="1041" y="190"/>
                    <a:pt x="815" y="0"/>
                    <a:pt x="536" y="0"/>
                  </a:cubicBezTo>
                  <a:cubicBezTo>
                    <a:pt x="257" y="0"/>
                    <a:pt x="31" y="190"/>
                    <a:pt x="31" y="423"/>
                  </a:cubicBezTo>
                  <a:cubicBezTo>
                    <a:pt x="31" y="533"/>
                    <a:pt x="81" y="633"/>
                    <a:pt x="163" y="708"/>
                  </a:cubicBezTo>
                  <a:cubicBezTo>
                    <a:pt x="132" y="796"/>
                    <a:pt x="0" y="795"/>
                    <a:pt x="0" y="795"/>
                  </a:cubicBezTo>
                  <a:cubicBezTo>
                    <a:pt x="708" y="1004"/>
                    <a:pt x="944" y="672"/>
                    <a:pt x="944" y="672"/>
                  </a:cubicBezTo>
                  <a:cubicBezTo>
                    <a:pt x="944" y="672"/>
                    <a:pt x="944" y="672"/>
                    <a:pt x="944" y="672"/>
                  </a:cubicBezTo>
                  <a:cubicBezTo>
                    <a:pt x="1005" y="602"/>
                    <a:pt x="1041" y="516"/>
                    <a:pt x="1041" y="423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105775" y="3756025"/>
              <a:ext cx="1371600" cy="1279525"/>
            </a:xfrm>
            <a:custGeom>
              <a:avLst/>
              <a:gdLst>
                <a:gd name="T0" fmla="*/ 919 w 974"/>
                <a:gd name="T1" fmla="*/ 522 h 908"/>
                <a:gd name="T2" fmla="*/ 615 w 974"/>
                <a:gd name="T3" fmla="*/ 65 h 908"/>
                <a:gd name="T4" fmla="*/ 112 w 974"/>
                <a:gd name="T5" fmla="*/ 285 h 908"/>
                <a:gd name="T6" fmla="*/ 150 w 974"/>
                <a:gd name="T7" fmla="*/ 544 h 908"/>
                <a:gd name="T8" fmla="*/ 0 w 974"/>
                <a:gd name="T9" fmla="*/ 575 h 908"/>
                <a:gd name="T10" fmla="*/ 784 w 974"/>
                <a:gd name="T11" fmla="*/ 698 h 908"/>
                <a:gd name="T12" fmla="*/ 783 w 974"/>
                <a:gd name="T13" fmla="*/ 698 h 908"/>
                <a:gd name="T14" fmla="*/ 919 w 974"/>
                <a:gd name="T15" fmla="*/ 522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4" h="908">
                  <a:moveTo>
                    <a:pt x="919" y="522"/>
                  </a:moveTo>
                  <a:cubicBezTo>
                    <a:pt x="974" y="335"/>
                    <a:pt x="838" y="130"/>
                    <a:pt x="615" y="65"/>
                  </a:cubicBezTo>
                  <a:cubicBezTo>
                    <a:pt x="392" y="0"/>
                    <a:pt x="167" y="98"/>
                    <a:pt x="112" y="285"/>
                  </a:cubicBezTo>
                  <a:cubicBezTo>
                    <a:pt x="86" y="373"/>
                    <a:pt x="103" y="464"/>
                    <a:pt x="150" y="544"/>
                  </a:cubicBezTo>
                  <a:cubicBezTo>
                    <a:pt x="105" y="607"/>
                    <a:pt x="0" y="575"/>
                    <a:pt x="0" y="575"/>
                  </a:cubicBezTo>
                  <a:cubicBezTo>
                    <a:pt x="517" y="908"/>
                    <a:pt x="784" y="698"/>
                    <a:pt x="784" y="698"/>
                  </a:cubicBezTo>
                  <a:cubicBezTo>
                    <a:pt x="783" y="698"/>
                    <a:pt x="783" y="698"/>
                    <a:pt x="783" y="698"/>
                  </a:cubicBezTo>
                  <a:cubicBezTo>
                    <a:pt x="848" y="656"/>
                    <a:pt x="897" y="596"/>
                    <a:pt x="919" y="522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/>
            <a:lstStyle/>
            <a:p>
              <a:pPr algn="ctr"/>
              <a:endParaRPr lang="zh-CN" altLang="en-US" b="1">
                <a:latin typeface="Agency FB" panose="020B0503020202020204" pitchFamily="34" charset="0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8420100" y="3140075"/>
              <a:ext cx="322263" cy="295275"/>
            </a:xfrm>
            <a:custGeom>
              <a:avLst/>
              <a:gdLst>
                <a:gd name="T0" fmla="*/ 70 w 229"/>
                <a:gd name="T1" fmla="*/ 99 h 210"/>
                <a:gd name="T2" fmla="*/ 70 w 229"/>
                <a:gd name="T3" fmla="*/ 99 h 210"/>
                <a:gd name="T4" fmla="*/ 26 w 229"/>
                <a:gd name="T5" fmla="*/ 144 h 210"/>
                <a:gd name="T6" fmla="*/ 17 w 229"/>
                <a:gd name="T7" fmla="*/ 164 h 210"/>
                <a:gd name="T8" fmla="*/ 26 w 229"/>
                <a:gd name="T9" fmla="*/ 184 h 210"/>
                <a:gd name="T10" fmla="*/ 26 w 229"/>
                <a:gd name="T11" fmla="*/ 184 h 210"/>
                <a:gd name="T12" fmla="*/ 46 w 229"/>
                <a:gd name="T13" fmla="*/ 192 h 210"/>
                <a:gd name="T14" fmla="*/ 66 w 229"/>
                <a:gd name="T15" fmla="*/ 184 h 210"/>
                <a:gd name="T16" fmla="*/ 116 w 229"/>
                <a:gd name="T17" fmla="*/ 134 h 210"/>
                <a:gd name="T18" fmla="*/ 116 w 229"/>
                <a:gd name="T19" fmla="*/ 133 h 210"/>
                <a:gd name="T20" fmla="*/ 170 w 229"/>
                <a:gd name="T21" fmla="*/ 79 h 210"/>
                <a:gd name="T22" fmla="*/ 174 w 229"/>
                <a:gd name="T23" fmla="*/ 71 h 210"/>
                <a:gd name="T24" fmla="*/ 170 w 229"/>
                <a:gd name="T25" fmla="*/ 62 h 210"/>
                <a:gd name="T26" fmla="*/ 161 w 229"/>
                <a:gd name="T27" fmla="*/ 58 h 210"/>
                <a:gd name="T28" fmla="*/ 153 w 229"/>
                <a:gd name="T29" fmla="*/ 62 h 210"/>
                <a:gd name="T30" fmla="*/ 75 w 229"/>
                <a:gd name="T31" fmla="*/ 139 h 210"/>
                <a:gd name="T32" fmla="*/ 62 w 229"/>
                <a:gd name="T33" fmla="*/ 139 h 210"/>
                <a:gd name="T34" fmla="*/ 62 w 229"/>
                <a:gd name="T35" fmla="*/ 127 h 210"/>
                <a:gd name="T36" fmla="*/ 140 w 229"/>
                <a:gd name="T37" fmla="*/ 49 h 210"/>
                <a:gd name="T38" fmla="*/ 161 w 229"/>
                <a:gd name="T39" fmla="*/ 41 h 210"/>
                <a:gd name="T40" fmla="*/ 183 w 229"/>
                <a:gd name="T41" fmla="*/ 49 h 210"/>
                <a:gd name="T42" fmla="*/ 191 w 229"/>
                <a:gd name="T43" fmla="*/ 71 h 210"/>
                <a:gd name="T44" fmla="*/ 183 w 229"/>
                <a:gd name="T45" fmla="*/ 92 h 210"/>
                <a:gd name="T46" fmla="*/ 129 w 229"/>
                <a:gd name="T47" fmla="*/ 146 h 210"/>
                <a:gd name="T48" fmla="*/ 129 w 229"/>
                <a:gd name="T49" fmla="*/ 146 h 210"/>
                <a:gd name="T50" fmla="*/ 128 w 229"/>
                <a:gd name="T51" fmla="*/ 146 h 210"/>
                <a:gd name="T52" fmla="*/ 78 w 229"/>
                <a:gd name="T53" fmla="*/ 196 h 210"/>
                <a:gd name="T54" fmla="*/ 46 w 229"/>
                <a:gd name="T55" fmla="*/ 210 h 210"/>
                <a:gd name="T56" fmla="*/ 14 w 229"/>
                <a:gd name="T57" fmla="*/ 197 h 210"/>
                <a:gd name="T58" fmla="*/ 13 w 229"/>
                <a:gd name="T59" fmla="*/ 196 h 210"/>
                <a:gd name="T60" fmla="*/ 13 w 229"/>
                <a:gd name="T61" fmla="*/ 196 h 210"/>
                <a:gd name="T62" fmla="*/ 0 w 229"/>
                <a:gd name="T63" fmla="*/ 164 h 210"/>
                <a:gd name="T64" fmla="*/ 13 w 229"/>
                <a:gd name="T65" fmla="*/ 131 h 210"/>
                <a:gd name="T66" fmla="*/ 63 w 229"/>
                <a:gd name="T67" fmla="*/ 81 h 210"/>
                <a:gd name="T68" fmla="*/ 64 w 229"/>
                <a:gd name="T69" fmla="*/ 81 h 210"/>
                <a:gd name="T70" fmla="*/ 127 w 229"/>
                <a:gd name="T71" fmla="*/ 18 h 210"/>
                <a:gd name="T72" fmla="*/ 169 w 229"/>
                <a:gd name="T73" fmla="*/ 0 h 210"/>
                <a:gd name="T74" fmla="*/ 212 w 229"/>
                <a:gd name="T75" fmla="*/ 18 h 210"/>
                <a:gd name="T76" fmla="*/ 229 w 229"/>
                <a:gd name="T77" fmla="*/ 60 h 210"/>
                <a:gd name="T78" fmla="*/ 212 w 229"/>
                <a:gd name="T79" fmla="*/ 102 h 210"/>
                <a:gd name="T80" fmla="*/ 125 w 229"/>
                <a:gd name="T81" fmla="*/ 189 h 210"/>
                <a:gd name="T82" fmla="*/ 112 w 229"/>
                <a:gd name="T83" fmla="*/ 189 h 210"/>
                <a:gd name="T84" fmla="*/ 112 w 229"/>
                <a:gd name="T85" fmla="*/ 177 h 210"/>
                <a:gd name="T86" fmla="*/ 199 w 229"/>
                <a:gd name="T87" fmla="*/ 90 h 210"/>
                <a:gd name="T88" fmla="*/ 212 w 229"/>
                <a:gd name="T89" fmla="*/ 60 h 210"/>
                <a:gd name="T90" fmla="*/ 199 w 229"/>
                <a:gd name="T91" fmla="*/ 30 h 210"/>
                <a:gd name="T92" fmla="*/ 169 w 229"/>
                <a:gd name="T93" fmla="*/ 18 h 210"/>
                <a:gd name="T94" fmla="*/ 139 w 229"/>
                <a:gd name="T95" fmla="*/ 30 h 210"/>
                <a:gd name="T96" fmla="*/ 70 w 229"/>
                <a:gd name="T97" fmla="*/ 9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210">
                  <a:moveTo>
                    <a:pt x="70" y="99"/>
                  </a:moveTo>
                  <a:cubicBezTo>
                    <a:pt x="70" y="99"/>
                    <a:pt x="70" y="99"/>
                    <a:pt x="70" y="99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20" y="149"/>
                    <a:pt x="17" y="156"/>
                    <a:pt x="17" y="164"/>
                  </a:cubicBezTo>
                  <a:cubicBezTo>
                    <a:pt x="17" y="171"/>
                    <a:pt x="20" y="178"/>
                    <a:pt x="26" y="184"/>
                  </a:cubicBezTo>
                  <a:cubicBezTo>
                    <a:pt x="26" y="184"/>
                    <a:pt x="26" y="184"/>
                    <a:pt x="26" y="184"/>
                  </a:cubicBezTo>
                  <a:cubicBezTo>
                    <a:pt x="31" y="189"/>
                    <a:pt x="39" y="192"/>
                    <a:pt x="46" y="192"/>
                  </a:cubicBezTo>
                  <a:cubicBezTo>
                    <a:pt x="53" y="192"/>
                    <a:pt x="60" y="189"/>
                    <a:pt x="66" y="18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70" y="79"/>
                    <a:pt x="170" y="79"/>
                    <a:pt x="170" y="79"/>
                  </a:cubicBezTo>
                  <a:cubicBezTo>
                    <a:pt x="173" y="77"/>
                    <a:pt x="174" y="74"/>
                    <a:pt x="174" y="71"/>
                  </a:cubicBezTo>
                  <a:cubicBezTo>
                    <a:pt x="174" y="67"/>
                    <a:pt x="173" y="64"/>
                    <a:pt x="170" y="62"/>
                  </a:cubicBezTo>
                  <a:cubicBezTo>
                    <a:pt x="168" y="59"/>
                    <a:pt x="165" y="58"/>
                    <a:pt x="161" y="58"/>
                  </a:cubicBezTo>
                  <a:cubicBezTo>
                    <a:pt x="158" y="58"/>
                    <a:pt x="155" y="59"/>
                    <a:pt x="153" y="62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1" y="143"/>
                    <a:pt x="66" y="143"/>
                    <a:pt x="62" y="139"/>
                  </a:cubicBezTo>
                  <a:cubicBezTo>
                    <a:pt x="59" y="136"/>
                    <a:pt x="59" y="130"/>
                    <a:pt x="62" y="127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6" y="43"/>
                    <a:pt x="154" y="41"/>
                    <a:pt x="161" y="41"/>
                  </a:cubicBezTo>
                  <a:cubicBezTo>
                    <a:pt x="169" y="41"/>
                    <a:pt x="177" y="43"/>
                    <a:pt x="183" y="49"/>
                  </a:cubicBezTo>
                  <a:cubicBezTo>
                    <a:pt x="189" y="55"/>
                    <a:pt x="191" y="63"/>
                    <a:pt x="191" y="71"/>
                  </a:cubicBezTo>
                  <a:cubicBezTo>
                    <a:pt x="191" y="78"/>
                    <a:pt x="189" y="86"/>
                    <a:pt x="183" y="92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8" y="146"/>
                    <a:pt x="128" y="146"/>
                    <a:pt x="128" y="146"/>
                  </a:cubicBezTo>
                  <a:cubicBezTo>
                    <a:pt x="78" y="196"/>
                    <a:pt x="78" y="196"/>
                    <a:pt x="78" y="196"/>
                  </a:cubicBezTo>
                  <a:cubicBezTo>
                    <a:pt x="69" y="205"/>
                    <a:pt x="58" y="210"/>
                    <a:pt x="46" y="210"/>
                  </a:cubicBezTo>
                  <a:cubicBezTo>
                    <a:pt x="34" y="210"/>
                    <a:pt x="23" y="205"/>
                    <a:pt x="14" y="197"/>
                  </a:cubicBezTo>
                  <a:cubicBezTo>
                    <a:pt x="13" y="196"/>
                    <a:pt x="13" y="196"/>
                    <a:pt x="13" y="196"/>
                  </a:cubicBezTo>
                  <a:cubicBezTo>
                    <a:pt x="13" y="196"/>
                    <a:pt x="13" y="196"/>
                    <a:pt x="13" y="196"/>
                  </a:cubicBezTo>
                  <a:cubicBezTo>
                    <a:pt x="4" y="187"/>
                    <a:pt x="0" y="175"/>
                    <a:pt x="0" y="164"/>
                  </a:cubicBezTo>
                  <a:cubicBezTo>
                    <a:pt x="0" y="152"/>
                    <a:pt x="4" y="140"/>
                    <a:pt x="13" y="13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39" y="6"/>
                    <a:pt x="154" y="0"/>
                    <a:pt x="169" y="0"/>
                  </a:cubicBezTo>
                  <a:cubicBezTo>
                    <a:pt x="185" y="0"/>
                    <a:pt x="200" y="6"/>
                    <a:pt x="212" y="18"/>
                  </a:cubicBezTo>
                  <a:cubicBezTo>
                    <a:pt x="223" y="29"/>
                    <a:pt x="229" y="45"/>
                    <a:pt x="229" y="60"/>
                  </a:cubicBezTo>
                  <a:cubicBezTo>
                    <a:pt x="229" y="75"/>
                    <a:pt x="223" y="91"/>
                    <a:pt x="212" y="102"/>
                  </a:cubicBezTo>
                  <a:cubicBezTo>
                    <a:pt x="125" y="189"/>
                    <a:pt x="125" y="189"/>
                    <a:pt x="125" y="189"/>
                  </a:cubicBezTo>
                  <a:cubicBezTo>
                    <a:pt x="121" y="193"/>
                    <a:pt x="116" y="193"/>
                    <a:pt x="112" y="189"/>
                  </a:cubicBezTo>
                  <a:cubicBezTo>
                    <a:pt x="109" y="186"/>
                    <a:pt x="109" y="180"/>
                    <a:pt x="112" y="177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207" y="82"/>
                    <a:pt x="212" y="71"/>
                    <a:pt x="212" y="60"/>
                  </a:cubicBezTo>
                  <a:cubicBezTo>
                    <a:pt x="212" y="49"/>
                    <a:pt x="207" y="38"/>
                    <a:pt x="199" y="30"/>
                  </a:cubicBezTo>
                  <a:cubicBezTo>
                    <a:pt x="191" y="22"/>
                    <a:pt x="180" y="18"/>
                    <a:pt x="169" y="18"/>
                  </a:cubicBezTo>
                  <a:cubicBezTo>
                    <a:pt x="158" y="18"/>
                    <a:pt x="148" y="22"/>
                    <a:pt x="139" y="30"/>
                  </a:cubicBezTo>
                  <a:cubicBezTo>
                    <a:pt x="70" y="99"/>
                    <a:pt x="70" y="99"/>
                    <a:pt x="70" y="99"/>
                  </a:cubicBez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6111875" y="2484438"/>
              <a:ext cx="306388" cy="306387"/>
            </a:xfrm>
            <a:custGeom>
              <a:avLst/>
              <a:gdLst>
                <a:gd name="T0" fmla="*/ 185 w 217"/>
                <a:gd name="T1" fmla="*/ 77 h 217"/>
                <a:gd name="T2" fmla="*/ 197 w 217"/>
                <a:gd name="T3" fmla="*/ 56 h 217"/>
                <a:gd name="T4" fmla="*/ 174 w 217"/>
                <a:gd name="T5" fmla="*/ 20 h 217"/>
                <a:gd name="T6" fmla="*/ 146 w 217"/>
                <a:gd name="T7" fmla="*/ 35 h 217"/>
                <a:gd name="T8" fmla="*/ 134 w 217"/>
                <a:gd name="T9" fmla="*/ 9 h 217"/>
                <a:gd name="T10" fmla="*/ 83 w 217"/>
                <a:gd name="T11" fmla="*/ 9 h 217"/>
                <a:gd name="T12" fmla="*/ 71 w 217"/>
                <a:gd name="T13" fmla="*/ 35 h 217"/>
                <a:gd name="T14" fmla="*/ 44 w 217"/>
                <a:gd name="T15" fmla="*/ 20 h 217"/>
                <a:gd name="T16" fmla="*/ 20 w 217"/>
                <a:gd name="T17" fmla="*/ 56 h 217"/>
                <a:gd name="T18" fmla="*/ 32 w 217"/>
                <a:gd name="T19" fmla="*/ 77 h 217"/>
                <a:gd name="T20" fmla="*/ 0 w 217"/>
                <a:gd name="T21" fmla="*/ 92 h 217"/>
                <a:gd name="T22" fmla="*/ 30 w 217"/>
                <a:gd name="T23" fmla="*/ 134 h 217"/>
                <a:gd name="T24" fmla="*/ 35 w 217"/>
                <a:gd name="T25" fmla="*/ 146 h 217"/>
                <a:gd name="T26" fmla="*/ 20 w 217"/>
                <a:gd name="T27" fmla="*/ 173 h 217"/>
                <a:gd name="T28" fmla="*/ 56 w 217"/>
                <a:gd name="T29" fmla="*/ 197 h 217"/>
                <a:gd name="T30" fmla="*/ 77 w 217"/>
                <a:gd name="T31" fmla="*/ 185 h 217"/>
                <a:gd name="T32" fmla="*/ 92 w 217"/>
                <a:gd name="T33" fmla="*/ 217 h 217"/>
                <a:gd name="T34" fmla="*/ 134 w 217"/>
                <a:gd name="T35" fmla="*/ 187 h 217"/>
                <a:gd name="T36" fmla="*/ 161 w 217"/>
                <a:gd name="T37" fmla="*/ 197 h 217"/>
                <a:gd name="T38" fmla="*/ 197 w 217"/>
                <a:gd name="T39" fmla="*/ 174 h 217"/>
                <a:gd name="T40" fmla="*/ 182 w 217"/>
                <a:gd name="T41" fmla="*/ 146 h 217"/>
                <a:gd name="T42" fmla="*/ 208 w 217"/>
                <a:gd name="T43" fmla="*/ 134 h 217"/>
                <a:gd name="T44" fmla="*/ 217 w 217"/>
                <a:gd name="T45" fmla="*/ 92 h 217"/>
                <a:gd name="T46" fmla="*/ 200 w 217"/>
                <a:gd name="T47" fmla="*/ 116 h 217"/>
                <a:gd name="T48" fmla="*/ 169 w 217"/>
                <a:gd name="T49" fmla="*/ 133 h 217"/>
                <a:gd name="T50" fmla="*/ 165 w 217"/>
                <a:gd name="T51" fmla="*/ 154 h 217"/>
                <a:gd name="T52" fmla="*/ 154 w 217"/>
                <a:gd name="T53" fmla="*/ 165 h 217"/>
                <a:gd name="T54" fmla="*/ 123 w 217"/>
                <a:gd name="T55" fmla="*/ 172 h 217"/>
                <a:gd name="T56" fmla="*/ 101 w 217"/>
                <a:gd name="T57" fmla="*/ 199 h 217"/>
                <a:gd name="T58" fmla="*/ 84 w 217"/>
                <a:gd name="T59" fmla="*/ 169 h 217"/>
                <a:gd name="T60" fmla="*/ 63 w 217"/>
                <a:gd name="T61" fmla="*/ 165 h 217"/>
                <a:gd name="T62" fmla="*/ 39 w 217"/>
                <a:gd name="T63" fmla="*/ 167 h 217"/>
                <a:gd name="T64" fmla="*/ 48 w 217"/>
                <a:gd name="T65" fmla="*/ 133 h 217"/>
                <a:gd name="T66" fmla="*/ 36 w 217"/>
                <a:gd name="T67" fmla="*/ 116 h 217"/>
                <a:gd name="T68" fmla="*/ 36 w 217"/>
                <a:gd name="T69" fmla="*/ 101 h 217"/>
                <a:gd name="T70" fmla="*/ 48 w 217"/>
                <a:gd name="T71" fmla="*/ 83 h 217"/>
                <a:gd name="T72" fmla="*/ 52 w 217"/>
                <a:gd name="T73" fmla="*/ 63 h 217"/>
                <a:gd name="T74" fmla="*/ 63 w 217"/>
                <a:gd name="T75" fmla="*/ 52 h 217"/>
                <a:gd name="T76" fmla="*/ 94 w 217"/>
                <a:gd name="T77" fmla="*/ 45 h 217"/>
                <a:gd name="T78" fmla="*/ 101 w 217"/>
                <a:gd name="T79" fmla="*/ 18 h 217"/>
                <a:gd name="T80" fmla="*/ 124 w 217"/>
                <a:gd name="T81" fmla="*/ 45 h 217"/>
                <a:gd name="T82" fmla="*/ 154 w 217"/>
                <a:gd name="T83" fmla="*/ 51 h 217"/>
                <a:gd name="T84" fmla="*/ 165 w 217"/>
                <a:gd name="T85" fmla="*/ 63 h 217"/>
                <a:gd name="T86" fmla="*/ 169 w 217"/>
                <a:gd name="T87" fmla="*/ 84 h 217"/>
                <a:gd name="T88" fmla="*/ 181 w 217"/>
                <a:gd name="T89" fmla="*/ 101 h 217"/>
                <a:gd name="T90" fmla="*/ 109 w 217"/>
                <a:gd name="T91" fmla="*/ 71 h 217"/>
                <a:gd name="T92" fmla="*/ 71 w 217"/>
                <a:gd name="T93" fmla="*/ 108 h 217"/>
                <a:gd name="T94" fmla="*/ 135 w 217"/>
                <a:gd name="T95" fmla="*/ 135 h 217"/>
                <a:gd name="T96" fmla="*/ 109 w 217"/>
                <a:gd name="T97" fmla="*/ 71 h 217"/>
                <a:gd name="T98" fmla="*/ 109 w 217"/>
                <a:gd name="T99" fmla="*/ 135 h 217"/>
                <a:gd name="T100" fmla="*/ 90 w 217"/>
                <a:gd name="T101" fmla="*/ 90 h 217"/>
                <a:gd name="T102" fmla="*/ 135 w 217"/>
                <a:gd name="T103" fmla="*/ 1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7" h="217">
                  <a:moveTo>
                    <a:pt x="208" y="83"/>
                  </a:moveTo>
                  <a:cubicBezTo>
                    <a:pt x="187" y="83"/>
                    <a:pt x="187" y="83"/>
                    <a:pt x="187" y="83"/>
                  </a:cubicBezTo>
                  <a:cubicBezTo>
                    <a:pt x="187" y="81"/>
                    <a:pt x="186" y="79"/>
                    <a:pt x="185" y="77"/>
                  </a:cubicBezTo>
                  <a:cubicBezTo>
                    <a:pt x="185" y="77"/>
                    <a:pt x="185" y="77"/>
                    <a:pt x="185" y="77"/>
                  </a:cubicBezTo>
                  <a:cubicBezTo>
                    <a:pt x="184" y="75"/>
                    <a:pt x="183" y="73"/>
                    <a:pt x="182" y="71"/>
                  </a:cubicBezTo>
                  <a:cubicBezTo>
                    <a:pt x="197" y="56"/>
                    <a:pt x="197" y="56"/>
                    <a:pt x="197" y="56"/>
                  </a:cubicBezTo>
                  <a:cubicBezTo>
                    <a:pt x="197" y="56"/>
                    <a:pt x="197" y="56"/>
                    <a:pt x="197" y="56"/>
                  </a:cubicBezTo>
                  <a:cubicBezTo>
                    <a:pt x="201" y="52"/>
                    <a:pt x="201" y="47"/>
                    <a:pt x="197" y="43"/>
                  </a:cubicBezTo>
                  <a:cubicBezTo>
                    <a:pt x="174" y="20"/>
                    <a:pt x="174" y="20"/>
                    <a:pt x="174" y="20"/>
                  </a:cubicBezTo>
                  <a:cubicBezTo>
                    <a:pt x="174" y="20"/>
                    <a:pt x="174" y="20"/>
                    <a:pt x="174" y="20"/>
                  </a:cubicBezTo>
                  <a:cubicBezTo>
                    <a:pt x="170" y="16"/>
                    <a:pt x="165" y="16"/>
                    <a:pt x="161" y="20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4" y="34"/>
                    <a:pt x="142" y="33"/>
                    <a:pt x="140" y="32"/>
                  </a:cubicBezTo>
                  <a:cubicBezTo>
                    <a:pt x="138" y="31"/>
                    <a:pt x="136" y="30"/>
                    <a:pt x="134" y="30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4"/>
                    <a:pt x="130" y="0"/>
                    <a:pt x="12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7" y="0"/>
                    <a:pt x="83" y="4"/>
                    <a:pt x="83" y="9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1" y="30"/>
                    <a:pt x="79" y="31"/>
                    <a:pt x="77" y="32"/>
                  </a:cubicBezTo>
                  <a:cubicBezTo>
                    <a:pt x="75" y="33"/>
                    <a:pt x="73" y="34"/>
                    <a:pt x="71" y="35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3" y="16"/>
                    <a:pt x="47" y="16"/>
                    <a:pt x="44" y="20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7" y="47"/>
                    <a:pt x="17" y="52"/>
                    <a:pt x="20" y="56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4" y="73"/>
                    <a:pt x="33" y="74"/>
                    <a:pt x="32" y="76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1" y="79"/>
                    <a:pt x="30" y="81"/>
                    <a:pt x="30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4" y="83"/>
                    <a:pt x="0" y="87"/>
                    <a:pt x="0" y="92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30"/>
                    <a:pt x="4" y="134"/>
                    <a:pt x="9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6"/>
                    <a:pt x="31" y="138"/>
                    <a:pt x="32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3" y="142"/>
                    <a:pt x="34" y="144"/>
                    <a:pt x="35" y="146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17" y="164"/>
                    <a:pt x="17" y="170"/>
                    <a:pt x="20" y="173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4" y="197"/>
                    <a:pt x="44" y="197"/>
                    <a:pt x="44" y="197"/>
                  </a:cubicBezTo>
                  <a:cubicBezTo>
                    <a:pt x="47" y="200"/>
                    <a:pt x="53" y="200"/>
                    <a:pt x="56" y="197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3" y="183"/>
                    <a:pt x="75" y="184"/>
                    <a:pt x="76" y="185"/>
                  </a:cubicBezTo>
                  <a:cubicBezTo>
                    <a:pt x="77" y="185"/>
                    <a:pt x="77" y="185"/>
                    <a:pt x="77" y="185"/>
                  </a:cubicBezTo>
                  <a:cubicBezTo>
                    <a:pt x="79" y="186"/>
                    <a:pt x="81" y="187"/>
                    <a:pt x="83" y="187"/>
                  </a:cubicBezTo>
                  <a:cubicBezTo>
                    <a:pt x="83" y="208"/>
                    <a:pt x="83" y="208"/>
                    <a:pt x="83" y="208"/>
                  </a:cubicBezTo>
                  <a:cubicBezTo>
                    <a:pt x="83" y="213"/>
                    <a:pt x="87" y="217"/>
                    <a:pt x="92" y="217"/>
                  </a:cubicBezTo>
                  <a:cubicBezTo>
                    <a:pt x="125" y="217"/>
                    <a:pt x="125" y="217"/>
                    <a:pt x="125" y="217"/>
                  </a:cubicBezTo>
                  <a:cubicBezTo>
                    <a:pt x="130" y="217"/>
                    <a:pt x="134" y="213"/>
                    <a:pt x="134" y="208"/>
                  </a:cubicBezTo>
                  <a:cubicBezTo>
                    <a:pt x="134" y="187"/>
                    <a:pt x="134" y="187"/>
                    <a:pt x="134" y="187"/>
                  </a:cubicBezTo>
                  <a:cubicBezTo>
                    <a:pt x="136" y="187"/>
                    <a:pt x="138" y="186"/>
                    <a:pt x="140" y="185"/>
                  </a:cubicBezTo>
                  <a:cubicBezTo>
                    <a:pt x="142" y="184"/>
                    <a:pt x="144" y="183"/>
                    <a:pt x="146" y="182"/>
                  </a:cubicBezTo>
                  <a:cubicBezTo>
                    <a:pt x="161" y="197"/>
                    <a:pt x="161" y="197"/>
                    <a:pt x="161" y="197"/>
                  </a:cubicBezTo>
                  <a:cubicBezTo>
                    <a:pt x="161" y="197"/>
                    <a:pt x="161" y="197"/>
                    <a:pt x="161" y="197"/>
                  </a:cubicBezTo>
                  <a:cubicBezTo>
                    <a:pt x="165" y="200"/>
                    <a:pt x="170" y="200"/>
                    <a:pt x="174" y="197"/>
                  </a:cubicBezTo>
                  <a:cubicBezTo>
                    <a:pt x="197" y="174"/>
                    <a:pt x="197" y="174"/>
                    <a:pt x="197" y="174"/>
                  </a:cubicBezTo>
                  <a:cubicBezTo>
                    <a:pt x="197" y="173"/>
                    <a:pt x="197" y="173"/>
                    <a:pt x="197" y="173"/>
                  </a:cubicBezTo>
                  <a:cubicBezTo>
                    <a:pt x="201" y="170"/>
                    <a:pt x="201" y="164"/>
                    <a:pt x="197" y="161"/>
                  </a:cubicBezTo>
                  <a:cubicBezTo>
                    <a:pt x="182" y="146"/>
                    <a:pt x="182" y="146"/>
                    <a:pt x="182" y="146"/>
                  </a:cubicBezTo>
                  <a:cubicBezTo>
                    <a:pt x="183" y="144"/>
                    <a:pt x="184" y="142"/>
                    <a:pt x="185" y="140"/>
                  </a:cubicBezTo>
                  <a:cubicBezTo>
                    <a:pt x="186" y="138"/>
                    <a:pt x="187" y="136"/>
                    <a:pt x="187" y="134"/>
                  </a:cubicBezTo>
                  <a:cubicBezTo>
                    <a:pt x="208" y="134"/>
                    <a:pt x="208" y="134"/>
                    <a:pt x="208" y="134"/>
                  </a:cubicBezTo>
                  <a:cubicBezTo>
                    <a:pt x="213" y="134"/>
                    <a:pt x="217" y="130"/>
                    <a:pt x="217" y="125"/>
                  </a:cubicBezTo>
                  <a:cubicBezTo>
                    <a:pt x="217" y="93"/>
                    <a:pt x="217" y="93"/>
                    <a:pt x="217" y="93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7" y="87"/>
                    <a:pt x="213" y="83"/>
                    <a:pt x="208" y="83"/>
                  </a:cubicBezTo>
                  <a:close/>
                  <a:moveTo>
                    <a:pt x="200" y="116"/>
                  </a:moveTo>
                  <a:cubicBezTo>
                    <a:pt x="200" y="116"/>
                    <a:pt x="200" y="116"/>
                    <a:pt x="200" y="116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76" y="116"/>
                    <a:pt x="173" y="120"/>
                    <a:pt x="172" y="124"/>
                  </a:cubicBezTo>
                  <a:cubicBezTo>
                    <a:pt x="171" y="127"/>
                    <a:pt x="170" y="130"/>
                    <a:pt x="169" y="133"/>
                  </a:cubicBezTo>
                  <a:cubicBezTo>
                    <a:pt x="168" y="137"/>
                    <a:pt x="166" y="140"/>
                    <a:pt x="164" y="143"/>
                  </a:cubicBezTo>
                  <a:cubicBezTo>
                    <a:pt x="162" y="147"/>
                    <a:pt x="162" y="151"/>
                    <a:pt x="165" y="154"/>
                  </a:cubicBezTo>
                  <a:cubicBezTo>
                    <a:pt x="165" y="154"/>
                    <a:pt x="165" y="154"/>
                    <a:pt x="165" y="154"/>
                  </a:cubicBezTo>
                  <a:cubicBezTo>
                    <a:pt x="178" y="167"/>
                    <a:pt x="178" y="167"/>
                    <a:pt x="178" y="167"/>
                  </a:cubicBezTo>
                  <a:cubicBezTo>
                    <a:pt x="167" y="178"/>
                    <a:pt x="167" y="178"/>
                    <a:pt x="167" y="178"/>
                  </a:cubicBezTo>
                  <a:cubicBezTo>
                    <a:pt x="154" y="165"/>
                    <a:pt x="154" y="165"/>
                    <a:pt x="154" y="165"/>
                  </a:cubicBezTo>
                  <a:cubicBezTo>
                    <a:pt x="151" y="162"/>
                    <a:pt x="146" y="162"/>
                    <a:pt x="143" y="164"/>
                  </a:cubicBezTo>
                  <a:cubicBezTo>
                    <a:pt x="140" y="166"/>
                    <a:pt x="137" y="167"/>
                    <a:pt x="134" y="169"/>
                  </a:cubicBezTo>
                  <a:cubicBezTo>
                    <a:pt x="130" y="170"/>
                    <a:pt x="127" y="171"/>
                    <a:pt x="123" y="172"/>
                  </a:cubicBezTo>
                  <a:cubicBezTo>
                    <a:pt x="119" y="173"/>
                    <a:pt x="116" y="177"/>
                    <a:pt x="116" y="181"/>
                  </a:cubicBezTo>
                  <a:cubicBezTo>
                    <a:pt x="116" y="199"/>
                    <a:pt x="116" y="199"/>
                    <a:pt x="116" y="199"/>
                  </a:cubicBezTo>
                  <a:cubicBezTo>
                    <a:pt x="101" y="199"/>
                    <a:pt x="101" y="199"/>
                    <a:pt x="101" y="199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1" y="176"/>
                    <a:pt x="98" y="173"/>
                    <a:pt x="93" y="172"/>
                  </a:cubicBezTo>
                  <a:cubicBezTo>
                    <a:pt x="90" y="171"/>
                    <a:pt x="87" y="170"/>
                    <a:pt x="84" y="169"/>
                  </a:cubicBezTo>
                  <a:cubicBezTo>
                    <a:pt x="83" y="168"/>
                    <a:pt x="83" y="168"/>
                    <a:pt x="83" y="168"/>
                  </a:cubicBezTo>
                  <a:cubicBezTo>
                    <a:pt x="80" y="167"/>
                    <a:pt x="77" y="166"/>
                    <a:pt x="74" y="164"/>
                  </a:cubicBezTo>
                  <a:cubicBezTo>
                    <a:pt x="71" y="162"/>
                    <a:pt x="66" y="162"/>
                    <a:pt x="63" y="165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50" y="178"/>
                    <a:pt x="50" y="178"/>
                    <a:pt x="50" y="178"/>
                  </a:cubicBezTo>
                  <a:cubicBezTo>
                    <a:pt x="39" y="167"/>
                    <a:pt x="39" y="167"/>
                    <a:pt x="39" y="167"/>
                  </a:cubicBezTo>
                  <a:cubicBezTo>
                    <a:pt x="52" y="154"/>
                    <a:pt x="52" y="154"/>
                    <a:pt x="52" y="154"/>
                  </a:cubicBezTo>
                  <a:cubicBezTo>
                    <a:pt x="55" y="151"/>
                    <a:pt x="55" y="146"/>
                    <a:pt x="53" y="143"/>
                  </a:cubicBezTo>
                  <a:cubicBezTo>
                    <a:pt x="51" y="140"/>
                    <a:pt x="50" y="137"/>
                    <a:pt x="48" y="133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7" y="130"/>
                    <a:pt x="46" y="127"/>
                    <a:pt x="45" y="123"/>
                  </a:cubicBezTo>
                  <a:cubicBezTo>
                    <a:pt x="44" y="119"/>
                    <a:pt x="40" y="116"/>
                    <a:pt x="36" y="116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41" y="101"/>
                    <a:pt x="44" y="97"/>
                    <a:pt x="45" y="93"/>
                  </a:cubicBezTo>
                  <a:cubicBezTo>
                    <a:pt x="46" y="90"/>
                    <a:pt x="47" y="87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0" y="80"/>
                    <a:pt x="51" y="77"/>
                    <a:pt x="53" y="74"/>
                  </a:cubicBezTo>
                  <a:cubicBezTo>
                    <a:pt x="55" y="70"/>
                    <a:pt x="55" y="66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6" y="55"/>
                    <a:pt x="71" y="55"/>
                    <a:pt x="74" y="53"/>
                  </a:cubicBezTo>
                  <a:cubicBezTo>
                    <a:pt x="77" y="51"/>
                    <a:pt x="80" y="49"/>
                    <a:pt x="84" y="48"/>
                  </a:cubicBezTo>
                  <a:cubicBezTo>
                    <a:pt x="87" y="47"/>
                    <a:pt x="90" y="46"/>
                    <a:pt x="94" y="45"/>
                  </a:cubicBezTo>
                  <a:cubicBezTo>
                    <a:pt x="98" y="44"/>
                    <a:pt x="101" y="40"/>
                    <a:pt x="101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41"/>
                    <a:pt x="120" y="44"/>
                    <a:pt x="124" y="45"/>
                  </a:cubicBezTo>
                  <a:cubicBezTo>
                    <a:pt x="127" y="46"/>
                    <a:pt x="130" y="47"/>
                    <a:pt x="133" y="48"/>
                  </a:cubicBezTo>
                  <a:cubicBezTo>
                    <a:pt x="137" y="49"/>
                    <a:pt x="140" y="51"/>
                    <a:pt x="143" y="53"/>
                  </a:cubicBezTo>
                  <a:cubicBezTo>
                    <a:pt x="147" y="55"/>
                    <a:pt x="152" y="55"/>
                    <a:pt x="154" y="51"/>
                  </a:cubicBezTo>
                  <a:cubicBezTo>
                    <a:pt x="167" y="39"/>
                    <a:pt x="167" y="39"/>
                    <a:pt x="167" y="39"/>
                  </a:cubicBezTo>
                  <a:cubicBezTo>
                    <a:pt x="178" y="50"/>
                    <a:pt x="178" y="50"/>
                    <a:pt x="178" y="50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2" y="66"/>
                    <a:pt x="162" y="71"/>
                    <a:pt x="164" y="74"/>
                  </a:cubicBezTo>
                  <a:cubicBezTo>
                    <a:pt x="166" y="77"/>
                    <a:pt x="168" y="80"/>
                    <a:pt x="169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0" y="87"/>
                    <a:pt x="171" y="90"/>
                    <a:pt x="172" y="94"/>
                  </a:cubicBezTo>
                  <a:cubicBezTo>
                    <a:pt x="173" y="98"/>
                    <a:pt x="177" y="101"/>
                    <a:pt x="181" y="101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0" y="116"/>
                    <a:pt x="200" y="116"/>
                    <a:pt x="200" y="116"/>
                  </a:cubicBezTo>
                  <a:close/>
                  <a:moveTo>
                    <a:pt x="109" y="71"/>
                  </a:moveTo>
                  <a:cubicBezTo>
                    <a:pt x="109" y="71"/>
                    <a:pt x="109" y="71"/>
                    <a:pt x="109" y="71"/>
                  </a:cubicBezTo>
                  <a:cubicBezTo>
                    <a:pt x="98" y="71"/>
                    <a:pt x="89" y="75"/>
                    <a:pt x="82" y="82"/>
                  </a:cubicBezTo>
                  <a:cubicBezTo>
                    <a:pt x="76" y="89"/>
                    <a:pt x="71" y="98"/>
                    <a:pt x="71" y="108"/>
                  </a:cubicBezTo>
                  <a:cubicBezTo>
                    <a:pt x="71" y="119"/>
                    <a:pt x="76" y="128"/>
                    <a:pt x="82" y="135"/>
                  </a:cubicBezTo>
                  <a:cubicBezTo>
                    <a:pt x="89" y="141"/>
                    <a:pt x="98" y="146"/>
                    <a:pt x="109" y="146"/>
                  </a:cubicBezTo>
                  <a:cubicBezTo>
                    <a:pt x="119" y="146"/>
                    <a:pt x="128" y="141"/>
                    <a:pt x="135" y="135"/>
                  </a:cubicBezTo>
                  <a:cubicBezTo>
                    <a:pt x="142" y="128"/>
                    <a:pt x="146" y="119"/>
                    <a:pt x="146" y="108"/>
                  </a:cubicBezTo>
                  <a:cubicBezTo>
                    <a:pt x="146" y="98"/>
                    <a:pt x="142" y="89"/>
                    <a:pt x="135" y="82"/>
                  </a:cubicBezTo>
                  <a:cubicBezTo>
                    <a:pt x="128" y="75"/>
                    <a:pt x="119" y="71"/>
                    <a:pt x="109" y="71"/>
                  </a:cubicBezTo>
                  <a:close/>
                  <a:moveTo>
                    <a:pt x="127" y="127"/>
                  </a:moveTo>
                  <a:cubicBezTo>
                    <a:pt x="127" y="127"/>
                    <a:pt x="127" y="127"/>
                    <a:pt x="127" y="127"/>
                  </a:cubicBezTo>
                  <a:cubicBezTo>
                    <a:pt x="123" y="132"/>
                    <a:pt x="116" y="135"/>
                    <a:pt x="109" y="135"/>
                  </a:cubicBezTo>
                  <a:cubicBezTo>
                    <a:pt x="101" y="135"/>
                    <a:pt x="95" y="132"/>
                    <a:pt x="90" y="127"/>
                  </a:cubicBezTo>
                  <a:cubicBezTo>
                    <a:pt x="85" y="122"/>
                    <a:pt x="82" y="116"/>
                    <a:pt x="82" y="108"/>
                  </a:cubicBezTo>
                  <a:cubicBezTo>
                    <a:pt x="82" y="101"/>
                    <a:pt x="85" y="94"/>
                    <a:pt x="90" y="90"/>
                  </a:cubicBezTo>
                  <a:cubicBezTo>
                    <a:pt x="95" y="85"/>
                    <a:pt x="101" y="82"/>
                    <a:pt x="109" y="82"/>
                  </a:cubicBezTo>
                  <a:cubicBezTo>
                    <a:pt x="116" y="82"/>
                    <a:pt x="123" y="85"/>
                    <a:pt x="127" y="90"/>
                  </a:cubicBezTo>
                  <a:cubicBezTo>
                    <a:pt x="132" y="94"/>
                    <a:pt x="135" y="101"/>
                    <a:pt x="135" y="108"/>
                  </a:cubicBezTo>
                  <a:cubicBezTo>
                    <a:pt x="135" y="116"/>
                    <a:pt x="132" y="122"/>
                    <a:pt x="127" y="127"/>
                  </a:cubicBez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7475538" y="2430463"/>
              <a:ext cx="327025" cy="323850"/>
            </a:xfrm>
            <a:custGeom>
              <a:avLst/>
              <a:gdLst>
                <a:gd name="T0" fmla="*/ 64 w 232"/>
                <a:gd name="T1" fmla="*/ 72 h 230"/>
                <a:gd name="T2" fmla="*/ 64 w 232"/>
                <a:gd name="T3" fmla="*/ 157 h 230"/>
                <a:gd name="T4" fmla="*/ 64 w 232"/>
                <a:gd name="T5" fmla="*/ 157 h 230"/>
                <a:gd name="T6" fmla="*/ 123 w 232"/>
                <a:gd name="T7" fmla="*/ 202 h 230"/>
                <a:gd name="T8" fmla="*/ 123 w 232"/>
                <a:gd name="T9" fmla="*/ 164 h 230"/>
                <a:gd name="T10" fmla="*/ 123 w 232"/>
                <a:gd name="T11" fmla="*/ 65 h 230"/>
                <a:gd name="T12" fmla="*/ 123 w 232"/>
                <a:gd name="T13" fmla="*/ 26 h 230"/>
                <a:gd name="T14" fmla="*/ 64 w 232"/>
                <a:gd name="T15" fmla="*/ 72 h 230"/>
                <a:gd name="T16" fmla="*/ 64 w 232"/>
                <a:gd name="T17" fmla="*/ 72 h 230"/>
                <a:gd name="T18" fmla="*/ 171 w 232"/>
                <a:gd name="T19" fmla="*/ 38 h 230"/>
                <a:gd name="T20" fmla="*/ 171 w 232"/>
                <a:gd name="T21" fmla="*/ 38 h 230"/>
                <a:gd name="T22" fmla="*/ 168 w 232"/>
                <a:gd name="T23" fmla="*/ 26 h 230"/>
                <a:gd name="T24" fmla="*/ 180 w 232"/>
                <a:gd name="T25" fmla="*/ 23 h 230"/>
                <a:gd name="T26" fmla="*/ 218 w 232"/>
                <a:gd name="T27" fmla="*/ 62 h 230"/>
                <a:gd name="T28" fmla="*/ 232 w 232"/>
                <a:gd name="T29" fmla="*/ 114 h 230"/>
                <a:gd name="T30" fmla="*/ 218 w 232"/>
                <a:gd name="T31" fmla="*/ 167 h 230"/>
                <a:gd name="T32" fmla="*/ 180 w 232"/>
                <a:gd name="T33" fmla="*/ 206 h 230"/>
                <a:gd name="T34" fmla="*/ 168 w 232"/>
                <a:gd name="T35" fmla="*/ 203 h 230"/>
                <a:gd name="T36" fmla="*/ 171 w 232"/>
                <a:gd name="T37" fmla="*/ 191 h 230"/>
                <a:gd name="T38" fmla="*/ 203 w 232"/>
                <a:gd name="T39" fmla="*/ 158 h 230"/>
                <a:gd name="T40" fmla="*/ 214 w 232"/>
                <a:gd name="T41" fmla="*/ 114 h 230"/>
                <a:gd name="T42" fmla="*/ 203 w 232"/>
                <a:gd name="T43" fmla="*/ 71 h 230"/>
                <a:gd name="T44" fmla="*/ 171 w 232"/>
                <a:gd name="T45" fmla="*/ 38 h 230"/>
                <a:gd name="T46" fmla="*/ 53 w 232"/>
                <a:gd name="T47" fmla="*/ 74 h 230"/>
                <a:gd name="T48" fmla="*/ 53 w 232"/>
                <a:gd name="T49" fmla="*/ 74 h 230"/>
                <a:gd name="T50" fmla="*/ 17 w 232"/>
                <a:gd name="T51" fmla="*/ 74 h 230"/>
                <a:gd name="T52" fmla="*/ 17 w 232"/>
                <a:gd name="T53" fmla="*/ 155 h 230"/>
                <a:gd name="T54" fmla="*/ 53 w 232"/>
                <a:gd name="T55" fmla="*/ 155 h 230"/>
                <a:gd name="T56" fmla="*/ 53 w 232"/>
                <a:gd name="T57" fmla="*/ 74 h 230"/>
                <a:gd name="T58" fmla="*/ 56 w 232"/>
                <a:gd name="T59" fmla="*/ 56 h 230"/>
                <a:gd name="T60" fmla="*/ 56 w 232"/>
                <a:gd name="T61" fmla="*/ 56 h 230"/>
                <a:gd name="T62" fmla="*/ 127 w 232"/>
                <a:gd name="T63" fmla="*/ 2 h 230"/>
                <a:gd name="T64" fmla="*/ 132 w 232"/>
                <a:gd name="T65" fmla="*/ 0 h 230"/>
                <a:gd name="T66" fmla="*/ 141 w 232"/>
                <a:gd name="T67" fmla="*/ 9 h 230"/>
                <a:gd name="T68" fmla="*/ 141 w 232"/>
                <a:gd name="T69" fmla="*/ 65 h 230"/>
                <a:gd name="T70" fmla="*/ 141 w 232"/>
                <a:gd name="T71" fmla="*/ 67 h 230"/>
                <a:gd name="T72" fmla="*/ 162 w 232"/>
                <a:gd name="T73" fmla="*/ 83 h 230"/>
                <a:gd name="T74" fmla="*/ 173 w 232"/>
                <a:gd name="T75" fmla="*/ 114 h 230"/>
                <a:gd name="T76" fmla="*/ 162 w 232"/>
                <a:gd name="T77" fmla="*/ 146 h 230"/>
                <a:gd name="T78" fmla="*/ 141 w 232"/>
                <a:gd name="T79" fmla="*/ 162 h 230"/>
                <a:gd name="T80" fmla="*/ 141 w 232"/>
                <a:gd name="T81" fmla="*/ 164 h 230"/>
                <a:gd name="T82" fmla="*/ 141 w 232"/>
                <a:gd name="T83" fmla="*/ 220 h 230"/>
                <a:gd name="T84" fmla="*/ 139 w 232"/>
                <a:gd name="T85" fmla="*/ 226 h 230"/>
                <a:gd name="T86" fmla="*/ 127 w 232"/>
                <a:gd name="T87" fmla="*/ 227 h 230"/>
                <a:gd name="T88" fmla="*/ 56 w 232"/>
                <a:gd name="T89" fmla="*/ 173 h 230"/>
                <a:gd name="T90" fmla="*/ 9 w 232"/>
                <a:gd name="T91" fmla="*/ 173 h 230"/>
                <a:gd name="T92" fmla="*/ 9 w 232"/>
                <a:gd name="T93" fmla="*/ 173 h 230"/>
                <a:gd name="T94" fmla="*/ 0 w 232"/>
                <a:gd name="T95" fmla="*/ 164 h 230"/>
                <a:gd name="T96" fmla="*/ 0 w 232"/>
                <a:gd name="T97" fmla="*/ 65 h 230"/>
                <a:gd name="T98" fmla="*/ 0 w 232"/>
                <a:gd name="T99" fmla="*/ 65 h 230"/>
                <a:gd name="T100" fmla="*/ 9 w 232"/>
                <a:gd name="T101" fmla="*/ 56 h 230"/>
                <a:gd name="T102" fmla="*/ 56 w 232"/>
                <a:gd name="T103" fmla="*/ 56 h 230"/>
                <a:gd name="T104" fmla="*/ 141 w 232"/>
                <a:gd name="T105" fmla="*/ 79 h 230"/>
                <a:gd name="T106" fmla="*/ 141 w 232"/>
                <a:gd name="T107" fmla="*/ 79 h 230"/>
                <a:gd name="T108" fmla="*/ 141 w 232"/>
                <a:gd name="T109" fmla="*/ 150 h 230"/>
                <a:gd name="T110" fmla="*/ 154 w 232"/>
                <a:gd name="T111" fmla="*/ 140 h 230"/>
                <a:gd name="T112" fmla="*/ 162 w 232"/>
                <a:gd name="T113" fmla="*/ 114 h 230"/>
                <a:gd name="T114" fmla="*/ 154 w 232"/>
                <a:gd name="T115" fmla="*/ 89 h 230"/>
                <a:gd name="T116" fmla="*/ 141 w 232"/>
                <a:gd name="T117" fmla="*/ 7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2" h="230">
                  <a:moveTo>
                    <a:pt x="64" y="72"/>
                  </a:moveTo>
                  <a:cubicBezTo>
                    <a:pt x="64" y="157"/>
                    <a:pt x="64" y="157"/>
                    <a:pt x="64" y="157"/>
                  </a:cubicBezTo>
                  <a:cubicBezTo>
                    <a:pt x="64" y="157"/>
                    <a:pt x="64" y="157"/>
                    <a:pt x="64" y="157"/>
                  </a:cubicBezTo>
                  <a:cubicBezTo>
                    <a:pt x="123" y="202"/>
                    <a:pt x="123" y="202"/>
                    <a:pt x="123" y="202"/>
                  </a:cubicBezTo>
                  <a:cubicBezTo>
                    <a:pt x="123" y="164"/>
                    <a:pt x="123" y="164"/>
                    <a:pt x="123" y="164"/>
                  </a:cubicBezTo>
                  <a:cubicBezTo>
                    <a:pt x="123" y="65"/>
                    <a:pt x="123" y="65"/>
                    <a:pt x="123" y="65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lose/>
                  <a:moveTo>
                    <a:pt x="171" y="38"/>
                  </a:moveTo>
                  <a:cubicBezTo>
                    <a:pt x="171" y="38"/>
                    <a:pt x="171" y="38"/>
                    <a:pt x="171" y="38"/>
                  </a:cubicBezTo>
                  <a:cubicBezTo>
                    <a:pt x="167" y="36"/>
                    <a:pt x="165" y="30"/>
                    <a:pt x="168" y="26"/>
                  </a:cubicBezTo>
                  <a:cubicBezTo>
                    <a:pt x="170" y="22"/>
                    <a:pt x="176" y="21"/>
                    <a:pt x="180" y="23"/>
                  </a:cubicBezTo>
                  <a:cubicBezTo>
                    <a:pt x="196" y="33"/>
                    <a:pt x="209" y="46"/>
                    <a:pt x="218" y="62"/>
                  </a:cubicBezTo>
                  <a:cubicBezTo>
                    <a:pt x="227" y="77"/>
                    <a:pt x="232" y="95"/>
                    <a:pt x="232" y="114"/>
                  </a:cubicBezTo>
                  <a:cubicBezTo>
                    <a:pt x="232" y="133"/>
                    <a:pt x="227" y="151"/>
                    <a:pt x="218" y="167"/>
                  </a:cubicBezTo>
                  <a:cubicBezTo>
                    <a:pt x="209" y="183"/>
                    <a:pt x="196" y="196"/>
                    <a:pt x="180" y="206"/>
                  </a:cubicBezTo>
                  <a:cubicBezTo>
                    <a:pt x="176" y="208"/>
                    <a:pt x="170" y="207"/>
                    <a:pt x="168" y="203"/>
                  </a:cubicBezTo>
                  <a:cubicBezTo>
                    <a:pt x="165" y="199"/>
                    <a:pt x="167" y="193"/>
                    <a:pt x="171" y="191"/>
                  </a:cubicBezTo>
                  <a:cubicBezTo>
                    <a:pt x="184" y="183"/>
                    <a:pt x="195" y="172"/>
                    <a:pt x="203" y="158"/>
                  </a:cubicBezTo>
                  <a:cubicBezTo>
                    <a:pt x="210" y="145"/>
                    <a:pt x="214" y="130"/>
                    <a:pt x="214" y="114"/>
                  </a:cubicBezTo>
                  <a:cubicBezTo>
                    <a:pt x="214" y="98"/>
                    <a:pt x="210" y="84"/>
                    <a:pt x="203" y="71"/>
                  </a:cubicBezTo>
                  <a:cubicBezTo>
                    <a:pt x="195" y="57"/>
                    <a:pt x="184" y="46"/>
                    <a:pt x="171" y="38"/>
                  </a:cubicBezTo>
                  <a:close/>
                  <a:moveTo>
                    <a:pt x="53" y="74"/>
                  </a:moveTo>
                  <a:cubicBezTo>
                    <a:pt x="53" y="74"/>
                    <a:pt x="53" y="74"/>
                    <a:pt x="53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74"/>
                    <a:pt x="53" y="74"/>
                    <a:pt x="53" y="74"/>
                  </a:cubicBezTo>
                  <a:close/>
                  <a:moveTo>
                    <a:pt x="5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8" y="1"/>
                    <a:pt x="130" y="0"/>
                    <a:pt x="132" y="0"/>
                  </a:cubicBezTo>
                  <a:cubicBezTo>
                    <a:pt x="137" y="0"/>
                    <a:pt x="141" y="4"/>
                    <a:pt x="141" y="9"/>
                  </a:cubicBezTo>
                  <a:cubicBezTo>
                    <a:pt x="141" y="65"/>
                    <a:pt x="141" y="65"/>
                    <a:pt x="141" y="65"/>
                  </a:cubicBezTo>
                  <a:cubicBezTo>
                    <a:pt x="141" y="67"/>
                    <a:pt x="141" y="67"/>
                    <a:pt x="141" y="67"/>
                  </a:cubicBezTo>
                  <a:cubicBezTo>
                    <a:pt x="149" y="71"/>
                    <a:pt x="156" y="76"/>
                    <a:pt x="162" y="83"/>
                  </a:cubicBezTo>
                  <a:cubicBezTo>
                    <a:pt x="169" y="92"/>
                    <a:pt x="173" y="103"/>
                    <a:pt x="173" y="114"/>
                  </a:cubicBezTo>
                  <a:cubicBezTo>
                    <a:pt x="173" y="126"/>
                    <a:pt x="169" y="137"/>
                    <a:pt x="162" y="146"/>
                  </a:cubicBezTo>
                  <a:cubicBezTo>
                    <a:pt x="157" y="153"/>
                    <a:pt x="149" y="158"/>
                    <a:pt x="141" y="162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41" y="220"/>
                    <a:pt x="141" y="220"/>
                    <a:pt x="141" y="220"/>
                  </a:cubicBezTo>
                  <a:cubicBezTo>
                    <a:pt x="141" y="222"/>
                    <a:pt x="141" y="224"/>
                    <a:pt x="139" y="226"/>
                  </a:cubicBezTo>
                  <a:cubicBezTo>
                    <a:pt x="136" y="230"/>
                    <a:pt x="131" y="230"/>
                    <a:pt x="127" y="227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4" y="173"/>
                    <a:pt x="0" y="169"/>
                    <a:pt x="0" y="1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0"/>
                    <a:pt x="4" y="56"/>
                    <a:pt x="9" y="56"/>
                  </a:cubicBezTo>
                  <a:cubicBezTo>
                    <a:pt x="56" y="56"/>
                    <a:pt x="56" y="56"/>
                    <a:pt x="56" y="56"/>
                  </a:cubicBezTo>
                  <a:close/>
                  <a:moveTo>
                    <a:pt x="141" y="79"/>
                  </a:moveTo>
                  <a:cubicBezTo>
                    <a:pt x="141" y="79"/>
                    <a:pt x="141" y="79"/>
                    <a:pt x="141" y="79"/>
                  </a:cubicBezTo>
                  <a:cubicBezTo>
                    <a:pt x="141" y="150"/>
                    <a:pt x="141" y="150"/>
                    <a:pt x="141" y="150"/>
                  </a:cubicBezTo>
                  <a:cubicBezTo>
                    <a:pt x="146" y="147"/>
                    <a:pt x="150" y="144"/>
                    <a:pt x="154" y="140"/>
                  </a:cubicBezTo>
                  <a:cubicBezTo>
                    <a:pt x="159" y="133"/>
                    <a:pt x="162" y="124"/>
                    <a:pt x="162" y="114"/>
                  </a:cubicBezTo>
                  <a:cubicBezTo>
                    <a:pt x="162" y="105"/>
                    <a:pt x="159" y="96"/>
                    <a:pt x="154" y="89"/>
                  </a:cubicBezTo>
                  <a:cubicBezTo>
                    <a:pt x="150" y="85"/>
                    <a:pt x="146" y="81"/>
                    <a:pt x="141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683625" y="4044950"/>
              <a:ext cx="314325" cy="312738"/>
            </a:xfrm>
            <a:custGeom>
              <a:avLst/>
              <a:gdLst>
                <a:gd name="T0" fmla="*/ 40 w 223"/>
                <a:gd name="T1" fmla="*/ 111 h 222"/>
                <a:gd name="T2" fmla="*/ 23 w 223"/>
                <a:gd name="T3" fmla="*/ 111 h 222"/>
                <a:gd name="T4" fmla="*/ 31 w 223"/>
                <a:gd name="T5" fmla="*/ 42 h 222"/>
                <a:gd name="T6" fmla="*/ 40 w 223"/>
                <a:gd name="T7" fmla="*/ 34 h 222"/>
                <a:gd name="T8" fmla="*/ 23 w 223"/>
                <a:gd name="T9" fmla="*/ 34 h 222"/>
                <a:gd name="T10" fmla="*/ 31 w 223"/>
                <a:gd name="T11" fmla="*/ 197 h 222"/>
                <a:gd name="T12" fmla="*/ 40 w 223"/>
                <a:gd name="T13" fmla="*/ 188 h 222"/>
                <a:gd name="T14" fmla="*/ 23 w 223"/>
                <a:gd name="T15" fmla="*/ 188 h 222"/>
                <a:gd name="T16" fmla="*/ 217 w 223"/>
                <a:gd name="T17" fmla="*/ 77 h 222"/>
                <a:gd name="T18" fmla="*/ 6 w 223"/>
                <a:gd name="T19" fmla="*/ 77 h 222"/>
                <a:gd name="T20" fmla="*/ 0 w 223"/>
                <a:gd name="T21" fmla="*/ 140 h 222"/>
                <a:gd name="T22" fmla="*/ 217 w 223"/>
                <a:gd name="T23" fmla="*/ 145 h 222"/>
                <a:gd name="T24" fmla="*/ 223 w 223"/>
                <a:gd name="T25" fmla="*/ 82 h 222"/>
                <a:gd name="T26" fmla="*/ 212 w 223"/>
                <a:gd name="T27" fmla="*/ 134 h 222"/>
                <a:gd name="T28" fmla="*/ 11 w 223"/>
                <a:gd name="T29" fmla="*/ 134 h 222"/>
                <a:gd name="T30" fmla="*/ 212 w 223"/>
                <a:gd name="T31" fmla="*/ 88 h 222"/>
                <a:gd name="T32" fmla="*/ 217 w 223"/>
                <a:gd name="T33" fmla="*/ 0 h 222"/>
                <a:gd name="T34" fmla="*/ 6 w 223"/>
                <a:gd name="T35" fmla="*/ 0 h 222"/>
                <a:gd name="T36" fmla="*/ 0 w 223"/>
                <a:gd name="T37" fmla="*/ 62 h 222"/>
                <a:gd name="T38" fmla="*/ 217 w 223"/>
                <a:gd name="T39" fmla="*/ 67 h 222"/>
                <a:gd name="T40" fmla="*/ 223 w 223"/>
                <a:gd name="T41" fmla="*/ 5 h 222"/>
                <a:gd name="T42" fmla="*/ 212 w 223"/>
                <a:gd name="T43" fmla="*/ 57 h 222"/>
                <a:gd name="T44" fmla="*/ 11 w 223"/>
                <a:gd name="T45" fmla="*/ 57 h 222"/>
                <a:gd name="T46" fmla="*/ 212 w 223"/>
                <a:gd name="T47" fmla="*/ 10 h 222"/>
                <a:gd name="T48" fmla="*/ 217 w 223"/>
                <a:gd name="T49" fmla="*/ 155 h 222"/>
                <a:gd name="T50" fmla="*/ 6 w 223"/>
                <a:gd name="T51" fmla="*/ 155 h 222"/>
                <a:gd name="T52" fmla="*/ 0 w 223"/>
                <a:gd name="T53" fmla="*/ 217 h 222"/>
                <a:gd name="T54" fmla="*/ 217 w 223"/>
                <a:gd name="T55" fmla="*/ 222 h 222"/>
                <a:gd name="T56" fmla="*/ 223 w 223"/>
                <a:gd name="T57" fmla="*/ 160 h 222"/>
                <a:gd name="T58" fmla="*/ 212 w 223"/>
                <a:gd name="T59" fmla="*/ 212 h 222"/>
                <a:gd name="T60" fmla="*/ 11 w 223"/>
                <a:gd name="T61" fmla="*/ 212 h 222"/>
                <a:gd name="T62" fmla="*/ 212 w 223"/>
                <a:gd name="T63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2">
                  <a:moveTo>
                    <a:pt x="31" y="120"/>
                  </a:moveTo>
                  <a:cubicBezTo>
                    <a:pt x="36" y="120"/>
                    <a:pt x="40" y="116"/>
                    <a:pt x="40" y="111"/>
                  </a:cubicBezTo>
                  <a:cubicBezTo>
                    <a:pt x="40" y="106"/>
                    <a:pt x="36" y="102"/>
                    <a:pt x="31" y="102"/>
                  </a:cubicBezTo>
                  <a:cubicBezTo>
                    <a:pt x="27" y="102"/>
                    <a:pt x="23" y="106"/>
                    <a:pt x="23" y="111"/>
                  </a:cubicBezTo>
                  <a:cubicBezTo>
                    <a:pt x="23" y="116"/>
                    <a:pt x="27" y="120"/>
                    <a:pt x="31" y="120"/>
                  </a:cubicBezTo>
                  <a:close/>
                  <a:moveTo>
                    <a:pt x="31" y="42"/>
                  </a:moveTo>
                  <a:cubicBezTo>
                    <a:pt x="31" y="42"/>
                    <a:pt x="31" y="42"/>
                    <a:pt x="31" y="42"/>
                  </a:cubicBezTo>
                  <a:cubicBezTo>
                    <a:pt x="36" y="42"/>
                    <a:pt x="40" y="38"/>
                    <a:pt x="40" y="34"/>
                  </a:cubicBezTo>
                  <a:cubicBezTo>
                    <a:pt x="40" y="29"/>
                    <a:pt x="36" y="25"/>
                    <a:pt x="31" y="25"/>
                  </a:cubicBezTo>
                  <a:cubicBezTo>
                    <a:pt x="27" y="25"/>
                    <a:pt x="23" y="29"/>
                    <a:pt x="23" y="34"/>
                  </a:cubicBezTo>
                  <a:cubicBezTo>
                    <a:pt x="23" y="38"/>
                    <a:pt x="27" y="42"/>
                    <a:pt x="31" y="42"/>
                  </a:cubicBezTo>
                  <a:close/>
                  <a:moveTo>
                    <a:pt x="31" y="197"/>
                  </a:moveTo>
                  <a:cubicBezTo>
                    <a:pt x="31" y="197"/>
                    <a:pt x="31" y="197"/>
                    <a:pt x="31" y="197"/>
                  </a:cubicBezTo>
                  <a:cubicBezTo>
                    <a:pt x="36" y="197"/>
                    <a:pt x="40" y="193"/>
                    <a:pt x="40" y="188"/>
                  </a:cubicBezTo>
                  <a:cubicBezTo>
                    <a:pt x="40" y="183"/>
                    <a:pt x="36" y="179"/>
                    <a:pt x="31" y="179"/>
                  </a:cubicBezTo>
                  <a:cubicBezTo>
                    <a:pt x="27" y="179"/>
                    <a:pt x="23" y="183"/>
                    <a:pt x="23" y="188"/>
                  </a:cubicBezTo>
                  <a:cubicBezTo>
                    <a:pt x="23" y="193"/>
                    <a:pt x="27" y="197"/>
                    <a:pt x="31" y="197"/>
                  </a:cubicBezTo>
                  <a:close/>
                  <a:moveTo>
                    <a:pt x="217" y="77"/>
                  </a:moveTo>
                  <a:cubicBezTo>
                    <a:pt x="217" y="77"/>
                    <a:pt x="217" y="77"/>
                    <a:pt x="217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3" y="77"/>
                    <a:pt x="0" y="80"/>
                    <a:pt x="0" y="8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2"/>
                    <a:pt x="3" y="145"/>
                    <a:pt x="6" y="145"/>
                  </a:cubicBezTo>
                  <a:cubicBezTo>
                    <a:pt x="217" y="145"/>
                    <a:pt x="217" y="145"/>
                    <a:pt x="217" y="145"/>
                  </a:cubicBezTo>
                  <a:cubicBezTo>
                    <a:pt x="220" y="145"/>
                    <a:pt x="223" y="142"/>
                    <a:pt x="223" y="140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0"/>
                    <a:pt x="220" y="77"/>
                    <a:pt x="217" y="77"/>
                  </a:cubicBezTo>
                  <a:close/>
                  <a:moveTo>
                    <a:pt x="212" y="134"/>
                  </a:moveTo>
                  <a:cubicBezTo>
                    <a:pt x="212" y="134"/>
                    <a:pt x="212" y="134"/>
                    <a:pt x="212" y="134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212" y="88"/>
                    <a:pt x="212" y="88"/>
                    <a:pt x="212" y="88"/>
                  </a:cubicBezTo>
                  <a:cubicBezTo>
                    <a:pt x="212" y="134"/>
                    <a:pt x="212" y="134"/>
                    <a:pt x="212" y="134"/>
                  </a:cubicBezTo>
                  <a:close/>
                  <a:moveTo>
                    <a:pt x="217" y="0"/>
                  </a:moveTo>
                  <a:cubicBezTo>
                    <a:pt x="217" y="0"/>
                    <a:pt x="217" y="0"/>
                    <a:pt x="21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5"/>
                    <a:pt x="3" y="67"/>
                    <a:pt x="6" y="67"/>
                  </a:cubicBezTo>
                  <a:cubicBezTo>
                    <a:pt x="217" y="67"/>
                    <a:pt x="217" y="67"/>
                    <a:pt x="217" y="67"/>
                  </a:cubicBezTo>
                  <a:cubicBezTo>
                    <a:pt x="220" y="67"/>
                    <a:pt x="223" y="65"/>
                    <a:pt x="223" y="62"/>
                  </a:cubicBezTo>
                  <a:cubicBezTo>
                    <a:pt x="223" y="5"/>
                    <a:pt x="223" y="5"/>
                    <a:pt x="223" y="5"/>
                  </a:cubicBezTo>
                  <a:cubicBezTo>
                    <a:pt x="223" y="2"/>
                    <a:pt x="220" y="0"/>
                    <a:pt x="217" y="0"/>
                  </a:cubicBezTo>
                  <a:close/>
                  <a:moveTo>
                    <a:pt x="212" y="57"/>
                  </a:moveTo>
                  <a:cubicBezTo>
                    <a:pt x="212" y="57"/>
                    <a:pt x="212" y="57"/>
                    <a:pt x="212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12" y="10"/>
                    <a:pt x="212" y="10"/>
                    <a:pt x="212" y="10"/>
                  </a:cubicBezTo>
                  <a:cubicBezTo>
                    <a:pt x="212" y="57"/>
                    <a:pt x="212" y="57"/>
                    <a:pt x="212" y="57"/>
                  </a:cubicBezTo>
                  <a:close/>
                  <a:moveTo>
                    <a:pt x="217" y="155"/>
                  </a:moveTo>
                  <a:cubicBezTo>
                    <a:pt x="217" y="155"/>
                    <a:pt x="217" y="155"/>
                    <a:pt x="217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3" y="155"/>
                    <a:pt x="0" y="157"/>
                    <a:pt x="0" y="160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20"/>
                    <a:pt x="3" y="222"/>
                    <a:pt x="6" y="222"/>
                  </a:cubicBezTo>
                  <a:cubicBezTo>
                    <a:pt x="217" y="222"/>
                    <a:pt x="217" y="222"/>
                    <a:pt x="217" y="222"/>
                  </a:cubicBezTo>
                  <a:cubicBezTo>
                    <a:pt x="220" y="222"/>
                    <a:pt x="223" y="220"/>
                    <a:pt x="223" y="217"/>
                  </a:cubicBezTo>
                  <a:cubicBezTo>
                    <a:pt x="223" y="160"/>
                    <a:pt x="223" y="160"/>
                    <a:pt x="223" y="160"/>
                  </a:cubicBezTo>
                  <a:cubicBezTo>
                    <a:pt x="223" y="157"/>
                    <a:pt x="220" y="155"/>
                    <a:pt x="217" y="155"/>
                  </a:cubicBezTo>
                  <a:close/>
                  <a:moveTo>
                    <a:pt x="212" y="212"/>
                  </a:moveTo>
                  <a:cubicBezTo>
                    <a:pt x="212" y="212"/>
                    <a:pt x="212" y="212"/>
                    <a:pt x="212" y="212"/>
                  </a:cubicBezTo>
                  <a:cubicBezTo>
                    <a:pt x="11" y="212"/>
                    <a:pt x="11" y="212"/>
                    <a:pt x="11" y="212"/>
                  </a:cubicBezTo>
                  <a:cubicBezTo>
                    <a:pt x="11" y="165"/>
                    <a:pt x="11" y="165"/>
                    <a:pt x="11" y="165"/>
                  </a:cubicBezTo>
                  <a:cubicBezTo>
                    <a:pt x="212" y="165"/>
                    <a:pt x="212" y="165"/>
                    <a:pt x="212" y="165"/>
                  </a:cubicBezTo>
                  <a:cubicBezTo>
                    <a:pt x="212" y="212"/>
                    <a:pt x="212" y="212"/>
                    <a:pt x="212" y="2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5708650" y="3873500"/>
              <a:ext cx="395288" cy="257175"/>
            </a:xfrm>
            <a:custGeom>
              <a:avLst/>
              <a:gdLst>
                <a:gd name="T0" fmla="*/ 35 w 281"/>
                <a:gd name="T1" fmla="*/ 0 h 183"/>
                <a:gd name="T2" fmla="*/ 35 w 281"/>
                <a:gd name="T3" fmla="*/ 0 h 183"/>
                <a:gd name="T4" fmla="*/ 246 w 281"/>
                <a:gd name="T5" fmla="*/ 0 h 183"/>
                <a:gd name="T6" fmla="*/ 255 w 281"/>
                <a:gd name="T7" fmla="*/ 8 h 183"/>
                <a:gd name="T8" fmla="*/ 255 w 281"/>
                <a:gd name="T9" fmla="*/ 9 h 183"/>
                <a:gd name="T10" fmla="*/ 255 w 281"/>
                <a:gd name="T11" fmla="*/ 149 h 183"/>
                <a:gd name="T12" fmla="*/ 246 w 281"/>
                <a:gd name="T13" fmla="*/ 157 h 183"/>
                <a:gd name="T14" fmla="*/ 246 w 281"/>
                <a:gd name="T15" fmla="*/ 157 h 183"/>
                <a:gd name="T16" fmla="*/ 35 w 281"/>
                <a:gd name="T17" fmla="*/ 157 h 183"/>
                <a:gd name="T18" fmla="*/ 26 w 281"/>
                <a:gd name="T19" fmla="*/ 149 h 183"/>
                <a:gd name="T20" fmla="*/ 26 w 281"/>
                <a:gd name="T21" fmla="*/ 148 h 183"/>
                <a:gd name="T22" fmla="*/ 26 w 281"/>
                <a:gd name="T23" fmla="*/ 8 h 183"/>
                <a:gd name="T24" fmla="*/ 35 w 281"/>
                <a:gd name="T25" fmla="*/ 0 h 183"/>
                <a:gd name="T26" fmla="*/ 9 w 281"/>
                <a:gd name="T27" fmla="*/ 183 h 183"/>
                <a:gd name="T28" fmla="*/ 9 w 281"/>
                <a:gd name="T29" fmla="*/ 183 h 183"/>
                <a:gd name="T30" fmla="*/ 0 w 281"/>
                <a:gd name="T31" fmla="*/ 174 h 183"/>
                <a:gd name="T32" fmla="*/ 9 w 281"/>
                <a:gd name="T33" fmla="*/ 165 h 183"/>
                <a:gd name="T34" fmla="*/ 272 w 281"/>
                <a:gd name="T35" fmla="*/ 165 h 183"/>
                <a:gd name="T36" fmla="*/ 281 w 281"/>
                <a:gd name="T37" fmla="*/ 174 h 183"/>
                <a:gd name="T38" fmla="*/ 272 w 281"/>
                <a:gd name="T39" fmla="*/ 183 h 183"/>
                <a:gd name="T40" fmla="*/ 9 w 281"/>
                <a:gd name="T41" fmla="*/ 183 h 183"/>
                <a:gd name="T42" fmla="*/ 238 w 281"/>
                <a:gd name="T43" fmla="*/ 17 h 183"/>
                <a:gd name="T44" fmla="*/ 238 w 281"/>
                <a:gd name="T45" fmla="*/ 17 h 183"/>
                <a:gd name="T46" fmla="*/ 43 w 281"/>
                <a:gd name="T47" fmla="*/ 17 h 183"/>
                <a:gd name="T48" fmla="*/ 43 w 281"/>
                <a:gd name="T49" fmla="*/ 140 h 183"/>
                <a:gd name="T50" fmla="*/ 238 w 281"/>
                <a:gd name="T51" fmla="*/ 140 h 183"/>
                <a:gd name="T52" fmla="*/ 238 w 281"/>
                <a:gd name="T53" fmla="*/ 1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1" h="183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51" y="0"/>
                    <a:pt x="255" y="4"/>
                    <a:pt x="255" y="8"/>
                  </a:cubicBezTo>
                  <a:cubicBezTo>
                    <a:pt x="255" y="9"/>
                    <a:pt x="255" y="9"/>
                    <a:pt x="255" y="9"/>
                  </a:cubicBezTo>
                  <a:cubicBezTo>
                    <a:pt x="255" y="149"/>
                    <a:pt x="255" y="149"/>
                    <a:pt x="255" y="149"/>
                  </a:cubicBezTo>
                  <a:cubicBezTo>
                    <a:pt x="255" y="153"/>
                    <a:pt x="251" y="157"/>
                    <a:pt x="246" y="157"/>
                  </a:cubicBezTo>
                  <a:cubicBezTo>
                    <a:pt x="246" y="157"/>
                    <a:pt x="246" y="157"/>
                    <a:pt x="246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0" y="157"/>
                    <a:pt x="26" y="153"/>
                    <a:pt x="26" y="149"/>
                  </a:cubicBezTo>
                  <a:cubicBezTo>
                    <a:pt x="26" y="148"/>
                    <a:pt x="26" y="148"/>
                    <a:pt x="26" y="14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4"/>
                    <a:pt x="30" y="0"/>
                    <a:pt x="35" y="0"/>
                  </a:cubicBezTo>
                  <a:close/>
                  <a:moveTo>
                    <a:pt x="9" y="183"/>
                  </a:moveTo>
                  <a:cubicBezTo>
                    <a:pt x="9" y="183"/>
                    <a:pt x="9" y="183"/>
                    <a:pt x="9" y="183"/>
                  </a:cubicBezTo>
                  <a:cubicBezTo>
                    <a:pt x="4" y="183"/>
                    <a:pt x="0" y="179"/>
                    <a:pt x="0" y="174"/>
                  </a:cubicBezTo>
                  <a:cubicBezTo>
                    <a:pt x="0" y="169"/>
                    <a:pt x="4" y="165"/>
                    <a:pt x="9" y="165"/>
                  </a:cubicBezTo>
                  <a:cubicBezTo>
                    <a:pt x="272" y="165"/>
                    <a:pt x="272" y="165"/>
                    <a:pt x="272" y="165"/>
                  </a:cubicBezTo>
                  <a:cubicBezTo>
                    <a:pt x="277" y="165"/>
                    <a:pt x="281" y="169"/>
                    <a:pt x="281" y="174"/>
                  </a:cubicBezTo>
                  <a:cubicBezTo>
                    <a:pt x="281" y="179"/>
                    <a:pt x="277" y="183"/>
                    <a:pt x="272" y="183"/>
                  </a:cubicBezTo>
                  <a:cubicBezTo>
                    <a:pt x="9" y="183"/>
                    <a:pt x="9" y="183"/>
                    <a:pt x="9" y="183"/>
                  </a:cubicBezTo>
                  <a:close/>
                  <a:moveTo>
                    <a:pt x="238" y="17"/>
                  </a:moveTo>
                  <a:cubicBezTo>
                    <a:pt x="238" y="17"/>
                    <a:pt x="238" y="17"/>
                    <a:pt x="238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238" y="140"/>
                    <a:pt x="238" y="140"/>
                    <a:pt x="238" y="140"/>
                  </a:cubicBezTo>
                  <a:cubicBezTo>
                    <a:pt x="238" y="17"/>
                    <a:pt x="238" y="17"/>
                    <a:pt x="23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5791200" y="2906713"/>
              <a:ext cx="936625" cy="12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zh-CN" sz="1000" dirty="0">
                  <a:solidFill>
                    <a:srgbClr val="52ACA4"/>
                  </a:solidFill>
                  <a:latin typeface="Agency FB" panose="020B0503020202020204" pitchFamily="34" charset="0"/>
                </a:rPr>
                <a:t>Option 02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5464175" y="4251325"/>
              <a:ext cx="9366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zh-CN" sz="1000" b="1" dirty="0">
                  <a:solidFill>
                    <a:schemeClr val="bg1"/>
                  </a:solidFill>
                </a:rPr>
                <a:t>Option 01</a:t>
              </a: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7158038" y="2906713"/>
              <a:ext cx="9366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zh-CN" sz="1000" b="1" dirty="0">
                  <a:solidFill>
                    <a:schemeClr val="bg1"/>
                  </a:solidFill>
                </a:rPr>
                <a:t>Option 03</a:t>
              </a: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8129588" y="3506789"/>
              <a:ext cx="868362" cy="12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zh-CN" sz="1000" dirty="0">
                  <a:solidFill>
                    <a:srgbClr val="52ACA4"/>
                  </a:solidFill>
                  <a:latin typeface="Agency FB" panose="020B0503020202020204" pitchFamily="34" charset="0"/>
                </a:rPr>
                <a:t>Option 04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8380413" y="4438650"/>
              <a:ext cx="9366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zh-CN" sz="1000" b="1">
                  <a:solidFill>
                    <a:schemeClr val="bg1"/>
                  </a:solidFill>
                </a:rPr>
                <a:t>Option 05</a:t>
              </a:r>
            </a:p>
          </p:txBody>
        </p:sp>
      </p:grp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1199041" y="2738132"/>
            <a:ext cx="4149047" cy="0"/>
          </a:xfrm>
          <a:prstGeom prst="line">
            <a:avLst/>
          </a:prstGeom>
          <a:noFill/>
          <a:ln w="6350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99616" y="1794830"/>
            <a:ext cx="4248473" cy="874410"/>
            <a:chOff x="8051941" y="2110814"/>
            <a:chExt cx="3190667" cy="794918"/>
          </a:xfrm>
        </p:grpSpPr>
        <p:sp>
          <p:nvSpPr>
            <p:cNvPr id="25" name="文本框 15"/>
            <p:cNvSpPr txBox="1"/>
            <p:nvPr/>
          </p:nvSpPr>
          <p:spPr>
            <a:xfrm flipH="1">
              <a:off x="8051941" y="2110814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E9C2A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6" name="矩形 25"/>
            <p:cNvSpPr/>
            <p:nvPr/>
          </p:nvSpPr>
          <p:spPr>
            <a:xfrm flipH="1">
              <a:off x="8051941" y="2402098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1199041" y="3890260"/>
            <a:ext cx="4149047" cy="0"/>
          </a:xfrm>
          <a:prstGeom prst="line">
            <a:avLst/>
          </a:prstGeom>
          <a:noFill/>
          <a:ln w="6350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099616" y="2925289"/>
            <a:ext cx="4248473" cy="866091"/>
            <a:chOff x="8051941" y="2091120"/>
            <a:chExt cx="3190667" cy="787357"/>
          </a:xfrm>
        </p:grpSpPr>
        <p:sp>
          <p:nvSpPr>
            <p:cNvPr id="29" name="文本框 15"/>
            <p:cNvSpPr txBox="1"/>
            <p:nvPr/>
          </p:nvSpPr>
          <p:spPr>
            <a:xfrm flipH="1">
              <a:off x="8051941" y="2091120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30" name="矩形 29"/>
            <p:cNvSpPr/>
            <p:nvPr/>
          </p:nvSpPr>
          <p:spPr>
            <a:xfrm flipH="1">
              <a:off x="8051941" y="2374843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1199041" y="5049586"/>
            <a:ext cx="4149047" cy="0"/>
          </a:xfrm>
          <a:prstGeom prst="line">
            <a:avLst/>
          </a:prstGeom>
          <a:noFill/>
          <a:ln w="6350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99616" y="4106284"/>
            <a:ext cx="4248473" cy="874410"/>
            <a:chOff x="8051941" y="2110814"/>
            <a:chExt cx="3190667" cy="794918"/>
          </a:xfrm>
        </p:grpSpPr>
        <p:sp>
          <p:nvSpPr>
            <p:cNvPr id="33" name="文本框 15"/>
            <p:cNvSpPr txBox="1"/>
            <p:nvPr/>
          </p:nvSpPr>
          <p:spPr>
            <a:xfrm flipH="1">
              <a:off x="8051941" y="2110814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E9C2A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34" name="矩形 33"/>
            <p:cNvSpPr/>
            <p:nvPr/>
          </p:nvSpPr>
          <p:spPr>
            <a:xfrm flipH="1">
              <a:off x="8051941" y="2402098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1199041" y="6194516"/>
            <a:ext cx="4149047" cy="0"/>
          </a:xfrm>
          <a:prstGeom prst="line">
            <a:avLst/>
          </a:prstGeom>
          <a:noFill/>
          <a:ln w="6350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099616" y="5251213"/>
            <a:ext cx="4248473" cy="859419"/>
            <a:chOff x="8051941" y="2110814"/>
            <a:chExt cx="3190667" cy="781290"/>
          </a:xfrm>
        </p:grpSpPr>
        <p:sp>
          <p:nvSpPr>
            <p:cNvPr id="37" name="文本框 15"/>
            <p:cNvSpPr txBox="1"/>
            <p:nvPr/>
          </p:nvSpPr>
          <p:spPr>
            <a:xfrm flipH="1">
              <a:off x="8051941" y="2110814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38" name="矩形 37"/>
            <p:cNvSpPr/>
            <p:nvPr/>
          </p:nvSpPr>
          <p:spPr>
            <a:xfrm flipH="1">
              <a:off x="8051941" y="2388470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6019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23" grpId="0" animBg="1"/>
          <p:bldP spid="27" grpId="0" animBg="1"/>
          <p:bldP spid="31" grpId="0" animBg="1"/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23" grpId="0" animBg="1"/>
          <p:bldP spid="27" grpId="0" animBg="1"/>
          <p:bldP spid="31" grpId="0" animBg="1"/>
          <p:bldP spid="35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46702" y="1340161"/>
            <a:ext cx="2808312" cy="3248892"/>
            <a:chOff x="-25474" y="707604"/>
            <a:chExt cx="3037024" cy="3513485"/>
          </a:xfrm>
        </p:grpSpPr>
        <p:sp>
          <p:nvSpPr>
            <p:cNvPr id="7" name="Rectangle 21"/>
            <p:cNvSpPr/>
            <p:nvPr/>
          </p:nvSpPr>
          <p:spPr>
            <a:xfrm>
              <a:off x="-25474" y="707604"/>
              <a:ext cx="3037024" cy="1505371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Rectangle 21"/>
            <p:cNvSpPr/>
            <p:nvPr/>
          </p:nvSpPr>
          <p:spPr>
            <a:xfrm>
              <a:off x="-25474" y="2204865"/>
              <a:ext cx="3037024" cy="2017224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矩形 8"/>
          <p:cNvSpPr/>
          <p:nvPr/>
        </p:nvSpPr>
        <p:spPr>
          <a:xfrm>
            <a:off x="346702" y="1493909"/>
            <a:ext cx="2827870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900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32903" y="4603960"/>
            <a:ext cx="2552292" cy="1383060"/>
            <a:chOff x="888999" y="4277292"/>
            <a:chExt cx="2552292" cy="1383060"/>
          </a:xfrm>
        </p:grpSpPr>
        <p:sp>
          <p:nvSpPr>
            <p:cNvPr id="11" name="矩形 10"/>
            <p:cNvSpPr/>
            <p:nvPr/>
          </p:nvSpPr>
          <p:spPr>
            <a:xfrm>
              <a:off x="888999" y="4277292"/>
              <a:ext cx="2552292" cy="1000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经验分享之一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587091" y="5481508"/>
              <a:ext cx="1156110" cy="178844"/>
              <a:chOff x="1349170" y="5308370"/>
              <a:chExt cx="1602213" cy="247855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3" name="五角星 12"/>
              <p:cNvSpPr/>
              <p:nvPr/>
            </p:nvSpPr>
            <p:spPr>
              <a:xfrm>
                <a:off x="1349170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五角星 13"/>
              <p:cNvSpPr/>
              <p:nvPr/>
            </p:nvSpPr>
            <p:spPr>
              <a:xfrm>
                <a:off x="1687759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五角星 14"/>
              <p:cNvSpPr/>
              <p:nvPr/>
            </p:nvSpPr>
            <p:spPr>
              <a:xfrm>
                <a:off x="2026348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五角星 15"/>
              <p:cNvSpPr/>
              <p:nvPr/>
            </p:nvSpPr>
            <p:spPr>
              <a:xfrm>
                <a:off x="2364937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五角星 16"/>
              <p:cNvSpPr/>
              <p:nvPr/>
            </p:nvSpPr>
            <p:spPr>
              <a:xfrm>
                <a:off x="2703528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3255370" y="1348868"/>
            <a:ext cx="2808312" cy="3248892"/>
            <a:chOff x="-25474" y="707604"/>
            <a:chExt cx="3037024" cy="3513485"/>
          </a:xfrm>
        </p:grpSpPr>
        <p:sp>
          <p:nvSpPr>
            <p:cNvPr id="19" name="Rectangle 21"/>
            <p:cNvSpPr/>
            <p:nvPr/>
          </p:nvSpPr>
          <p:spPr>
            <a:xfrm>
              <a:off x="-25474" y="707604"/>
              <a:ext cx="3037024" cy="1505371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 21"/>
            <p:cNvSpPr/>
            <p:nvPr/>
          </p:nvSpPr>
          <p:spPr>
            <a:xfrm>
              <a:off x="-25474" y="2204865"/>
              <a:ext cx="3037024" cy="2017224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1" name="矩形 20"/>
          <p:cNvSpPr/>
          <p:nvPr/>
        </p:nvSpPr>
        <p:spPr>
          <a:xfrm>
            <a:off x="3255370" y="1502616"/>
            <a:ext cx="2827870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900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341571" y="4612667"/>
            <a:ext cx="2552292" cy="1383060"/>
            <a:chOff x="888999" y="4277292"/>
            <a:chExt cx="2552292" cy="1383060"/>
          </a:xfrm>
        </p:grpSpPr>
        <p:sp>
          <p:nvSpPr>
            <p:cNvPr id="23" name="矩形 22"/>
            <p:cNvSpPr/>
            <p:nvPr/>
          </p:nvSpPr>
          <p:spPr>
            <a:xfrm>
              <a:off x="888999" y="4277292"/>
              <a:ext cx="2552292" cy="1000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经验分享之二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587091" y="5481508"/>
              <a:ext cx="1156110" cy="178844"/>
              <a:chOff x="1349170" y="5308370"/>
              <a:chExt cx="1602213" cy="247855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5" name="五角星 24"/>
              <p:cNvSpPr/>
              <p:nvPr/>
            </p:nvSpPr>
            <p:spPr>
              <a:xfrm>
                <a:off x="1349170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五角星 25"/>
              <p:cNvSpPr/>
              <p:nvPr/>
            </p:nvSpPr>
            <p:spPr>
              <a:xfrm>
                <a:off x="1687759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五角星 26"/>
              <p:cNvSpPr/>
              <p:nvPr/>
            </p:nvSpPr>
            <p:spPr>
              <a:xfrm>
                <a:off x="2026348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五角星 27"/>
              <p:cNvSpPr/>
              <p:nvPr/>
            </p:nvSpPr>
            <p:spPr>
              <a:xfrm>
                <a:off x="2364937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五角星 28"/>
              <p:cNvSpPr/>
              <p:nvPr/>
            </p:nvSpPr>
            <p:spPr>
              <a:xfrm>
                <a:off x="2703528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155334" y="1335805"/>
            <a:ext cx="2808312" cy="3248892"/>
            <a:chOff x="-25474" y="707604"/>
            <a:chExt cx="3037024" cy="3513485"/>
          </a:xfrm>
        </p:grpSpPr>
        <p:sp>
          <p:nvSpPr>
            <p:cNvPr id="31" name="Rectangle 21"/>
            <p:cNvSpPr/>
            <p:nvPr/>
          </p:nvSpPr>
          <p:spPr>
            <a:xfrm>
              <a:off x="-25474" y="707604"/>
              <a:ext cx="3037024" cy="1505371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2" name="Rectangle 21"/>
            <p:cNvSpPr/>
            <p:nvPr/>
          </p:nvSpPr>
          <p:spPr>
            <a:xfrm>
              <a:off x="-25474" y="2204865"/>
              <a:ext cx="3037024" cy="2017224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33" name="矩形 32"/>
          <p:cNvSpPr/>
          <p:nvPr/>
        </p:nvSpPr>
        <p:spPr>
          <a:xfrm>
            <a:off x="6155334" y="1489553"/>
            <a:ext cx="2827870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900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241535" y="4599604"/>
            <a:ext cx="2552292" cy="1383060"/>
            <a:chOff x="888999" y="4277292"/>
            <a:chExt cx="2552292" cy="1383060"/>
          </a:xfrm>
        </p:grpSpPr>
        <p:sp>
          <p:nvSpPr>
            <p:cNvPr id="35" name="矩形 34"/>
            <p:cNvSpPr/>
            <p:nvPr/>
          </p:nvSpPr>
          <p:spPr>
            <a:xfrm>
              <a:off x="888999" y="4277292"/>
              <a:ext cx="2552292" cy="1000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经验分享之三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652562" y="5481508"/>
              <a:ext cx="1090639" cy="178844"/>
              <a:chOff x="1439904" y="5308370"/>
              <a:chExt cx="1511479" cy="247855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7" name="五角星 36"/>
              <p:cNvSpPr/>
              <p:nvPr/>
            </p:nvSpPr>
            <p:spPr>
              <a:xfrm>
                <a:off x="1439904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五角星 37"/>
              <p:cNvSpPr/>
              <p:nvPr/>
            </p:nvSpPr>
            <p:spPr>
              <a:xfrm>
                <a:off x="1778493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五角星 38"/>
              <p:cNvSpPr/>
              <p:nvPr/>
            </p:nvSpPr>
            <p:spPr>
              <a:xfrm>
                <a:off x="2117082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五角星 39"/>
              <p:cNvSpPr/>
              <p:nvPr/>
            </p:nvSpPr>
            <p:spPr>
              <a:xfrm>
                <a:off x="2364937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五角星 40"/>
              <p:cNvSpPr/>
              <p:nvPr/>
            </p:nvSpPr>
            <p:spPr>
              <a:xfrm>
                <a:off x="2703528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9050939" y="1344512"/>
            <a:ext cx="2808312" cy="3248892"/>
            <a:chOff x="-25474" y="707604"/>
            <a:chExt cx="3037024" cy="3513485"/>
          </a:xfrm>
        </p:grpSpPr>
        <p:sp>
          <p:nvSpPr>
            <p:cNvPr id="43" name="Rectangle 21"/>
            <p:cNvSpPr/>
            <p:nvPr/>
          </p:nvSpPr>
          <p:spPr>
            <a:xfrm>
              <a:off x="-25474" y="707604"/>
              <a:ext cx="3037024" cy="1505371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4" name="Rectangle 21"/>
            <p:cNvSpPr/>
            <p:nvPr/>
          </p:nvSpPr>
          <p:spPr>
            <a:xfrm>
              <a:off x="-25474" y="2204865"/>
              <a:ext cx="3037024" cy="2017224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5" name="矩形 44"/>
          <p:cNvSpPr/>
          <p:nvPr/>
        </p:nvSpPr>
        <p:spPr>
          <a:xfrm>
            <a:off x="9050939" y="1498260"/>
            <a:ext cx="2827870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900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9137140" y="4608311"/>
            <a:ext cx="2552292" cy="1383060"/>
            <a:chOff x="888999" y="4277292"/>
            <a:chExt cx="2552292" cy="1383060"/>
          </a:xfrm>
        </p:grpSpPr>
        <p:sp>
          <p:nvSpPr>
            <p:cNvPr id="47" name="矩形 46"/>
            <p:cNvSpPr/>
            <p:nvPr/>
          </p:nvSpPr>
          <p:spPr>
            <a:xfrm>
              <a:off x="888999" y="4277292"/>
              <a:ext cx="2552292" cy="1000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经验分享之四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587091" y="5481508"/>
              <a:ext cx="1156110" cy="178844"/>
              <a:chOff x="1349170" y="5308370"/>
              <a:chExt cx="1602213" cy="247855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49" name="五角星 48"/>
              <p:cNvSpPr/>
              <p:nvPr/>
            </p:nvSpPr>
            <p:spPr>
              <a:xfrm>
                <a:off x="1349170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五角星 49"/>
              <p:cNvSpPr/>
              <p:nvPr/>
            </p:nvSpPr>
            <p:spPr>
              <a:xfrm>
                <a:off x="1687759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五角星 50"/>
              <p:cNvSpPr/>
              <p:nvPr/>
            </p:nvSpPr>
            <p:spPr>
              <a:xfrm>
                <a:off x="2026348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五角星 51"/>
              <p:cNvSpPr/>
              <p:nvPr/>
            </p:nvSpPr>
            <p:spPr>
              <a:xfrm>
                <a:off x="2364937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五角星 52"/>
              <p:cNvSpPr/>
              <p:nvPr/>
            </p:nvSpPr>
            <p:spPr>
              <a:xfrm>
                <a:off x="2703528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916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50"/>
                            </p:stCondLst>
                            <p:childTnLst>
                              <p:par>
                                <p:cTn id="5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75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21" grpId="0"/>
      <p:bldP spid="33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662610" y="1667161"/>
            <a:ext cx="5817705" cy="5190839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"/>
          <p:cNvSpPr txBox="1"/>
          <p:nvPr/>
        </p:nvSpPr>
        <p:spPr>
          <a:xfrm>
            <a:off x="2755158" y="815600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3989" y="646322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451079" y="1463719"/>
            <a:ext cx="1034129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600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2664705" y="1823374"/>
            <a:ext cx="1745830" cy="66941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500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5361808" y="2231178"/>
            <a:ext cx="6092825" cy="666751"/>
            <a:chOff x="3187432" y="2017122"/>
            <a:chExt cx="6091478" cy="667244"/>
          </a:xfrm>
        </p:grpSpPr>
        <p:grpSp>
          <p:nvGrpSpPr>
            <p:cNvPr id="12" name="组合 24"/>
            <p:cNvGrpSpPr>
              <a:grpSpLocks/>
            </p:cNvGrpSpPr>
            <p:nvPr/>
          </p:nvGrpSpPr>
          <p:grpSpPr bwMode="auto">
            <a:xfrm>
              <a:off x="3187432" y="2017122"/>
              <a:ext cx="2931886" cy="667244"/>
              <a:chOff x="3367314" y="2184561"/>
              <a:chExt cx="2931886" cy="667244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3367314" y="2322776"/>
                <a:ext cx="392025" cy="390814"/>
              </a:xfrm>
              <a:prstGeom prst="ellipse">
                <a:avLst/>
              </a:prstGeom>
              <a:noFill/>
              <a:ln>
                <a:solidFill>
                  <a:srgbClr val="52AC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>
                    <a:solidFill>
                      <a:srgbClr val="52ACA4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1</a:t>
                </a:r>
                <a:endParaRPr lang="zh-CN" altLang="en-US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6" name="组合 23"/>
              <p:cNvGrpSpPr>
                <a:grpSpLocks/>
              </p:cNvGrpSpPr>
              <p:nvPr/>
            </p:nvGrpSpPr>
            <p:grpSpPr bwMode="auto">
              <a:xfrm>
                <a:off x="3904342" y="2184561"/>
                <a:ext cx="2394858" cy="667244"/>
                <a:chOff x="3904342" y="2131221"/>
                <a:chExt cx="2394858" cy="667244"/>
              </a:xfrm>
            </p:grpSpPr>
            <p:sp>
              <p:nvSpPr>
                <p:cNvPr id="17" name="文本框 21"/>
                <p:cNvSpPr txBox="1">
                  <a:spLocks noChangeArrowheads="1"/>
                </p:cNvSpPr>
                <p:nvPr/>
              </p:nvSpPr>
              <p:spPr bwMode="auto">
                <a:xfrm>
                  <a:off x="3904342" y="2336800"/>
                  <a:ext cx="239485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400" dirty="0">
                      <a:solidFill>
                        <a:srgbClr val="E9C2A8"/>
                      </a:solidFill>
                      <a:latin typeface="Agency FB" panose="020B0503020202020204" pitchFamily="34" charset="0"/>
                      <a:ea typeface="微软雅黑" panose="020B0503020204020204" pitchFamily="34" charset="-122"/>
                    </a:rPr>
                    <a:t>添加标题内容</a:t>
                  </a: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3906530" y="2131221"/>
                  <a:ext cx="735936" cy="261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100" dirty="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</a:rPr>
                    <a:t>Work Report</a:t>
                  </a:r>
                  <a:endPara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13" name="直接连接符 12"/>
            <p:cNvCxnSpPr/>
            <p:nvPr/>
          </p:nvCxnSpPr>
          <p:spPr>
            <a:xfrm>
              <a:off x="5966529" y="2407525"/>
              <a:ext cx="274259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29"/>
            <p:cNvSpPr txBox="1">
              <a:spLocks noChangeArrowheads="1"/>
            </p:cNvSpPr>
            <p:nvPr/>
          </p:nvSpPr>
          <p:spPr bwMode="auto">
            <a:xfrm>
              <a:off x="8859186" y="2283997"/>
              <a:ext cx="4197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5361808" y="3175741"/>
            <a:ext cx="6092825" cy="666750"/>
            <a:chOff x="3187432" y="2017122"/>
            <a:chExt cx="6091478" cy="667243"/>
          </a:xfrm>
        </p:grpSpPr>
        <p:grpSp>
          <p:nvGrpSpPr>
            <p:cNvPr id="20" name="组合 42"/>
            <p:cNvGrpSpPr>
              <a:grpSpLocks/>
            </p:cNvGrpSpPr>
            <p:nvPr/>
          </p:nvGrpSpPr>
          <p:grpSpPr bwMode="auto">
            <a:xfrm>
              <a:off x="3187432" y="2017122"/>
              <a:ext cx="2931886" cy="667243"/>
              <a:chOff x="3367314" y="2184561"/>
              <a:chExt cx="2931886" cy="667243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367314" y="2322775"/>
                <a:ext cx="392025" cy="390814"/>
              </a:xfrm>
              <a:prstGeom prst="ellipse">
                <a:avLst/>
              </a:prstGeom>
              <a:noFill/>
              <a:ln>
                <a:solidFill>
                  <a:srgbClr val="52AC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>
                    <a:solidFill>
                      <a:srgbClr val="52ACA4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2</a:t>
                </a:r>
                <a:endParaRPr lang="zh-CN" altLang="en-US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4" name="组合 46"/>
              <p:cNvGrpSpPr>
                <a:grpSpLocks/>
              </p:cNvGrpSpPr>
              <p:nvPr/>
            </p:nvGrpSpPr>
            <p:grpSpPr bwMode="auto">
              <a:xfrm>
                <a:off x="3904342" y="2184561"/>
                <a:ext cx="2394858" cy="667243"/>
                <a:chOff x="3904342" y="2131221"/>
                <a:chExt cx="2394858" cy="667243"/>
              </a:xfrm>
            </p:grpSpPr>
            <p:sp>
              <p:nvSpPr>
                <p:cNvPr id="25" name="文本框 47"/>
                <p:cNvSpPr txBox="1">
                  <a:spLocks noChangeArrowheads="1"/>
                </p:cNvSpPr>
                <p:nvPr/>
              </p:nvSpPr>
              <p:spPr bwMode="auto">
                <a:xfrm>
                  <a:off x="3904342" y="2336799"/>
                  <a:ext cx="239485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r>
                    <a:rPr lang="zh-CN" altLang="en-US" sz="2400" dirty="0">
                      <a:solidFill>
                        <a:srgbClr val="E9C2A8"/>
                      </a:solidFill>
                      <a:latin typeface="Agency FB" panose="020B0503020202020204" pitchFamily="34" charset="0"/>
                      <a:ea typeface="微软雅黑" panose="020B0503020204020204" pitchFamily="34" charset="-122"/>
                    </a:rPr>
                    <a:t>添加标题内容</a:t>
                  </a: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3950062" y="2131221"/>
                  <a:ext cx="713499" cy="2541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050" dirty="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</a:rPr>
                    <a:t>Work Report</a:t>
                  </a:r>
                  <a:endParaRPr lang="zh-CN" altLang="en-US" sz="1050" dirty="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21" name="直接连接符 20"/>
            <p:cNvCxnSpPr/>
            <p:nvPr/>
          </p:nvCxnSpPr>
          <p:spPr>
            <a:xfrm>
              <a:off x="5966529" y="2407524"/>
              <a:ext cx="274259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44"/>
            <p:cNvSpPr txBox="1">
              <a:spLocks noChangeArrowheads="1"/>
            </p:cNvSpPr>
            <p:nvPr/>
          </p:nvSpPr>
          <p:spPr bwMode="auto">
            <a:xfrm>
              <a:off x="8859186" y="2283997"/>
              <a:ext cx="4197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13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5361808" y="4120303"/>
            <a:ext cx="6092825" cy="666750"/>
            <a:chOff x="3187432" y="2017122"/>
            <a:chExt cx="6091478" cy="667243"/>
          </a:xfrm>
        </p:grpSpPr>
        <p:grpSp>
          <p:nvGrpSpPr>
            <p:cNvPr id="28" name="组合 50"/>
            <p:cNvGrpSpPr>
              <a:grpSpLocks/>
            </p:cNvGrpSpPr>
            <p:nvPr/>
          </p:nvGrpSpPr>
          <p:grpSpPr bwMode="auto">
            <a:xfrm>
              <a:off x="3187432" y="2017122"/>
              <a:ext cx="2931886" cy="667243"/>
              <a:chOff x="3367314" y="2184561"/>
              <a:chExt cx="2931886" cy="66724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3367314" y="2322776"/>
                <a:ext cx="392025" cy="390814"/>
              </a:xfrm>
              <a:prstGeom prst="ellipse">
                <a:avLst/>
              </a:prstGeom>
              <a:noFill/>
              <a:ln>
                <a:solidFill>
                  <a:srgbClr val="52AC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>
                    <a:solidFill>
                      <a:srgbClr val="52ACA4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3</a:t>
                </a:r>
                <a:endParaRPr lang="zh-CN" altLang="en-US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2" name="组合 54"/>
              <p:cNvGrpSpPr>
                <a:grpSpLocks/>
              </p:cNvGrpSpPr>
              <p:nvPr/>
            </p:nvGrpSpPr>
            <p:grpSpPr bwMode="auto">
              <a:xfrm>
                <a:off x="3904342" y="2184561"/>
                <a:ext cx="2394858" cy="667243"/>
                <a:chOff x="3904342" y="2131221"/>
                <a:chExt cx="2394858" cy="667243"/>
              </a:xfrm>
            </p:grpSpPr>
            <p:sp>
              <p:nvSpPr>
                <p:cNvPr id="33" name="文本框 55"/>
                <p:cNvSpPr txBox="1">
                  <a:spLocks noChangeArrowheads="1"/>
                </p:cNvSpPr>
                <p:nvPr/>
              </p:nvSpPr>
              <p:spPr bwMode="auto">
                <a:xfrm>
                  <a:off x="3904342" y="2336799"/>
                  <a:ext cx="239485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r>
                    <a:rPr lang="zh-CN" altLang="en-US" sz="2400" dirty="0">
                      <a:solidFill>
                        <a:srgbClr val="E9C2A8"/>
                      </a:solidFill>
                      <a:latin typeface="Agency FB" panose="020B0503020202020204" pitchFamily="34" charset="0"/>
                      <a:ea typeface="微软雅黑" panose="020B0503020204020204" pitchFamily="34" charset="-122"/>
                    </a:rPr>
                    <a:t>添加标题内容</a:t>
                  </a: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3950062" y="2131221"/>
                  <a:ext cx="735936" cy="261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100" dirty="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</a:rPr>
                    <a:t>Work Report</a:t>
                  </a:r>
                  <a:endPara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29" name="直接连接符 28"/>
            <p:cNvCxnSpPr/>
            <p:nvPr/>
          </p:nvCxnSpPr>
          <p:spPr>
            <a:xfrm>
              <a:off x="5966529" y="2407525"/>
              <a:ext cx="274259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52"/>
            <p:cNvSpPr txBox="1">
              <a:spLocks noChangeArrowheads="1"/>
            </p:cNvSpPr>
            <p:nvPr/>
          </p:nvSpPr>
          <p:spPr bwMode="auto">
            <a:xfrm>
              <a:off x="8859186" y="2283997"/>
              <a:ext cx="4197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25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5361808" y="5064866"/>
            <a:ext cx="6092825" cy="666750"/>
            <a:chOff x="3187432" y="2017122"/>
            <a:chExt cx="6091478" cy="667243"/>
          </a:xfrm>
        </p:grpSpPr>
        <p:grpSp>
          <p:nvGrpSpPr>
            <p:cNvPr id="36" name="组合 58"/>
            <p:cNvGrpSpPr>
              <a:grpSpLocks/>
            </p:cNvGrpSpPr>
            <p:nvPr/>
          </p:nvGrpSpPr>
          <p:grpSpPr bwMode="auto">
            <a:xfrm>
              <a:off x="3187432" y="2017122"/>
              <a:ext cx="2931886" cy="667243"/>
              <a:chOff x="3367314" y="2184561"/>
              <a:chExt cx="2931886" cy="667243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3367314" y="2322775"/>
                <a:ext cx="392025" cy="390814"/>
              </a:xfrm>
              <a:prstGeom prst="ellipse">
                <a:avLst/>
              </a:prstGeom>
              <a:noFill/>
              <a:ln>
                <a:solidFill>
                  <a:srgbClr val="52AC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>
                    <a:solidFill>
                      <a:srgbClr val="52ACA4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4</a:t>
                </a:r>
                <a:endParaRPr lang="zh-CN" altLang="en-US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0" name="组合 62"/>
              <p:cNvGrpSpPr>
                <a:grpSpLocks/>
              </p:cNvGrpSpPr>
              <p:nvPr/>
            </p:nvGrpSpPr>
            <p:grpSpPr bwMode="auto">
              <a:xfrm>
                <a:off x="3904342" y="2184561"/>
                <a:ext cx="2394858" cy="667243"/>
                <a:chOff x="3904342" y="2131221"/>
                <a:chExt cx="2394858" cy="667243"/>
              </a:xfrm>
            </p:grpSpPr>
            <p:sp>
              <p:nvSpPr>
                <p:cNvPr id="41" name="文本框 63"/>
                <p:cNvSpPr txBox="1">
                  <a:spLocks noChangeArrowheads="1"/>
                </p:cNvSpPr>
                <p:nvPr/>
              </p:nvSpPr>
              <p:spPr bwMode="auto">
                <a:xfrm>
                  <a:off x="3904342" y="2336799"/>
                  <a:ext cx="239485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r>
                    <a:rPr lang="zh-CN" altLang="en-US" sz="2400" dirty="0">
                      <a:solidFill>
                        <a:srgbClr val="E9C2A8"/>
                      </a:solidFill>
                      <a:latin typeface="Agency FB" panose="020B0503020202020204" pitchFamily="34" charset="0"/>
                      <a:ea typeface="微软雅黑" panose="020B0503020204020204" pitchFamily="34" charset="-122"/>
                    </a:rPr>
                    <a:t>添加标题内容</a:t>
                  </a:r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3950062" y="2131221"/>
                  <a:ext cx="735936" cy="261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100" dirty="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</a:rPr>
                    <a:t>Work Report</a:t>
                  </a:r>
                  <a:endPara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37" name="直接连接符 36"/>
            <p:cNvCxnSpPr/>
            <p:nvPr/>
          </p:nvCxnSpPr>
          <p:spPr>
            <a:xfrm>
              <a:off x="5966529" y="2407524"/>
              <a:ext cx="274259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60"/>
            <p:cNvSpPr txBox="1">
              <a:spLocks noChangeArrowheads="1"/>
            </p:cNvSpPr>
            <p:nvPr/>
          </p:nvSpPr>
          <p:spPr bwMode="auto">
            <a:xfrm>
              <a:off x="8859186" y="2283997"/>
              <a:ext cx="4197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32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138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847598" y="2358105"/>
            <a:ext cx="527901" cy="527901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503899" y="2358105"/>
            <a:ext cx="527901" cy="527901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160200" y="2358105"/>
            <a:ext cx="527901" cy="527901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816502" y="2358105"/>
            <a:ext cx="527901" cy="527901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4"/>
          <p:cNvSpPr txBox="1"/>
          <p:nvPr/>
        </p:nvSpPr>
        <p:spPr>
          <a:xfrm>
            <a:off x="1752476" y="1615596"/>
            <a:ext cx="71814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E9C2A8"/>
                </a:solidFill>
                <a:latin typeface="微软雅黑" pitchFamily="34" charset="-122"/>
                <a:ea typeface="微软雅黑" pitchFamily="34" charset="-122"/>
              </a:rPr>
              <a:t>年后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9319" y="4649868"/>
            <a:ext cx="210384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12" name="TextBox 34"/>
          <p:cNvSpPr txBox="1"/>
          <p:nvPr/>
        </p:nvSpPr>
        <p:spPr>
          <a:xfrm>
            <a:off x="4270330" y="1615596"/>
            <a:ext cx="71814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52ACA4"/>
                </a:solidFill>
                <a:latin typeface="微软雅黑" pitchFamily="34" charset="-122"/>
                <a:ea typeface="微软雅黑" pitchFamily="34" charset="-122"/>
              </a:rPr>
              <a:t>三月</a:t>
            </a:r>
          </a:p>
        </p:txBody>
      </p:sp>
      <p:sp>
        <p:nvSpPr>
          <p:cNvPr id="13" name="TextBox 34"/>
          <p:cNvSpPr txBox="1"/>
          <p:nvPr/>
        </p:nvSpPr>
        <p:spPr>
          <a:xfrm>
            <a:off x="7013281" y="1615596"/>
            <a:ext cx="71814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E9C2A8"/>
                </a:solidFill>
                <a:latin typeface="微软雅黑" pitchFamily="34" charset="-122"/>
                <a:ea typeface="微软雅黑" pitchFamily="34" charset="-122"/>
              </a:rPr>
              <a:t>四月</a:t>
            </a:r>
          </a:p>
        </p:txBody>
      </p:sp>
      <p:sp>
        <p:nvSpPr>
          <p:cNvPr id="14" name="TextBox 34"/>
          <p:cNvSpPr txBox="1"/>
          <p:nvPr/>
        </p:nvSpPr>
        <p:spPr>
          <a:xfrm>
            <a:off x="9721380" y="1615596"/>
            <a:ext cx="71814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52ACA4"/>
                </a:solidFill>
                <a:latin typeface="微软雅黑" pitchFamily="34" charset="-122"/>
                <a:ea typeface="微软雅黑" pitchFamily="34" charset="-122"/>
              </a:rPr>
              <a:t>五月</a:t>
            </a:r>
          </a:p>
        </p:txBody>
      </p:sp>
      <p:sp>
        <p:nvSpPr>
          <p:cNvPr id="15" name="TextBox 34"/>
          <p:cNvSpPr txBox="1"/>
          <p:nvPr/>
        </p:nvSpPr>
        <p:spPr>
          <a:xfrm>
            <a:off x="1547291" y="3188474"/>
            <a:ext cx="112851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22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项目启动</a:t>
            </a:r>
          </a:p>
        </p:txBody>
      </p:sp>
      <p:sp>
        <p:nvSpPr>
          <p:cNvPr id="16" name="TextBox 34"/>
          <p:cNvSpPr txBox="1"/>
          <p:nvPr/>
        </p:nvSpPr>
        <p:spPr>
          <a:xfrm>
            <a:off x="4065144" y="3188474"/>
            <a:ext cx="1128515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22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发布招商</a:t>
            </a:r>
          </a:p>
        </p:txBody>
      </p:sp>
      <p:sp>
        <p:nvSpPr>
          <p:cNvPr id="17" name="TextBox 34"/>
          <p:cNvSpPr txBox="1"/>
          <p:nvPr/>
        </p:nvSpPr>
        <p:spPr>
          <a:xfrm>
            <a:off x="6903217" y="3188474"/>
            <a:ext cx="1128515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22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经销招募</a:t>
            </a:r>
          </a:p>
        </p:txBody>
      </p:sp>
      <p:sp>
        <p:nvSpPr>
          <p:cNvPr id="18" name="TextBox 34"/>
          <p:cNvSpPr txBox="1"/>
          <p:nvPr/>
        </p:nvSpPr>
        <p:spPr>
          <a:xfrm>
            <a:off x="9657259" y="3188474"/>
            <a:ext cx="846387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22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订货会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827347" y="4342223"/>
            <a:ext cx="2568402" cy="1600174"/>
          </a:xfrm>
          <a:prstGeom prst="roundRect">
            <a:avLst>
              <a:gd name="adj" fmla="val 9230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3483648" y="4342223"/>
            <a:ext cx="2568402" cy="1600174"/>
          </a:xfrm>
          <a:prstGeom prst="roundRect">
            <a:avLst>
              <a:gd name="adj" fmla="val 9230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6139949" y="4342223"/>
            <a:ext cx="2568402" cy="1600174"/>
          </a:xfrm>
          <a:prstGeom prst="roundRect">
            <a:avLst>
              <a:gd name="adj" fmla="val 9230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8796251" y="4342223"/>
            <a:ext cx="2568402" cy="1600174"/>
          </a:xfrm>
          <a:prstGeom prst="roundRect">
            <a:avLst>
              <a:gd name="adj" fmla="val 9230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0"/>
          <p:cNvSpPr txBox="1"/>
          <p:nvPr/>
        </p:nvSpPr>
        <p:spPr>
          <a:xfrm>
            <a:off x="3715928" y="4649868"/>
            <a:ext cx="210384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24" name="TextBox 10"/>
          <p:cNvSpPr txBox="1"/>
          <p:nvPr/>
        </p:nvSpPr>
        <p:spPr>
          <a:xfrm>
            <a:off x="6415553" y="4649868"/>
            <a:ext cx="210384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25" name="TextBox 10"/>
          <p:cNvSpPr txBox="1"/>
          <p:nvPr/>
        </p:nvSpPr>
        <p:spPr>
          <a:xfrm>
            <a:off x="9063384" y="4649868"/>
            <a:ext cx="210384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您的内容打在这里，或者通过复制您的文本后，在此框中选择粘贴，并选择只保留文字。您的内容打在这里。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2111548" y="3804895"/>
            <a:ext cx="0" cy="5373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767849" y="3804895"/>
            <a:ext cx="0" cy="5373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424150" y="3804895"/>
            <a:ext cx="0" cy="5373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0080452" y="3804895"/>
            <a:ext cx="0" cy="5373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2470621" y="2622055"/>
            <a:ext cx="192968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5143733" y="2622055"/>
            <a:ext cx="192968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7784281" y="2622055"/>
            <a:ext cx="192968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等腰三角形 32"/>
          <p:cNvSpPr/>
          <p:nvPr/>
        </p:nvSpPr>
        <p:spPr>
          <a:xfrm flipV="1">
            <a:off x="2000064" y="2776324"/>
            <a:ext cx="222968" cy="192214"/>
          </a:xfrm>
          <a:prstGeom prst="triangl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flipV="1">
            <a:off x="4656365" y="2776324"/>
            <a:ext cx="222968" cy="192214"/>
          </a:xfrm>
          <a:prstGeom prst="triangl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flipV="1">
            <a:off x="7308664" y="2776324"/>
            <a:ext cx="222968" cy="192214"/>
          </a:xfrm>
          <a:prstGeom prst="triangl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flipV="1">
            <a:off x="9964965" y="2776324"/>
            <a:ext cx="222968" cy="192214"/>
          </a:xfrm>
          <a:prstGeom prst="triangl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342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7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7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7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7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4" dur="7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8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7" grpId="0" animBg="1"/>
          <p:bldP spid="8" grpId="0" animBg="1"/>
          <p:bldP spid="9" grpId="0" animBg="1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 animBg="1"/>
          <p:bldP spid="20" grpId="0" animBg="1"/>
          <p:bldP spid="21" grpId="0" animBg="1"/>
          <p:bldP spid="22" grpId="0" animBg="1"/>
          <p:bldP spid="23" grpId="0"/>
          <p:bldP spid="24" grpId="0"/>
          <p:bldP spid="25" grpId="0"/>
          <p:bldP spid="33" grpId="0" animBg="1"/>
          <p:bldP spid="34" grpId="0" animBg="1"/>
          <p:bldP spid="35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7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7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7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7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4" dur="7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8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7" grpId="0" animBg="1"/>
          <p:bldP spid="8" grpId="0" animBg="1"/>
          <p:bldP spid="9" grpId="0" animBg="1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 animBg="1"/>
          <p:bldP spid="20" grpId="0" animBg="1"/>
          <p:bldP spid="21" grpId="0" animBg="1"/>
          <p:bldP spid="22" grpId="0" animBg="1"/>
          <p:bldP spid="23" grpId="0"/>
          <p:bldP spid="24" grpId="0"/>
          <p:bldP spid="25" grpId="0"/>
          <p:bldP spid="33" grpId="0" animBg="1"/>
          <p:bldP spid="34" grpId="0" animBg="1"/>
          <p:bldP spid="35" grpId="0" animBg="1"/>
          <p:bldP spid="36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867563">
            <a:off x="3088217" y="1555886"/>
            <a:ext cx="4521645" cy="22018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05807" y="2923559"/>
            <a:ext cx="1319403" cy="1319403"/>
            <a:chOff x="4040967" y="1897043"/>
            <a:chExt cx="4526819" cy="4526819"/>
          </a:xfrm>
        </p:grpSpPr>
        <p:sp>
          <p:nvSpPr>
            <p:cNvPr id="4" name="椭圆 3"/>
            <p:cNvSpPr/>
            <p:nvPr/>
          </p:nvSpPr>
          <p:spPr>
            <a:xfrm>
              <a:off x="4251726" y="2107802"/>
              <a:ext cx="4105303" cy="4105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040967" y="1897043"/>
              <a:ext cx="4526819" cy="4526819"/>
            </a:xfrm>
            <a:prstGeom prst="ellipse">
              <a:avLst/>
            </a:prstGeom>
            <a:noFill/>
            <a:ln w="38100">
              <a:solidFill>
                <a:srgbClr val="52A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4908" y="3744650"/>
            <a:ext cx="2021203" cy="8644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99277" y="3218047"/>
            <a:ext cx="755335" cy="64633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3600" b="1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0" b="1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815209" y="3434677"/>
            <a:ext cx="4465259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Summer a lot of things began to trivial for example, I hide in behind the morning in a hurry to eat text, breathed life back to the story, then through these years of ladder to update a day in and day</a:t>
            </a:r>
          </a:p>
          <a:p>
            <a:pPr>
              <a:lnSpc>
                <a:spcPct val="150000"/>
              </a:lnSpc>
            </a:pP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5782507" y="3047495"/>
            <a:ext cx="2340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这里输入文字标题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498439" y="3969280"/>
            <a:ext cx="3237573" cy="2888720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931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5207" y="1857929"/>
            <a:ext cx="1728787" cy="1728787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不透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126654" y="3798056"/>
            <a:ext cx="2445891" cy="1574564"/>
            <a:chOff x="4439022" y="4067581"/>
            <a:chExt cx="2445891" cy="1574564"/>
          </a:xfrm>
        </p:grpSpPr>
        <p:sp>
          <p:nvSpPr>
            <p:cNvPr id="8" name="圆角矩形 7"/>
            <p:cNvSpPr/>
            <p:nvPr/>
          </p:nvSpPr>
          <p:spPr>
            <a:xfrm>
              <a:off x="4940343" y="4067581"/>
              <a:ext cx="1443248" cy="323850"/>
            </a:xfrm>
            <a:prstGeom prst="roundRect">
              <a:avLst>
                <a:gd name="adj" fmla="val 50000"/>
              </a:avLst>
            </a:prstGeom>
            <a:solidFill>
              <a:srgbClr val="E9C2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原因说明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439022" y="4427621"/>
              <a:ext cx="2445891" cy="1214524"/>
              <a:chOff x="1054646" y="4005064"/>
              <a:chExt cx="2445891" cy="1214524"/>
            </a:xfrm>
          </p:grpSpPr>
          <p:sp>
            <p:nvSpPr>
              <p:cNvPr id="10" name="TextBox 118"/>
              <p:cNvSpPr txBox="1"/>
              <p:nvPr/>
            </p:nvSpPr>
            <p:spPr>
              <a:xfrm>
                <a:off x="1973660" y="4005064"/>
                <a:ext cx="607860" cy="308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关键字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054646" y="4365104"/>
                <a:ext cx="2445891" cy="854484"/>
              </a:xfrm>
              <a:prstGeom prst="rect">
                <a:avLst/>
              </a:prstGeom>
            </p:spPr>
            <p:txBody>
              <a:bodyPr wrap="square" lIns="91840" tIns="45920" rIns="91840" bIns="45920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为客户服务是我们存在唯一理由，客户需求是我们发展的原动力。我们坚持以客户为中心。</a:t>
                </a:r>
                <a:endParaRPr lang="en-US" altLang="zh-CN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2" name="右箭头 11"/>
          <p:cNvSpPr/>
          <p:nvPr/>
        </p:nvSpPr>
        <p:spPr>
          <a:xfrm>
            <a:off x="3501432" y="2506597"/>
            <a:ext cx="288032" cy="21572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04001" y="1858525"/>
            <a:ext cx="1728787" cy="1728787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对手认识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不够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645448" y="3798652"/>
            <a:ext cx="2445891" cy="1574564"/>
            <a:chOff x="4439022" y="4067581"/>
            <a:chExt cx="2445891" cy="1574564"/>
          </a:xfrm>
        </p:grpSpPr>
        <p:sp>
          <p:nvSpPr>
            <p:cNvPr id="15" name="圆角矩形 14"/>
            <p:cNvSpPr/>
            <p:nvPr/>
          </p:nvSpPr>
          <p:spPr>
            <a:xfrm>
              <a:off x="4940343" y="4067581"/>
              <a:ext cx="1443248" cy="323850"/>
            </a:xfrm>
            <a:prstGeom prst="roundRect">
              <a:avLst>
                <a:gd name="adj" fmla="val 50000"/>
              </a:avLst>
            </a:prstGeom>
            <a:solidFill>
              <a:srgbClr val="52ACA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原因说明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439022" y="4427621"/>
              <a:ext cx="2445891" cy="1214524"/>
              <a:chOff x="1054646" y="4005064"/>
              <a:chExt cx="2445891" cy="1214524"/>
            </a:xfrm>
          </p:grpSpPr>
          <p:sp>
            <p:nvSpPr>
              <p:cNvPr id="17" name="TextBox 124"/>
              <p:cNvSpPr txBox="1"/>
              <p:nvPr/>
            </p:nvSpPr>
            <p:spPr>
              <a:xfrm>
                <a:off x="1973660" y="4005064"/>
                <a:ext cx="607860" cy="308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关键字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054646" y="4365104"/>
                <a:ext cx="2445891" cy="854484"/>
              </a:xfrm>
              <a:prstGeom prst="rect">
                <a:avLst/>
              </a:prstGeom>
            </p:spPr>
            <p:txBody>
              <a:bodyPr wrap="square" lIns="91840" tIns="45920" rIns="91840" bIns="45920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为客户服务是我们存在唯一理由，客户需求是我们发展的原动力。我们坚持以客户为中心。</a:t>
                </a:r>
                <a:endParaRPr lang="en-US" altLang="zh-CN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9" name="右箭头 18"/>
          <p:cNvSpPr/>
          <p:nvPr/>
        </p:nvSpPr>
        <p:spPr>
          <a:xfrm>
            <a:off x="5948218" y="2507193"/>
            <a:ext cx="288032" cy="21572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455245" y="1858525"/>
            <a:ext cx="1728787" cy="1728787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思想行动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落后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096692" y="3798652"/>
            <a:ext cx="2445891" cy="1574564"/>
            <a:chOff x="4439022" y="4067581"/>
            <a:chExt cx="2445891" cy="1574564"/>
          </a:xfrm>
        </p:grpSpPr>
        <p:sp>
          <p:nvSpPr>
            <p:cNvPr id="22" name="圆角矩形 21"/>
            <p:cNvSpPr/>
            <p:nvPr/>
          </p:nvSpPr>
          <p:spPr>
            <a:xfrm>
              <a:off x="4940343" y="4067581"/>
              <a:ext cx="1443248" cy="323850"/>
            </a:xfrm>
            <a:prstGeom prst="roundRect">
              <a:avLst>
                <a:gd name="adj" fmla="val 50000"/>
              </a:avLst>
            </a:prstGeom>
            <a:solidFill>
              <a:srgbClr val="E9C2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原因说明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439022" y="4427621"/>
              <a:ext cx="2445891" cy="1214524"/>
              <a:chOff x="1054646" y="4005064"/>
              <a:chExt cx="2445891" cy="1214524"/>
            </a:xfrm>
          </p:grpSpPr>
          <p:sp>
            <p:nvSpPr>
              <p:cNvPr id="24" name="TextBox 131"/>
              <p:cNvSpPr txBox="1"/>
              <p:nvPr/>
            </p:nvSpPr>
            <p:spPr>
              <a:xfrm>
                <a:off x="1973660" y="4005064"/>
                <a:ext cx="607860" cy="308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关键字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054646" y="4365104"/>
                <a:ext cx="2445891" cy="854484"/>
              </a:xfrm>
              <a:prstGeom prst="rect">
                <a:avLst/>
              </a:prstGeom>
            </p:spPr>
            <p:txBody>
              <a:bodyPr wrap="square" lIns="91840" tIns="45920" rIns="91840" bIns="45920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为客户服务是我们存在唯一理由，客户需求是我们发展的原动力。我们坚持以客户为中心。</a:t>
                </a:r>
                <a:endParaRPr lang="en-US" altLang="zh-CN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6" name="右箭头 25"/>
          <p:cNvSpPr/>
          <p:nvPr/>
        </p:nvSpPr>
        <p:spPr>
          <a:xfrm>
            <a:off x="8399462" y="2507193"/>
            <a:ext cx="288032" cy="21572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8904412" y="1858525"/>
            <a:ext cx="1728787" cy="1728787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不足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8545859" y="3798652"/>
            <a:ext cx="2445891" cy="1574564"/>
            <a:chOff x="4439022" y="4067581"/>
            <a:chExt cx="2445891" cy="1574564"/>
          </a:xfrm>
        </p:grpSpPr>
        <p:sp>
          <p:nvSpPr>
            <p:cNvPr id="29" name="圆角矩形 28"/>
            <p:cNvSpPr/>
            <p:nvPr/>
          </p:nvSpPr>
          <p:spPr>
            <a:xfrm>
              <a:off x="4940343" y="4067581"/>
              <a:ext cx="1443248" cy="323850"/>
            </a:xfrm>
            <a:prstGeom prst="roundRect">
              <a:avLst>
                <a:gd name="adj" fmla="val 50000"/>
              </a:avLst>
            </a:prstGeom>
            <a:solidFill>
              <a:srgbClr val="52ACA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原因说明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439022" y="4427621"/>
              <a:ext cx="2445891" cy="1214524"/>
              <a:chOff x="1054646" y="4005064"/>
              <a:chExt cx="2445891" cy="1214524"/>
            </a:xfrm>
          </p:grpSpPr>
          <p:sp>
            <p:nvSpPr>
              <p:cNvPr id="31" name="TextBox 138"/>
              <p:cNvSpPr txBox="1"/>
              <p:nvPr/>
            </p:nvSpPr>
            <p:spPr>
              <a:xfrm>
                <a:off x="1973660" y="4005064"/>
                <a:ext cx="607860" cy="308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关键字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054646" y="4365104"/>
                <a:ext cx="2445891" cy="854484"/>
              </a:xfrm>
              <a:prstGeom prst="rect">
                <a:avLst/>
              </a:prstGeom>
            </p:spPr>
            <p:txBody>
              <a:bodyPr wrap="square" lIns="91840" tIns="45920" rIns="91840" bIns="45920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为客户服务是我们存在唯一理由，客户需求是我们发展的原动力。我们坚持以客户为中心。</a:t>
                </a:r>
                <a:endParaRPr lang="en-US" altLang="zh-CN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7463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5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25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2" grpId="0" animBg="1"/>
      <p:bldP spid="13" grpId="0" animBg="1"/>
      <p:bldP spid="19" grpId="0" animBg="1"/>
      <p:bldP spid="20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5207" y="1713913"/>
            <a:ext cx="3889919" cy="1283039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问题一：不想做</a:t>
            </a:r>
          </a:p>
        </p:txBody>
      </p:sp>
      <p:sp>
        <p:nvSpPr>
          <p:cNvPr id="7" name="右箭头 6"/>
          <p:cNvSpPr/>
          <p:nvPr/>
        </p:nvSpPr>
        <p:spPr>
          <a:xfrm>
            <a:off x="5591150" y="2254718"/>
            <a:ext cx="288032" cy="215725"/>
          </a:xfrm>
          <a:prstGeom prst="rightArrow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911576" y="1556792"/>
            <a:ext cx="5008166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spc="15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思想觉悟上不足</a:t>
            </a:r>
            <a:endParaRPr lang="en-US" altLang="zh-CN" sz="2000" spc="150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我们坚持以客户为中心，快速响应客户需求，持续为客户创造长期价值进而成就客户。为客户提供有效服务，是我们工作的方向和价值评价的标尺，成就客户就是成就我们自己我们坚持以客户为中心</a:t>
            </a:r>
          </a:p>
        </p:txBody>
      </p:sp>
      <p:sp>
        <p:nvSpPr>
          <p:cNvPr id="9" name="矩形 8"/>
          <p:cNvSpPr/>
          <p:nvPr/>
        </p:nvSpPr>
        <p:spPr>
          <a:xfrm>
            <a:off x="1486694" y="3154073"/>
            <a:ext cx="3889919" cy="1283039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问题二：不会做</a:t>
            </a:r>
          </a:p>
        </p:txBody>
      </p:sp>
      <p:sp>
        <p:nvSpPr>
          <p:cNvPr id="10" name="右箭头 9"/>
          <p:cNvSpPr/>
          <p:nvPr/>
        </p:nvSpPr>
        <p:spPr>
          <a:xfrm>
            <a:off x="5592637" y="3694878"/>
            <a:ext cx="288032" cy="215725"/>
          </a:xfrm>
          <a:prstGeom prst="rightArrow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913063" y="2996952"/>
            <a:ext cx="5008166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spc="15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技能知识不过硬</a:t>
            </a:r>
            <a:endParaRPr lang="en-US" altLang="zh-CN" sz="2000" spc="150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我们坚持以客户为中心，快速响应客户需求，持续为客户创造长期价值进而成就客户。为客户提供有效服务，是我们工作的方向和价值评价的标尺，成就客户就是成就我们自己我们坚持以客户为中心</a:t>
            </a:r>
          </a:p>
        </p:txBody>
      </p:sp>
      <p:sp>
        <p:nvSpPr>
          <p:cNvPr id="12" name="矩形 11"/>
          <p:cNvSpPr/>
          <p:nvPr/>
        </p:nvSpPr>
        <p:spPr>
          <a:xfrm>
            <a:off x="1486694" y="4594233"/>
            <a:ext cx="3889919" cy="1283039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问题三：做不好</a:t>
            </a:r>
          </a:p>
        </p:txBody>
      </p:sp>
      <p:sp>
        <p:nvSpPr>
          <p:cNvPr id="13" name="右箭头 12"/>
          <p:cNvSpPr/>
          <p:nvPr/>
        </p:nvSpPr>
        <p:spPr>
          <a:xfrm>
            <a:off x="5592637" y="5135038"/>
            <a:ext cx="288032" cy="215725"/>
          </a:xfrm>
          <a:prstGeom prst="rightArrow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913063" y="4437112"/>
            <a:ext cx="5008166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spc="15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行动能力不过关</a:t>
            </a:r>
            <a:endParaRPr lang="en-US" altLang="zh-CN" sz="2000" spc="150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我们坚持以客户为中心，快速响应客户需求，持续为客户创造长期价值进而成就客户。为客户提供有效服务，是我们工作的方向和价值评价的标尺，成就客户就是成就我们自己我们坚持以客户为中心</a:t>
            </a:r>
          </a:p>
        </p:txBody>
      </p:sp>
    </p:spTree>
    <p:extLst>
      <p:ext uri="{BB962C8B-B14F-4D97-AF65-F5344CB8AC3E}">
        <p14:creationId xmlns:p14="http://schemas.microsoft.com/office/powerpoint/2010/main" val="84222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同侧圆角矩形 5"/>
          <p:cNvSpPr/>
          <p:nvPr/>
        </p:nvSpPr>
        <p:spPr>
          <a:xfrm rot="5400000">
            <a:off x="771525" y="638175"/>
            <a:ext cx="4591050" cy="613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33"/>
          <p:cNvSpPr txBox="1"/>
          <p:nvPr/>
        </p:nvSpPr>
        <p:spPr>
          <a:xfrm>
            <a:off x="6953673" y="1337811"/>
            <a:ext cx="3767336" cy="7271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请替换文字内容，添加相关标题，修改文字内容，也可以直接复制你的内容到此。请替换文字添加相关标题，可以直接复制你的内容到此。</a:t>
            </a:r>
          </a:p>
        </p:txBody>
      </p:sp>
      <p:sp>
        <p:nvSpPr>
          <p:cNvPr id="8" name="椭圆 7"/>
          <p:cNvSpPr/>
          <p:nvPr/>
        </p:nvSpPr>
        <p:spPr>
          <a:xfrm>
            <a:off x="6096678" y="1409700"/>
            <a:ext cx="640210" cy="64021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Bebas Neue Bold" panose="020B0606020202050201" pitchFamily="34" charset="0"/>
              </a:rPr>
              <a:t>1</a:t>
            </a:r>
            <a:endParaRPr lang="zh-CN" altLang="en-US" sz="3200" dirty="0">
              <a:latin typeface="Bebas Neue Bold" panose="020B0606020202050201" pitchFamily="34" charset="0"/>
            </a:endParaRPr>
          </a:p>
        </p:txBody>
      </p:sp>
      <p:sp>
        <p:nvSpPr>
          <p:cNvPr id="9" name="TextBox 33"/>
          <p:cNvSpPr txBox="1"/>
          <p:nvPr/>
        </p:nvSpPr>
        <p:spPr>
          <a:xfrm>
            <a:off x="7540453" y="2325521"/>
            <a:ext cx="3767336" cy="7271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请替换文字内容，添加相关标题，修改文字内容，也可以直接复制你的内容到此。请替换文字添加相关标题，可以直接复制你的内容到此。</a:t>
            </a:r>
          </a:p>
        </p:txBody>
      </p:sp>
      <p:sp>
        <p:nvSpPr>
          <p:cNvPr id="10" name="椭圆 9"/>
          <p:cNvSpPr/>
          <p:nvPr/>
        </p:nvSpPr>
        <p:spPr>
          <a:xfrm>
            <a:off x="6666697" y="2397410"/>
            <a:ext cx="640210" cy="64021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Bebas Neue Bold" panose="020B0606020202050201" pitchFamily="34" charset="0"/>
              </a:rPr>
              <a:t>2</a:t>
            </a:r>
            <a:endParaRPr lang="zh-CN" altLang="en-US" sz="3200" dirty="0">
              <a:latin typeface="Bebas Neue Bold" panose="020B0606020202050201" pitchFamily="34" charset="0"/>
            </a:endParaRPr>
          </a:p>
        </p:txBody>
      </p:sp>
      <p:sp>
        <p:nvSpPr>
          <p:cNvPr id="11" name="TextBox 33"/>
          <p:cNvSpPr txBox="1"/>
          <p:nvPr/>
        </p:nvSpPr>
        <p:spPr>
          <a:xfrm>
            <a:off x="7716237" y="3313231"/>
            <a:ext cx="3767336" cy="7271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请替换文字内容，添加相关标题，修改文字内容，也可以直接复制你的内容到此。请替换文字添加相关标题，可以直接复制你的内容到此。</a:t>
            </a:r>
          </a:p>
        </p:txBody>
      </p:sp>
      <p:sp>
        <p:nvSpPr>
          <p:cNvPr id="12" name="椭圆 11"/>
          <p:cNvSpPr/>
          <p:nvPr/>
        </p:nvSpPr>
        <p:spPr>
          <a:xfrm>
            <a:off x="6842890" y="3385120"/>
            <a:ext cx="640210" cy="64021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Bebas Neue Bold" panose="020B0606020202050201" pitchFamily="34" charset="0"/>
              </a:rPr>
              <a:t>3</a:t>
            </a:r>
            <a:endParaRPr lang="zh-CN" altLang="en-US" sz="3200" dirty="0">
              <a:latin typeface="Bebas Neue Bold" panose="020B0606020202050201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666697" y="4372830"/>
            <a:ext cx="640210" cy="64021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Bebas Neue Bold" panose="020B0606020202050201" pitchFamily="34" charset="0"/>
              </a:rPr>
              <a:t>4</a:t>
            </a:r>
            <a:endParaRPr lang="zh-CN" altLang="en-US" sz="3200" dirty="0">
              <a:latin typeface="Bebas Neue Bold" panose="020B0606020202050201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165095" y="5360540"/>
            <a:ext cx="640210" cy="64021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Bebas Neue Bold" panose="020B0606020202050201" pitchFamily="34" charset="0"/>
              </a:rPr>
              <a:t>5</a:t>
            </a:r>
            <a:endParaRPr lang="zh-CN" altLang="en-US" sz="3200" dirty="0">
              <a:latin typeface="Bebas Neue Bold" panose="020B0606020202050201" pitchFamily="34" charset="0"/>
            </a:endParaRPr>
          </a:p>
        </p:txBody>
      </p:sp>
      <p:sp>
        <p:nvSpPr>
          <p:cNvPr id="15" name="TextBox 33"/>
          <p:cNvSpPr txBox="1"/>
          <p:nvPr/>
        </p:nvSpPr>
        <p:spPr>
          <a:xfrm>
            <a:off x="7540453" y="4300941"/>
            <a:ext cx="3767336" cy="7271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请替换文字内容，添加相关标题，修改文字内容，也可以直接复制你的内容到此。请替换文字添加相关标题，可以直接复制你的内容到此。</a:t>
            </a:r>
          </a:p>
        </p:txBody>
      </p:sp>
      <p:sp>
        <p:nvSpPr>
          <p:cNvPr id="16" name="TextBox 33"/>
          <p:cNvSpPr txBox="1"/>
          <p:nvPr/>
        </p:nvSpPr>
        <p:spPr>
          <a:xfrm>
            <a:off x="6993429" y="5288651"/>
            <a:ext cx="3767336" cy="7271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请替换文字内容，添加相关标题，修改文字内容，也可以直接复制你的内容到此。请替换文字添加相关标题，可以直接复制你的内容到此。</a:t>
            </a:r>
          </a:p>
        </p:txBody>
      </p:sp>
      <p:sp>
        <p:nvSpPr>
          <p:cNvPr id="17" name="TextBox 33"/>
          <p:cNvSpPr txBox="1"/>
          <p:nvPr/>
        </p:nvSpPr>
        <p:spPr>
          <a:xfrm>
            <a:off x="1134310" y="2635267"/>
            <a:ext cx="370645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800"/>
              </a:lnSpc>
              <a:defRPr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latin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请替换文字内容，添加相关标题，修改文字内容，也可以直接复制你的内容到此。请替换文字添加相关标题，可以直接复制你的内容到此。</a:t>
            </a:r>
          </a:p>
        </p:txBody>
      </p:sp>
    </p:spTree>
    <p:extLst>
      <p:ext uri="{BB962C8B-B14F-4D97-AF65-F5344CB8AC3E}">
        <p14:creationId xmlns:p14="http://schemas.microsoft.com/office/powerpoint/2010/main" val="2664896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grpId="0" nodeType="withEffect" p14:presetBounceEnd="6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7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7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7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7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7" grpId="0"/>
          <p:bldP spid="8" grpId="0" animBg="1"/>
          <p:bldP spid="9" grpId="0"/>
          <p:bldP spid="10" grpId="0" animBg="1"/>
          <p:bldP spid="11" grpId="0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7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7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7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7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7" grpId="0"/>
          <p:bldP spid="8" grpId="0" animBg="1"/>
          <p:bldP spid="9" grpId="0"/>
          <p:bldP spid="10" grpId="0" animBg="1"/>
          <p:bldP spid="11" grpId="0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814312" y="3264773"/>
            <a:ext cx="1938338" cy="1939925"/>
            <a:chOff x="1894815" y="3206751"/>
            <a:chExt cx="1938338" cy="1939925"/>
          </a:xfrm>
        </p:grpSpPr>
        <p:grpSp>
          <p:nvGrpSpPr>
            <p:cNvPr id="7" name="组合 6"/>
            <p:cNvGrpSpPr/>
            <p:nvPr/>
          </p:nvGrpSpPr>
          <p:grpSpPr>
            <a:xfrm>
              <a:off x="1894815" y="3206751"/>
              <a:ext cx="1938338" cy="1939925"/>
              <a:chOff x="1894815" y="3206751"/>
              <a:chExt cx="1938338" cy="1939925"/>
            </a:xfrm>
          </p:grpSpPr>
          <p:sp>
            <p:nvSpPr>
              <p:cNvPr id="9" name="Freeform 193"/>
              <p:cNvSpPr>
                <a:spLocks/>
              </p:cNvSpPr>
              <p:nvPr/>
            </p:nvSpPr>
            <p:spPr bwMode="auto">
              <a:xfrm>
                <a:off x="1894815" y="3206751"/>
                <a:ext cx="1938338" cy="1939925"/>
              </a:xfrm>
              <a:custGeom>
                <a:avLst/>
                <a:gdLst>
                  <a:gd name="T0" fmla="*/ 252 w 611"/>
                  <a:gd name="T1" fmla="*/ 0 h 611"/>
                  <a:gd name="T2" fmla="*/ 180 w 611"/>
                  <a:gd name="T3" fmla="*/ 72 h 611"/>
                  <a:gd name="T4" fmla="*/ 180 w 611"/>
                  <a:gd name="T5" fmla="*/ 371 h 611"/>
                  <a:gd name="T6" fmla="*/ 120 w 611"/>
                  <a:gd name="T7" fmla="*/ 431 h 611"/>
                  <a:gd name="T8" fmla="*/ 36 w 611"/>
                  <a:gd name="T9" fmla="*/ 431 h 611"/>
                  <a:gd name="T10" fmla="*/ 0 w 611"/>
                  <a:gd name="T11" fmla="*/ 467 h 611"/>
                  <a:gd name="T12" fmla="*/ 0 w 611"/>
                  <a:gd name="T13" fmla="*/ 575 h 611"/>
                  <a:gd name="T14" fmla="*/ 36 w 611"/>
                  <a:gd name="T15" fmla="*/ 611 h 611"/>
                  <a:gd name="T16" fmla="*/ 144 w 611"/>
                  <a:gd name="T17" fmla="*/ 611 h 611"/>
                  <a:gd name="T18" fmla="*/ 180 w 611"/>
                  <a:gd name="T19" fmla="*/ 575 h 611"/>
                  <a:gd name="T20" fmla="*/ 180 w 611"/>
                  <a:gd name="T21" fmla="*/ 491 h 611"/>
                  <a:gd name="T22" fmla="*/ 240 w 611"/>
                  <a:gd name="T23" fmla="*/ 431 h 611"/>
                  <a:gd name="T24" fmla="*/ 539 w 611"/>
                  <a:gd name="T25" fmla="*/ 431 h 611"/>
                  <a:gd name="T26" fmla="*/ 611 w 611"/>
                  <a:gd name="T27" fmla="*/ 359 h 611"/>
                  <a:gd name="T28" fmla="*/ 611 w 611"/>
                  <a:gd name="T29" fmla="*/ 72 h 611"/>
                  <a:gd name="T30" fmla="*/ 539 w 611"/>
                  <a:gd name="T31" fmla="*/ 0 h 611"/>
                  <a:gd name="T32" fmla="*/ 252 w 611"/>
                  <a:gd name="T33" fmla="*/ 0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1" h="611">
                    <a:moveTo>
                      <a:pt x="252" y="0"/>
                    </a:moveTo>
                    <a:cubicBezTo>
                      <a:pt x="212" y="0"/>
                      <a:pt x="180" y="32"/>
                      <a:pt x="180" y="72"/>
                    </a:cubicBezTo>
                    <a:cubicBezTo>
                      <a:pt x="180" y="371"/>
                      <a:pt x="180" y="371"/>
                      <a:pt x="180" y="371"/>
                    </a:cubicBezTo>
                    <a:cubicBezTo>
                      <a:pt x="180" y="404"/>
                      <a:pt x="153" y="431"/>
                      <a:pt x="120" y="431"/>
                    </a:cubicBezTo>
                    <a:cubicBezTo>
                      <a:pt x="36" y="431"/>
                      <a:pt x="36" y="431"/>
                      <a:pt x="36" y="431"/>
                    </a:cubicBezTo>
                    <a:cubicBezTo>
                      <a:pt x="16" y="431"/>
                      <a:pt x="0" y="447"/>
                      <a:pt x="0" y="467"/>
                    </a:cubicBezTo>
                    <a:cubicBezTo>
                      <a:pt x="0" y="575"/>
                      <a:pt x="0" y="575"/>
                      <a:pt x="0" y="575"/>
                    </a:cubicBezTo>
                    <a:cubicBezTo>
                      <a:pt x="0" y="595"/>
                      <a:pt x="16" y="611"/>
                      <a:pt x="36" y="611"/>
                    </a:cubicBezTo>
                    <a:cubicBezTo>
                      <a:pt x="144" y="611"/>
                      <a:pt x="144" y="611"/>
                      <a:pt x="144" y="611"/>
                    </a:cubicBezTo>
                    <a:cubicBezTo>
                      <a:pt x="164" y="611"/>
                      <a:pt x="180" y="595"/>
                      <a:pt x="180" y="575"/>
                    </a:cubicBezTo>
                    <a:cubicBezTo>
                      <a:pt x="180" y="491"/>
                      <a:pt x="180" y="491"/>
                      <a:pt x="180" y="491"/>
                    </a:cubicBezTo>
                    <a:cubicBezTo>
                      <a:pt x="180" y="458"/>
                      <a:pt x="207" y="431"/>
                      <a:pt x="240" y="431"/>
                    </a:cubicBezTo>
                    <a:cubicBezTo>
                      <a:pt x="539" y="431"/>
                      <a:pt x="539" y="431"/>
                      <a:pt x="539" y="431"/>
                    </a:cubicBezTo>
                    <a:cubicBezTo>
                      <a:pt x="579" y="431"/>
                      <a:pt x="611" y="399"/>
                      <a:pt x="611" y="359"/>
                    </a:cubicBezTo>
                    <a:cubicBezTo>
                      <a:pt x="611" y="72"/>
                      <a:pt x="611" y="72"/>
                      <a:pt x="611" y="72"/>
                    </a:cubicBezTo>
                    <a:cubicBezTo>
                      <a:pt x="611" y="32"/>
                      <a:pt x="579" y="0"/>
                      <a:pt x="539" y="0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52AC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931327" y="4637894"/>
                <a:ext cx="501733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FFFFFF"/>
                    </a:solidFill>
                    <a:latin typeface="Agency FB" panose="020B0503020202020204" pitchFamily="34" charset="0"/>
                  </a:rPr>
                  <a:t>S</a:t>
                </a:r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2433060" y="3573016"/>
              <a:ext cx="140009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zh-CN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Strength</a:t>
              </a:r>
            </a:p>
            <a:p>
              <a:pPr algn="ctr">
                <a:spcAft>
                  <a:spcPts val="60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优势 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58567" y="2225676"/>
            <a:ext cx="1950275" cy="1939925"/>
            <a:chOff x="3672816" y="2225676"/>
            <a:chExt cx="1950275" cy="1939925"/>
          </a:xfrm>
        </p:grpSpPr>
        <p:grpSp>
          <p:nvGrpSpPr>
            <p:cNvPr id="12" name="组合 11"/>
            <p:cNvGrpSpPr/>
            <p:nvPr/>
          </p:nvGrpSpPr>
          <p:grpSpPr>
            <a:xfrm>
              <a:off x="3672816" y="2225676"/>
              <a:ext cx="1941513" cy="1939925"/>
              <a:chOff x="3672816" y="2225676"/>
              <a:chExt cx="1941513" cy="1939925"/>
            </a:xfrm>
          </p:grpSpPr>
          <p:sp>
            <p:nvSpPr>
              <p:cNvPr id="14" name="Freeform 191"/>
              <p:cNvSpPr>
                <a:spLocks/>
              </p:cNvSpPr>
              <p:nvPr/>
            </p:nvSpPr>
            <p:spPr bwMode="auto">
              <a:xfrm>
                <a:off x="3672816" y="2225676"/>
                <a:ext cx="1941513" cy="1939925"/>
              </a:xfrm>
              <a:custGeom>
                <a:avLst/>
                <a:gdLst>
                  <a:gd name="T0" fmla="*/ 612 w 612"/>
                  <a:gd name="T1" fmla="*/ 252 h 611"/>
                  <a:gd name="T2" fmla="*/ 540 w 612"/>
                  <a:gd name="T3" fmla="*/ 180 h 611"/>
                  <a:gd name="T4" fmla="*/ 240 w 612"/>
                  <a:gd name="T5" fmla="*/ 180 h 611"/>
                  <a:gd name="T6" fmla="*/ 180 w 612"/>
                  <a:gd name="T7" fmla="*/ 120 h 611"/>
                  <a:gd name="T8" fmla="*/ 180 w 612"/>
                  <a:gd name="T9" fmla="*/ 36 h 611"/>
                  <a:gd name="T10" fmla="*/ 144 w 612"/>
                  <a:gd name="T11" fmla="*/ 0 h 611"/>
                  <a:gd name="T12" fmla="*/ 36 w 612"/>
                  <a:gd name="T13" fmla="*/ 0 h 611"/>
                  <a:gd name="T14" fmla="*/ 0 w 612"/>
                  <a:gd name="T15" fmla="*/ 36 h 611"/>
                  <a:gd name="T16" fmla="*/ 0 w 612"/>
                  <a:gd name="T17" fmla="*/ 144 h 611"/>
                  <a:gd name="T18" fmla="*/ 36 w 612"/>
                  <a:gd name="T19" fmla="*/ 180 h 611"/>
                  <a:gd name="T20" fmla="*/ 120 w 612"/>
                  <a:gd name="T21" fmla="*/ 180 h 611"/>
                  <a:gd name="T22" fmla="*/ 180 w 612"/>
                  <a:gd name="T23" fmla="*/ 240 h 611"/>
                  <a:gd name="T24" fmla="*/ 180 w 612"/>
                  <a:gd name="T25" fmla="*/ 540 h 611"/>
                  <a:gd name="T26" fmla="*/ 252 w 612"/>
                  <a:gd name="T27" fmla="*/ 611 h 611"/>
                  <a:gd name="T28" fmla="*/ 540 w 612"/>
                  <a:gd name="T29" fmla="*/ 611 h 611"/>
                  <a:gd name="T30" fmla="*/ 612 w 612"/>
                  <a:gd name="T31" fmla="*/ 540 h 611"/>
                  <a:gd name="T32" fmla="*/ 612 w 612"/>
                  <a:gd name="T33" fmla="*/ 252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2" h="611">
                    <a:moveTo>
                      <a:pt x="612" y="252"/>
                    </a:moveTo>
                    <a:cubicBezTo>
                      <a:pt x="612" y="212"/>
                      <a:pt x="579" y="180"/>
                      <a:pt x="540" y="180"/>
                    </a:cubicBezTo>
                    <a:cubicBezTo>
                      <a:pt x="240" y="180"/>
                      <a:pt x="240" y="180"/>
                      <a:pt x="240" y="180"/>
                    </a:cubicBezTo>
                    <a:cubicBezTo>
                      <a:pt x="207" y="180"/>
                      <a:pt x="180" y="153"/>
                      <a:pt x="180" y="120"/>
                    </a:cubicBezTo>
                    <a:cubicBezTo>
                      <a:pt x="180" y="36"/>
                      <a:pt x="180" y="36"/>
                      <a:pt x="180" y="36"/>
                    </a:cubicBezTo>
                    <a:cubicBezTo>
                      <a:pt x="180" y="16"/>
                      <a:pt x="164" y="0"/>
                      <a:pt x="14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64"/>
                      <a:pt x="16" y="180"/>
                      <a:pt x="36" y="180"/>
                    </a:cubicBezTo>
                    <a:cubicBezTo>
                      <a:pt x="120" y="180"/>
                      <a:pt x="120" y="180"/>
                      <a:pt x="120" y="180"/>
                    </a:cubicBezTo>
                    <a:cubicBezTo>
                      <a:pt x="153" y="180"/>
                      <a:pt x="180" y="207"/>
                      <a:pt x="180" y="240"/>
                    </a:cubicBezTo>
                    <a:cubicBezTo>
                      <a:pt x="180" y="540"/>
                      <a:pt x="180" y="540"/>
                      <a:pt x="180" y="540"/>
                    </a:cubicBezTo>
                    <a:cubicBezTo>
                      <a:pt x="180" y="579"/>
                      <a:pt x="212" y="611"/>
                      <a:pt x="252" y="611"/>
                    </a:cubicBezTo>
                    <a:cubicBezTo>
                      <a:pt x="540" y="611"/>
                      <a:pt x="540" y="611"/>
                      <a:pt x="540" y="611"/>
                    </a:cubicBezTo>
                    <a:cubicBezTo>
                      <a:pt x="579" y="611"/>
                      <a:pt x="612" y="579"/>
                      <a:pt x="612" y="540"/>
                    </a:cubicBezTo>
                    <a:lnTo>
                      <a:pt x="612" y="252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3711927" y="2274705"/>
                <a:ext cx="501733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FFFFFF"/>
                    </a:solidFill>
                    <a:latin typeface="Agency FB" panose="020B0503020202020204" pitchFamily="34" charset="0"/>
                  </a:rPr>
                  <a:t>W</a:t>
                </a: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4222998" y="3140968"/>
              <a:ext cx="140009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zh-CN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Weakness</a:t>
              </a:r>
            </a:p>
            <a:p>
              <a:pPr algn="ctr">
                <a:spcAft>
                  <a:spcPts val="60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劣势 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26029" y="3206751"/>
            <a:ext cx="1943100" cy="1939925"/>
            <a:chOff x="6020728" y="3206751"/>
            <a:chExt cx="1943100" cy="1939925"/>
          </a:xfrm>
        </p:grpSpPr>
        <p:grpSp>
          <p:nvGrpSpPr>
            <p:cNvPr id="17" name="组合 16"/>
            <p:cNvGrpSpPr/>
            <p:nvPr/>
          </p:nvGrpSpPr>
          <p:grpSpPr>
            <a:xfrm>
              <a:off x="6020728" y="3206751"/>
              <a:ext cx="1943100" cy="1939925"/>
              <a:chOff x="6020728" y="3206751"/>
              <a:chExt cx="1943100" cy="1939925"/>
            </a:xfrm>
          </p:grpSpPr>
          <p:sp>
            <p:nvSpPr>
              <p:cNvPr id="19" name="Freeform 190"/>
              <p:cNvSpPr>
                <a:spLocks/>
              </p:cNvSpPr>
              <p:nvPr/>
            </p:nvSpPr>
            <p:spPr bwMode="auto">
              <a:xfrm>
                <a:off x="6020728" y="3206751"/>
                <a:ext cx="1943100" cy="1939925"/>
              </a:xfrm>
              <a:custGeom>
                <a:avLst/>
                <a:gdLst>
                  <a:gd name="T0" fmla="*/ 0 w 612"/>
                  <a:gd name="T1" fmla="*/ 359 h 611"/>
                  <a:gd name="T2" fmla="*/ 72 w 612"/>
                  <a:gd name="T3" fmla="*/ 431 h 611"/>
                  <a:gd name="T4" fmla="*/ 372 w 612"/>
                  <a:gd name="T5" fmla="*/ 431 h 611"/>
                  <a:gd name="T6" fmla="*/ 432 w 612"/>
                  <a:gd name="T7" fmla="*/ 491 h 611"/>
                  <a:gd name="T8" fmla="*/ 432 w 612"/>
                  <a:gd name="T9" fmla="*/ 575 h 611"/>
                  <a:gd name="T10" fmla="*/ 468 w 612"/>
                  <a:gd name="T11" fmla="*/ 611 h 611"/>
                  <a:gd name="T12" fmla="*/ 576 w 612"/>
                  <a:gd name="T13" fmla="*/ 611 h 611"/>
                  <a:gd name="T14" fmla="*/ 612 w 612"/>
                  <a:gd name="T15" fmla="*/ 575 h 611"/>
                  <a:gd name="T16" fmla="*/ 612 w 612"/>
                  <a:gd name="T17" fmla="*/ 467 h 611"/>
                  <a:gd name="T18" fmla="*/ 576 w 612"/>
                  <a:gd name="T19" fmla="*/ 431 h 611"/>
                  <a:gd name="T20" fmla="*/ 492 w 612"/>
                  <a:gd name="T21" fmla="*/ 431 h 611"/>
                  <a:gd name="T22" fmla="*/ 432 w 612"/>
                  <a:gd name="T23" fmla="*/ 371 h 611"/>
                  <a:gd name="T24" fmla="*/ 432 w 612"/>
                  <a:gd name="T25" fmla="*/ 72 h 611"/>
                  <a:gd name="T26" fmla="*/ 360 w 612"/>
                  <a:gd name="T27" fmla="*/ 0 h 611"/>
                  <a:gd name="T28" fmla="*/ 72 w 612"/>
                  <a:gd name="T29" fmla="*/ 0 h 611"/>
                  <a:gd name="T30" fmla="*/ 0 w 612"/>
                  <a:gd name="T31" fmla="*/ 72 h 611"/>
                  <a:gd name="T32" fmla="*/ 0 w 612"/>
                  <a:gd name="T33" fmla="*/ 359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2" h="611">
                    <a:moveTo>
                      <a:pt x="0" y="359"/>
                    </a:moveTo>
                    <a:cubicBezTo>
                      <a:pt x="0" y="399"/>
                      <a:pt x="33" y="431"/>
                      <a:pt x="72" y="431"/>
                    </a:cubicBezTo>
                    <a:cubicBezTo>
                      <a:pt x="372" y="431"/>
                      <a:pt x="372" y="431"/>
                      <a:pt x="372" y="431"/>
                    </a:cubicBezTo>
                    <a:cubicBezTo>
                      <a:pt x="405" y="431"/>
                      <a:pt x="432" y="458"/>
                      <a:pt x="432" y="491"/>
                    </a:cubicBezTo>
                    <a:cubicBezTo>
                      <a:pt x="432" y="575"/>
                      <a:pt x="432" y="575"/>
                      <a:pt x="432" y="575"/>
                    </a:cubicBezTo>
                    <a:cubicBezTo>
                      <a:pt x="432" y="595"/>
                      <a:pt x="448" y="611"/>
                      <a:pt x="468" y="611"/>
                    </a:cubicBezTo>
                    <a:cubicBezTo>
                      <a:pt x="576" y="611"/>
                      <a:pt x="576" y="611"/>
                      <a:pt x="576" y="611"/>
                    </a:cubicBezTo>
                    <a:cubicBezTo>
                      <a:pt x="596" y="611"/>
                      <a:pt x="612" y="595"/>
                      <a:pt x="612" y="575"/>
                    </a:cubicBezTo>
                    <a:cubicBezTo>
                      <a:pt x="612" y="467"/>
                      <a:pt x="612" y="467"/>
                      <a:pt x="612" y="467"/>
                    </a:cubicBezTo>
                    <a:cubicBezTo>
                      <a:pt x="612" y="447"/>
                      <a:pt x="596" y="431"/>
                      <a:pt x="576" y="431"/>
                    </a:cubicBezTo>
                    <a:cubicBezTo>
                      <a:pt x="492" y="431"/>
                      <a:pt x="492" y="431"/>
                      <a:pt x="492" y="431"/>
                    </a:cubicBezTo>
                    <a:cubicBezTo>
                      <a:pt x="459" y="431"/>
                      <a:pt x="432" y="404"/>
                      <a:pt x="432" y="371"/>
                    </a:cubicBezTo>
                    <a:cubicBezTo>
                      <a:pt x="432" y="72"/>
                      <a:pt x="432" y="72"/>
                      <a:pt x="432" y="72"/>
                    </a:cubicBezTo>
                    <a:cubicBezTo>
                      <a:pt x="432" y="32"/>
                      <a:pt x="400" y="0"/>
                      <a:pt x="36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33" y="0"/>
                      <a:pt x="0" y="32"/>
                      <a:pt x="0" y="72"/>
                    </a:cubicBezTo>
                    <a:lnTo>
                      <a:pt x="0" y="359"/>
                    </a:lnTo>
                    <a:close/>
                  </a:path>
                </a:pathLst>
              </a:custGeom>
              <a:solidFill>
                <a:srgbClr val="52AC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429603" y="4637894"/>
                <a:ext cx="501733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FFFFFF"/>
                    </a:solidFill>
                    <a:latin typeface="Agency FB" panose="020B0503020202020204" pitchFamily="34" charset="0"/>
                  </a:rPr>
                  <a:t>O</a:t>
                </a: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6023198" y="3645024"/>
              <a:ext cx="140009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zh-CN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Opportunities</a:t>
              </a:r>
            </a:p>
            <a:p>
              <a:pPr algn="ctr">
                <a:spcAft>
                  <a:spcPts val="60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机会 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450547" y="2243013"/>
            <a:ext cx="1938338" cy="1939925"/>
            <a:chOff x="7801903" y="2225676"/>
            <a:chExt cx="1938338" cy="1939925"/>
          </a:xfrm>
        </p:grpSpPr>
        <p:grpSp>
          <p:nvGrpSpPr>
            <p:cNvPr id="22" name="组合 21"/>
            <p:cNvGrpSpPr/>
            <p:nvPr/>
          </p:nvGrpSpPr>
          <p:grpSpPr>
            <a:xfrm>
              <a:off x="7801903" y="2225676"/>
              <a:ext cx="1938338" cy="1939925"/>
              <a:chOff x="7801903" y="2225676"/>
              <a:chExt cx="1938338" cy="1939925"/>
            </a:xfrm>
          </p:grpSpPr>
          <p:sp>
            <p:nvSpPr>
              <p:cNvPr id="24" name="Freeform 192"/>
              <p:cNvSpPr>
                <a:spLocks/>
              </p:cNvSpPr>
              <p:nvPr/>
            </p:nvSpPr>
            <p:spPr bwMode="auto">
              <a:xfrm>
                <a:off x="7801903" y="2225676"/>
                <a:ext cx="1938338" cy="1939925"/>
              </a:xfrm>
              <a:custGeom>
                <a:avLst/>
                <a:gdLst>
                  <a:gd name="T0" fmla="*/ 359 w 611"/>
                  <a:gd name="T1" fmla="*/ 611 h 611"/>
                  <a:gd name="T2" fmla="*/ 431 w 611"/>
                  <a:gd name="T3" fmla="*/ 540 h 611"/>
                  <a:gd name="T4" fmla="*/ 431 w 611"/>
                  <a:gd name="T5" fmla="*/ 240 h 611"/>
                  <a:gd name="T6" fmla="*/ 491 w 611"/>
                  <a:gd name="T7" fmla="*/ 180 h 611"/>
                  <a:gd name="T8" fmla="*/ 575 w 611"/>
                  <a:gd name="T9" fmla="*/ 180 h 611"/>
                  <a:gd name="T10" fmla="*/ 611 w 611"/>
                  <a:gd name="T11" fmla="*/ 144 h 611"/>
                  <a:gd name="T12" fmla="*/ 611 w 611"/>
                  <a:gd name="T13" fmla="*/ 36 h 611"/>
                  <a:gd name="T14" fmla="*/ 575 w 611"/>
                  <a:gd name="T15" fmla="*/ 0 h 611"/>
                  <a:gd name="T16" fmla="*/ 467 w 611"/>
                  <a:gd name="T17" fmla="*/ 0 h 611"/>
                  <a:gd name="T18" fmla="*/ 431 w 611"/>
                  <a:gd name="T19" fmla="*/ 36 h 611"/>
                  <a:gd name="T20" fmla="*/ 431 w 611"/>
                  <a:gd name="T21" fmla="*/ 120 h 611"/>
                  <a:gd name="T22" fmla="*/ 371 w 611"/>
                  <a:gd name="T23" fmla="*/ 180 h 611"/>
                  <a:gd name="T24" fmla="*/ 72 w 611"/>
                  <a:gd name="T25" fmla="*/ 180 h 611"/>
                  <a:gd name="T26" fmla="*/ 0 w 611"/>
                  <a:gd name="T27" fmla="*/ 252 h 611"/>
                  <a:gd name="T28" fmla="*/ 0 w 611"/>
                  <a:gd name="T29" fmla="*/ 540 h 611"/>
                  <a:gd name="T30" fmla="*/ 72 w 611"/>
                  <a:gd name="T31" fmla="*/ 611 h 611"/>
                  <a:gd name="T32" fmla="*/ 359 w 611"/>
                  <a:gd name="T33" fmla="*/ 611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1" h="611">
                    <a:moveTo>
                      <a:pt x="359" y="611"/>
                    </a:moveTo>
                    <a:cubicBezTo>
                      <a:pt x="399" y="611"/>
                      <a:pt x="431" y="579"/>
                      <a:pt x="431" y="540"/>
                    </a:cubicBezTo>
                    <a:cubicBezTo>
                      <a:pt x="431" y="240"/>
                      <a:pt x="431" y="240"/>
                      <a:pt x="431" y="240"/>
                    </a:cubicBezTo>
                    <a:cubicBezTo>
                      <a:pt x="431" y="207"/>
                      <a:pt x="458" y="180"/>
                      <a:pt x="491" y="180"/>
                    </a:cubicBezTo>
                    <a:cubicBezTo>
                      <a:pt x="575" y="180"/>
                      <a:pt x="575" y="180"/>
                      <a:pt x="575" y="180"/>
                    </a:cubicBezTo>
                    <a:cubicBezTo>
                      <a:pt x="595" y="180"/>
                      <a:pt x="611" y="164"/>
                      <a:pt x="611" y="144"/>
                    </a:cubicBezTo>
                    <a:cubicBezTo>
                      <a:pt x="611" y="36"/>
                      <a:pt x="611" y="36"/>
                      <a:pt x="611" y="36"/>
                    </a:cubicBezTo>
                    <a:cubicBezTo>
                      <a:pt x="611" y="16"/>
                      <a:pt x="595" y="0"/>
                      <a:pt x="575" y="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447" y="0"/>
                      <a:pt x="431" y="16"/>
                      <a:pt x="431" y="36"/>
                    </a:cubicBezTo>
                    <a:cubicBezTo>
                      <a:pt x="431" y="120"/>
                      <a:pt x="431" y="120"/>
                      <a:pt x="431" y="120"/>
                    </a:cubicBezTo>
                    <a:cubicBezTo>
                      <a:pt x="431" y="153"/>
                      <a:pt x="404" y="180"/>
                      <a:pt x="371" y="180"/>
                    </a:cubicBezTo>
                    <a:cubicBezTo>
                      <a:pt x="72" y="180"/>
                      <a:pt x="72" y="180"/>
                      <a:pt x="72" y="180"/>
                    </a:cubicBezTo>
                    <a:cubicBezTo>
                      <a:pt x="32" y="180"/>
                      <a:pt x="0" y="212"/>
                      <a:pt x="0" y="252"/>
                    </a:cubicBezTo>
                    <a:cubicBezTo>
                      <a:pt x="0" y="540"/>
                      <a:pt x="0" y="540"/>
                      <a:pt x="0" y="540"/>
                    </a:cubicBezTo>
                    <a:cubicBezTo>
                      <a:pt x="0" y="579"/>
                      <a:pt x="32" y="611"/>
                      <a:pt x="72" y="611"/>
                    </a:cubicBezTo>
                    <a:lnTo>
                      <a:pt x="359" y="611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9210203" y="2274705"/>
                <a:ext cx="501733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FFFFFF"/>
                    </a:solidFill>
                    <a:latin typeface="Agency FB" panose="020B0503020202020204" pitchFamily="34" charset="0"/>
                  </a:rPr>
                  <a:t>T</a:t>
                </a:r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7823398" y="3212976"/>
              <a:ext cx="140009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zh-CN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Threats</a:t>
              </a:r>
            </a:p>
            <a:p>
              <a:pPr algn="ctr">
                <a:spcAft>
                  <a:spcPts val="60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威胁 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70260" y="2420888"/>
            <a:ext cx="245325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574732" y="2017423"/>
            <a:ext cx="245325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231868" y="4680719"/>
            <a:ext cx="245325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788379" y="4221088"/>
            <a:ext cx="245325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xmlns:p14="http://schemas.microsoft.com/office/powerpoint/2010/main" val="3530777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6" grpId="0"/>
      <p:bldP spid="27" grpId="0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9"/>
          <p:cNvSpPr/>
          <p:nvPr/>
        </p:nvSpPr>
        <p:spPr>
          <a:xfrm>
            <a:off x="533400" y="1583205"/>
            <a:ext cx="3392525" cy="156846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ctangle 30"/>
          <p:cNvSpPr/>
          <p:nvPr/>
        </p:nvSpPr>
        <p:spPr>
          <a:xfrm>
            <a:off x="4456007" y="1583205"/>
            <a:ext cx="3392525" cy="156846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Rectangle 31"/>
          <p:cNvSpPr/>
          <p:nvPr/>
        </p:nvSpPr>
        <p:spPr>
          <a:xfrm>
            <a:off x="8378615" y="1583205"/>
            <a:ext cx="3392525" cy="156846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38190" y="2855402"/>
            <a:ext cx="582946" cy="582946"/>
          </a:xfrm>
          <a:prstGeom prst="ellipse">
            <a:avLst/>
          </a:prstGeom>
          <a:solidFill>
            <a:srgbClr val="52ACA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2908" y="2977598"/>
            <a:ext cx="733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Agency FB" panose="020B0503020202020204" pitchFamily="34" charset="0"/>
                <a:ea typeface="Open Sans Condensed" pitchFamily="34" charset="0"/>
                <a:cs typeface="Open Sans Condensed" pitchFamily="34" charset="0"/>
              </a:rPr>
              <a:t>01</a:t>
            </a:r>
          </a:p>
        </p:txBody>
      </p:sp>
      <p:sp>
        <p:nvSpPr>
          <p:cNvPr id="11" name="Oval 15"/>
          <p:cNvSpPr/>
          <p:nvPr/>
        </p:nvSpPr>
        <p:spPr>
          <a:xfrm>
            <a:off x="5860797" y="2855402"/>
            <a:ext cx="582946" cy="582946"/>
          </a:xfrm>
          <a:prstGeom prst="ellipse">
            <a:avLst/>
          </a:prstGeom>
          <a:solidFill>
            <a:srgbClr val="E9C2A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5785516" y="2977598"/>
            <a:ext cx="733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Agency FB" panose="020B0503020202020204" pitchFamily="34" charset="0"/>
                <a:ea typeface="Open Sans Condensed" pitchFamily="34" charset="0"/>
                <a:cs typeface="Open Sans Condensed" pitchFamily="34" charset="0"/>
              </a:rPr>
              <a:t>02</a:t>
            </a:r>
          </a:p>
        </p:txBody>
      </p:sp>
      <p:sp>
        <p:nvSpPr>
          <p:cNvPr id="13" name="Oval 20"/>
          <p:cNvSpPr/>
          <p:nvPr/>
        </p:nvSpPr>
        <p:spPr>
          <a:xfrm>
            <a:off x="9783405" y="2855402"/>
            <a:ext cx="582946" cy="582946"/>
          </a:xfrm>
          <a:prstGeom prst="ellipse">
            <a:avLst/>
          </a:prstGeom>
          <a:solidFill>
            <a:srgbClr val="52ACA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14" name="TextBox 21"/>
          <p:cNvSpPr txBox="1"/>
          <p:nvPr/>
        </p:nvSpPr>
        <p:spPr>
          <a:xfrm>
            <a:off x="9708123" y="2977598"/>
            <a:ext cx="733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Agency FB" panose="020B0503020202020204" pitchFamily="34" charset="0"/>
                <a:ea typeface="Open Sans Condensed" pitchFamily="34" charset="0"/>
                <a:cs typeface="Open Sans Condensed" pitchFamily="34" charset="0"/>
              </a:rPr>
              <a:t>03</a:t>
            </a:r>
          </a:p>
        </p:txBody>
      </p:sp>
      <p:sp>
        <p:nvSpPr>
          <p:cNvPr id="15" name="TextBox 9"/>
          <p:cNvSpPr txBox="1"/>
          <p:nvPr/>
        </p:nvSpPr>
        <p:spPr>
          <a:xfrm>
            <a:off x="674644" y="3506999"/>
            <a:ext cx="2176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" pitchFamily="34" charset="0"/>
              </a:rPr>
              <a:t>单击添加标题内容</a:t>
            </a:r>
            <a:endParaRPr lang="en-US" sz="1600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3938" y="3873392"/>
            <a:ext cx="2995840" cy="988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766578" y="5138136"/>
            <a:ext cx="721407" cy="304800"/>
          </a:xfrm>
          <a:prstGeom prst="roundRect">
            <a:avLst>
              <a:gd name="adj" fmla="val 50000"/>
            </a:avLst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Agency FB" panose="020B0503020202020204" pitchFamily="34" charset="0"/>
                <a:ea typeface="微软雅黑" panose="020B0503020204020204" pitchFamily="34" charset="-122"/>
              </a:rPr>
              <a:t>80%</a:t>
            </a:r>
            <a:endParaRPr lang="zh-CN" altLang="en-US" sz="1400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TextBox 9"/>
          <p:cNvSpPr txBox="1"/>
          <p:nvPr/>
        </p:nvSpPr>
        <p:spPr>
          <a:xfrm>
            <a:off x="4693653" y="3515706"/>
            <a:ext cx="2176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" pitchFamily="34" charset="0"/>
              </a:rPr>
              <a:t>单击添加标题内容</a:t>
            </a:r>
            <a:endParaRPr lang="en-US" sz="1600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02947" y="3882099"/>
            <a:ext cx="2995840" cy="988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785587" y="5146843"/>
            <a:ext cx="721407" cy="304800"/>
          </a:xfrm>
          <a:prstGeom prst="roundRect">
            <a:avLst>
              <a:gd name="adj" fmla="val 50000"/>
            </a:avLst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Agency FB" panose="020B0503020202020204" pitchFamily="34" charset="0"/>
                <a:ea typeface="微软雅黑" panose="020B0503020204020204" pitchFamily="34" charset="-122"/>
              </a:rPr>
              <a:t>80%</a:t>
            </a:r>
            <a:endParaRPr lang="zh-CN" altLang="en-US" sz="1400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8660414" y="3524413"/>
            <a:ext cx="2176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" pitchFamily="34" charset="0"/>
              </a:rPr>
              <a:t>单击添加标题内容</a:t>
            </a:r>
            <a:endParaRPr lang="en-US" sz="1600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669708" y="3890806"/>
            <a:ext cx="2995840" cy="988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752348" y="5155550"/>
            <a:ext cx="721407" cy="304800"/>
          </a:xfrm>
          <a:prstGeom prst="roundRect">
            <a:avLst>
              <a:gd name="adj" fmla="val 50000"/>
            </a:avLst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Agency FB" panose="020B0503020202020204" pitchFamily="34" charset="0"/>
                <a:ea typeface="微软雅黑" panose="020B0503020204020204" pitchFamily="34" charset="-122"/>
              </a:rPr>
              <a:t>80%</a:t>
            </a:r>
            <a:endParaRPr lang="zh-CN" altLang="en-US" sz="1400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3651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332569" y="1556792"/>
            <a:ext cx="4228513" cy="4488963"/>
            <a:chOff x="994283" y="1843090"/>
            <a:chExt cx="4228513" cy="4488963"/>
          </a:xfrm>
        </p:grpSpPr>
        <p:sp>
          <p:nvSpPr>
            <p:cNvPr id="7" name="椭圆 6"/>
            <p:cNvSpPr/>
            <p:nvPr/>
          </p:nvSpPr>
          <p:spPr>
            <a:xfrm>
              <a:off x="2168604" y="6026634"/>
              <a:ext cx="3054192" cy="30541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任意多边形 15"/>
            <p:cNvSpPr/>
            <p:nvPr/>
          </p:nvSpPr>
          <p:spPr>
            <a:xfrm>
              <a:off x="1114424" y="1981199"/>
              <a:ext cx="3366206" cy="4144780"/>
            </a:xfrm>
            <a:custGeom>
              <a:avLst/>
              <a:gdLst>
                <a:gd name="connsiteX0" fmla="*/ 255436 w 3366206"/>
                <a:gd name="connsiteY0" fmla="*/ 0 h 4144780"/>
                <a:gd name="connsiteX1" fmla="*/ 2909935 w 3366206"/>
                <a:gd name="connsiteY1" fmla="*/ 0 h 4144780"/>
                <a:gd name="connsiteX2" fmla="*/ 2909935 w 3366206"/>
                <a:gd name="connsiteY2" fmla="*/ 414339 h 4144780"/>
                <a:gd name="connsiteX3" fmla="*/ 3362326 w 3366206"/>
                <a:gd name="connsiteY3" fmla="*/ 414339 h 4144780"/>
                <a:gd name="connsiteX4" fmla="*/ 3362326 w 3366206"/>
                <a:gd name="connsiteY4" fmla="*/ 3106890 h 4144780"/>
                <a:gd name="connsiteX5" fmla="*/ 3308350 w 3366206"/>
                <a:gd name="connsiteY5" fmla="*/ 3419476 h 4144780"/>
                <a:gd name="connsiteX6" fmla="*/ 2579870 w 3366206"/>
                <a:gd name="connsiteY6" fmla="*/ 4144780 h 4144780"/>
                <a:gd name="connsiteX7" fmla="*/ 2579870 w 3366206"/>
                <a:gd name="connsiteY7" fmla="*/ 3362326 h 4144780"/>
                <a:gd name="connsiteX8" fmla="*/ 255436 w 3366206"/>
                <a:gd name="connsiteY8" fmla="*/ 3362326 h 4144780"/>
                <a:gd name="connsiteX9" fmla="*/ 0 w 3366206"/>
                <a:gd name="connsiteY9" fmla="*/ 3106890 h 4144780"/>
                <a:gd name="connsiteX10" fmla="*/ 0 w 3366206"/>
                <a:gd name="connsiteY10" fmla="*/ 255436 h 4144780"/>
                <a:gd name="connsiteX11" fmla="*/ 255436 w 3366206"/>
                <a:gd name="connsiteY11" fmla="*/ 0 h 4144780"/>
                <a:gd name="connsiteX0" fmla="*/ 2909935 w 3366206"/>
                <a:gd name="connsiteY0" fmla="*/ 414339 h 4144780"/>
                <a:gd name="connsiteX1" fmla="*/ 3362326 w 3366206"/>
                <a:gd name="connsiteY1" fmla="*/ 414339 h 4144780"/>
                <a:gd name="connsiteX2" fmla="*/ 3362326 w 3366206"/>
                <a:gd name="connsiteY2" fmla="*/ 3106890 h 4144780"/>
                <a:gd name="connsiteX3" fmla="*/ 3308350 w 3366206"/>
                <a:gd name="connsiteY3" fmla="*/ 3419476 h 4144780"/>
                <a:gd name="connsiteX4" fmla="*/ 2579870 w 3366206"/>
                <a:gd name="connsiteY4" fmla="*/ 4144780 h 4144780"/>
                <a:gd name="connsiteX5" fmla="*/ 2579870 w 3366206"/>
                <a:gd name="connsiteY5" fmla="*/ 3362326 h 4144780"/>
                <a:gd name="connsiteX6" fmla="*/ 255436 w 3366206"/>
                <a:gd name="connsiteY6" fmla="*/ 3362326 h 4144780"/>
                <a:gd name="connsiteX7" fmla="*/ 0 w 3366206"/>
                <a:gd name="connsiteY7" fmla="*/ 3106890 h 4144780"/>
                <a:gd name="connsiteX8" fmla="*/ 0 w 3366206"/>
                <a:gd name="connsiteY8" fmla="*/ 255436 h 4144780"/>
                <a:gd name="connsiteX9" fmla="*/ 255436 w 3366206"/>
                <a:gd name="connsiteY9" fmla="*/ 0 h 4144780"/>
                <a:gd name="connsiteX10" fmla="*/ 2909935 w 3366206"/>
                <a:gd name="connsiteY10" fmla="*/ 0 h 4144780"/>
                <a:gd name="connsiteX11" fmla="*/ 3001375 w 3366206"/>
                <a:gd name="connsiteY11" fmla="*/ 505779 h 4144780"/>
                <a:gd name="connsiteX0" fmla="*/ 2909935 w 3366206"/>
                <a:gd name="connsiteY0" fmla="*/ 414339 h 4144780"/>
                <a:gd name="connsiteX1" fmla="*/ 3362326 w 3366206"/>
                <a:gd name="connsiteY1" fmla="*/ 414339 h 4144780"/>
                <a:gd name="connsiteX2" fmla="*/ 3362326 w 3366206"/>
                <a:gd name="connsiteY2" fmla="*/ 3106890 h 4144780"/>
                <a:gd name="connsiteX3" fmla="*/ 3308350 w 3366206"/>
                <a:gd name="connsiteY3" fmla="*/ 3419476 h 4144780"/>
                <a:gd name="connsiteX4" fmla="*/ 2579870 w 3366206"/>
                <a:gd name="connsiteY4" fmla="*/ 4144780 h 4144780"/>
                <a:gd name="connsiteX5" fmla="*/ 2579870 w 3366206"/>
                <a:gd name="connsiteY5" fmla="*/ 3362326 h 4144780"/>
                <a:gd name="connsiteX6" fmla="*/ 255436 w 3366206"/>
                <a:gd name="connsiteY6" fmla="*/ 3362326 h 4144780"/>
                <a:gd name="connsiteX7" fmla="*/ 0 w 3366206"/>
                <a:gd name="connsiteY7" fmla="*/ 3106890 h 4144780"/>
                <a:gd name="connsiteX8" fmla="*/ 0 w 3366206"/>
                <a:gd name="connsiteY8" fmla="*/ 255436 h 4144780"/>
                <a:gd name="connsiteX9" fmla="*/ 255436 w 3366206"/>
                <a:gd name="connsiteY9" fmla="*/ 0 h 4144780"/>
                <a:gd name="connsiteX10" fmla="*/ 2909935 w 3366206"/>
                <a:gd name="connsiteY10" fmla="*/ 0 h 4144780"/>
                <a:gd name="connsiteX0" fmla="*/ 3362326 w 3366206"/>
                <a:gd name="connsiteY0" fmla="*/ 414339 h 4144780"/>
                <a:gd name="connsiteX1" fmla="*/ 3362326 w 3366206"/>
                <a:gd name="connsiteY1" fmla="*/ 3106890 h 4144780"/>
                <a:gd name="connsiteX2" fmla="*/ 3308350 w 3366206"/>
                <a:gd name="connsiteY2" fmla="*/ 3419476 h 4144780"/>
                <a:gd name="connsiteX3" fmla="*/ 2579870 w 3366206"/>
                <a:gd name="connsiteY3" fmla="*/ 4144780 h 4144780"/>
                <a:gd name="connsiteX4" fmla="*/ 2579870 w 3366206"/>
                <a:gd name="connsiteY4" fmla="*/ 3362326 h 4144780"/>
                <a:gd name="connsiteX5" fmla="*/ 255436 w 3366206"/>
                <a:gd name="connsiteY5" fmla="*/ 3362326 h 4144780"/>
                <a:gd name="connsiteX6" fmla="*/ 0 w 3366206"/>
                <a:gd name="connsiteY6" fmla="*/ 3106890 h 4144780"/>
                <a:gd name="connsiteX7" fmla="*/ 0 w 3366206"/>
                <a:gd name="connsiteY7" fmla="*/ 255436 h 4144780"/>
                <a:gd name="connsiteX8" fmla="*/ 255436 w 3366206"/>
                <a:gd name="connsiteY8" fmla="*/ 0 h 4144780"/>
                <a:gd name="connsiteX9" fmla="*/ 2909935 w 3366206"/>
                <a:gd name="connsiteY9" fmla="*/ 0 h 41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6206" h="4144780">
                  <a:moveTo>
                    <a:pt x="3362326" y="414339"/>
                  </a:moveTo>
                  <a:lnTo>
                    <a:pt x="3362326" y="3106890"/>
                  </a:lnTo>
                  <a:cubicBezTo>
                    <a:pt x="3366559" y="3260827"/>
                    <a:pt x="3380317" y="3354439"/>
                    <a:pt x="3308350" y="3419476"/>
                  </a:cubicBezTo>
                  <a:lnTo>
                    <a:pt x="2579870" y="4144780"/>
                  </a:lnTo>
                  <a:lnTo>
                    <a:pt x="2579870" y="3362326"/>
                  </a:lnTo>
                  <a:lnTo>
                    <a:pt x="255436" y="3362326"/>
                  </a:lnTo>
                  <a:cubicBezTo>
                    <a:pt x="114363" y="3362326"/>
                    <a:pt x="0" y="3247963"/>
                    <a:pt x="0" y="3106890"/>
                  </a:cubicBezTo>
                  <a:lnTo>
                    <a:pt x="0" y="255436"/>
                  </a:lnTo>
                  <a:cubicBezTo>
                    <a:pt x="0" y="114363"/>
                    <a:pt x="114363" y="0"/>
                    <a:pt x="255436" y="0"/>
                  </a:cubicBezTo>
                  <a:lnTo>
                    <a:pt x="2909935" y="0"/>
                  </a:lnTo>
                </a:path>
              </a:pathLst>
            </a:cu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弧形 8"/>
            <p:cNvSpPr/>
            <p:nvPr/>
          </p:nvSpPr>
          <p:spPr>
            <a:xfrm>
              <a:off x="994283" y="1878203"/>
              <a:ext cx="645414" cy="645414"/>
            </a:xfrm>
            <a:prstGeom prst="arc">
              <a:avLst>
                <a:gd name="adj1" fmla="val 10946318"/>
                <a:gd name="adj2" fmla="val 15946735"/>
              </a:avLst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弧形 9"/>
            <p:cNvSpPr/>
            <p:nvPr/>
          </p:nvSpPr>
          <p:spPr>
            <a:xfrm flipV="1">
              <a:off x="994283" y="4841336"/>
              <a:ext cx="645414" cy="645414"/>
            </a:xfrm>
            <a:prstGeom prst="arc">
              <a:avLst>
                <a:gd name="adj1" fmla="val 10946318"/>
                <a:gd name="adj2" fmla="val 15946735"/>
              </a:avLst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 flipH="1" flipV="1">
              <a:off x="4127986" y="1843090"/>
              <a:ext cx="530224" cy="491662"/>
              <a:chOff x="4067176" y="4583113"/>
              <a:chExt cx="174625" cy="16192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2" name="Freeform 324"/>
              <p:cNvSpPr>
                <a:spLocks/>
              </p:cNvSpPr>
              <p:nvPr/>
            </p:nvSpPr>
            <p:spPr bwMode="auto">
              <a:xfrm>
                <a:off x="4067176" y="4583113"/>
                <a:ext cx="71438" cy="161925"/>
              </a:xfrm>
              <a:custGeom>
                <a:avLst/>
                <a:gdLst>
                  <a:gd name="T0" fmla="*/ 0 w 118"/>
                  <a:gd name="T1" fmla="*/ 147 h 265"/>
                  <a:gd name="T2" fmla="*/ 0 w 118"/>
                  <a:gd name="T3" fmla="*/ 150 h 265"/>
                  <a:gd name="T4" fmla="*/ 0 w 118"/>
                  <a:gd name="T5" fmla="*/ 248 h 265"/>
                  <a:gd name="T6" fmla="*/ 17 w 118"/>
                  <a:gd name="T7" fmla="*/ 265 h 265"/>
                  <a:gd name="T8" fmla="*/ 101 w 118"/>
                  <a:gd name="T9" fmla="*/ 265 h 265"/>
                  <a:gd name="T10" fmla="*/ 118 w 118"/>
                  <a:gd name="T11" fmla="*/ 248 h 265"/>
                  <a:gd name="T12" fmla="*/ 118 w 118"/>
                  <a:gd name="T13" fmla="*/ 150 h 265"/>
                  <a:gd name="T14" fmla="*/ 101 w 118"/>
                  <a:gd name="T15" fmla="*/ 133 h 265"/>
                  <a:gd name="T16" fmla="*/ 70 w 118"/>
                  <a:gd name="T17" fmla="*/ 133 h 265"/>
                  <a:gd name="T18" fmla="*/ 71 w 118"/>
                  <a:gd name="T19" fmla="*/ 133 h 265"/>
                  <a:gd name="T20" fmla="*/ 118 w 118"/>
                  <a:gd name="T21" fmla="*/ 59 h 265"/>
                  <a:gd name="T22" fmla="*/ 118 w 118"/>
                  <a:gd name="T23" fmla="*/ 0 h 265"/>
                  <a:gd name="T24" fmla="*/ 0 w 118"/>
                  <a:gd name="T25" fmla="*/ 1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265">
                    <a:moveTo>
                      <a:pt x="0" y="147"/>
                    </a:moveTo>
                    <a:cubicBezTo>
                      <a:pt x="0" y="148"/>
                      <a:pt x="0" y="149"/>
                      <a:pt x="0" y="150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7"/>
                      <a:pt x="7" y="265"/>
                      <a:pt x="17" y="265"/>
                    </a:cubicBezTo>
                    <a:cubicBezTo>
                      <a:pt x="101" y="265"/>
                      <a:pt x="101" y="265"/>
                      <a:pt x="101" y="265"/>
                    </a:cubicBezTo>
                    <a:cubicBezTo>
                      <a:pt x="111" y="265"/>
                      <a:pt x="118" y="257"/>
                      <a:pt x="118" y="248"/>
                    </a:cubicBezTo>
                    <a:cubicBezTo>
                      <a:pt x="118" y="150"/>
                      <a:pt x="118" y="150"/>
                      <a:pt x="118" y="150"/>
                    </a:cubicBezTo>
                    <a:cubicBezTo>
                      <a:pt x="118" y="141"/>
                      <a:pt x="111" y="133"/>
                      <a:pt x="101" y="133"/>
                    </a:cubicBezTo>
                    <a:cubicBezTo>
                      <a:pt x="70" y="133"/>
                      <a:pt x="70" y="133"/>
                      <a:pt x="70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71" y="83"/>
                      <a:pt x="84" y="59"/>
                      <a:pt x="118" y="59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7" y="6"/>
                      <a:pt x="1" y="73"/>
                      <a:pt x="0" y="147"/>
                    </a:cubicBez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325"/>
              <p:cNvSpPr>
                <a:spLocks/>
              </p:cNvSpPr>
              <p:nvPr/>
            </p:nvSpPr>
            <p:spPr bwMode="auto">
              <a:xfrm>
                <a:off x="4168776" y="4583113"/>
                <a:ext cx="73025" cy="161925"/>
              </a:xfrm>
              <a:custGeom>
                <a:avLst/>
                <a:gdLst>
                  <a:gd name="T0" fmla="*/ 1 w 119"/>
                  <a:gd name="T1" fmla="*/ 147 h 265"/>
                  <a:gd name="T2" fmla="*/ 0 w 119"/>
                  <a:gd name="T3" fmla="*/ 150 h 265"/>
                  <a:gd name="T4" fmla="*/ 0 w 119"/>
                  <a:gd name="T5" fmla="*/ 248 h 265"/>
                  <a:gd name="T6" fmla="*/ 17 w 119"/>
                  <a:gd name="T7" fmla="*/ 265 h 265"/>
                  <a:gd name="T8" fmla="*/ 102 w 119"/>
                  <a:gd name="T9" fmla="*/ 265 h 265"/>
                  <a:gd name="T10" fmla="*/ 119 w 119"/>
                  <a:gd name="T11" fmla="*/ 248 h 265"/>
                  <a:gd name="T12" fmla="*/ 119 w 119"/>
                  <a:gd name="T13" fmla="*/ 150 h 265"/>
                  <a:gd name="T14" fmla="*/ 102 w 119"/>
                  <a:gd name="T15" fmla="*/ 133 h 265"/>
                  <a:gd name="T16" fmla="*/ 71 w 119"/>
                  <a:gd name="T17" fmla="*/ 133 h 265"/>
                  <a:gd name="T18" fmla="*/ 72 w 119"/>
                  <a:gd name="T19" fmla="*/ 133 h 265"/>
                  <a:gd name="T20" fmla="*/ 119 w 119"/>
                  <a:gd name="T21" fmla="*/ 59 h 265"/>
                  <a:gd name="T22" fmla="*/ 119 w 119"/>
                  <a:gd name="T23" fmla="*/ 0 h 265"/>
                  <a:gd name="T24" fmla="*/ 1 w 119"/>
                  <a:gd name="T25" fmla="*/ 1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" h="265">
                    <a:moveTo>
                      <a:pt x="1" y="147"/>
                    </a:moveTo>
                    <a:cubicBezTo>
                      <a:pt x="1" y="148"/>
                      <a:pt x="0" y="149"/>
                      <a:pt x="0" y="150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7"/>
                      <a:pt x="8" y="265"/>
                      <a:pt x="17" y="265"/>
                    </a:cubicBezTo>
                    <a:cubicBezTo>
                      <a:pt x="102" y="265"/>
                      <a:pt x="102" y="265"/>
                      <a:pt x="102" y="265"/>
                    </a:cubicBezTo>
                    <a:cubicBezTo>
                      <a:pt x="111" y="265"/>
                      <a:pt x="119" y="257"/>
                      <a:pt x="119" y="248"/>
                    </a:cubicBezTo>
                    <a:cubicBezTo>
                      <a:pt x="119" y="150"/>
                      <a:pt x="119" y="150"/>
                      <a:pt x="119" y="150"/>
                    </a:cubicBezTo>
                    <a:cubicBezTo>
                      <a:pt x="119" y="141"/>
                      <a:pt x="111" y="133"/>
                      <a:pt x="102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72" y="133"/>
                      <a:pt x="72" y="133"/>
                      <a:pt x="72" y="133"/>
                    </a:cubicBezTo>
                    <a:cubicBezTo>
                      <a:pt x="72" y="83"/>
                      <a:pt x="85" y="59"/>
                      <a:pt x="119" y="59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8" y="6"/>
                      <a:pt x="1" y="73"/>
                      <a:pt x="1" y="147"/>
                    </a:cubicBez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4723926" y="4222294"/>
            <a:ext cx="2742345" cy="479948"/>
            <a:chOff x="2082328" y="4594770"/>
            <a:chExt cx="2271322" cy="479948"/>
          </a:xfrm>
        </p:grpSpPr>
        <p:sp>
          <p:nvSpPr>
            <p:cNvPr id="15" name="文本框 10"/>
            <p:cNvSpPr txBox="1"/>
            <p:nvPr/>
          </p:nvSpPr>
          <p:spPr>
            <a:xfrm flipH="1">
              <a:off x="2082328" y="4594770"/>
              <a:ext cx="2271322" cy="396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lang="zh-CN" altLang="en-US" sz="1800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2139216" y="5074718"/>
              <a:ext cx="181451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4723927" y="2349448"/>
            <a:ext cx="2794472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18" name="椭圆 17"/>
          <p:cNvSpPr/>
          <p:nvPr/>
        </p:nvSpPr>
        <p:spPr>
          <a:xfrm>
            <a:off x="8553006" y="2329900"/>
            <a:ext cx="762004" cy="762004"/>
          </a:xfrm>
          <a:prstGeom prst="ellipse">
            <a:avLst/>
          </a:prstGeom>
          <a:solidFill>
            <a:srgbClr val="E9C2A8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498620" y="2311122"/>
            <a:ext cx="2271322" cy="1048859"/>
            <a:chOff x="8051941" y="2110814"/>
            <a:chExt cx="2271322" cy="1048859"/>
          </a:xfrm>
        </p:grpSpPr>
        <p:sp>
          <p:nvSpPr>
            <p:cNvPr id="20" name="文本框 15"/>
            <p:cNvSpPr txBox="1"/>
            <p:nvPr/>
          </p:nvSpPr>
          <p:spPr>
            <a:xfrm flipH="1">
              <a:off x="8051941" y="2110814"/>
              <a:ext cx="2271322" cy="328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9C2A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1" name="矩形 20"/>
            <p:cNvSpPr/>
            <p:nvPr/>
          </p:nvSpPr>
          <p:spPr>
            <a:xfrm flipH="1">
              <a:off x="8051941" y="2374843"/>
              <a:ext cx="227132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553006" y="3726894"/>
            <a:ext cx="762004" cy="762004"/>
          </a:xfrm>
          <a:prstGeom prst="ellipse">
            <a:avLst/>
          </a:prstGeom>
          <a:solidFill>
            <a:srgbClr val="52ACA4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498620" y="3708116"/>
            <a:ext cx="2271322" cy="1048859"/>
            <a:chOff x="8051941" y="2110814"/>
            <a:chExt cx="2271322" cy="1048859"/>
          </a:xfrm>
        </p:grpSpPr>
        <p:sp>
          <p:nvSpPr>
            <p:cNvPr id="24" name="文本框 19"/>
            <p:cNvSpPr txBox="1"/>
            <p:nvPr/>
          </p:nvSpPr>
          <p:spPr>
            <a:xfrm flipH="1">
              <a:off x="8051941" y="2110814"/>
              <a:ext cx="2271322" cy="328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5" name="矩形 24"/>
            <p:cNvSpPr/>
            <p:nvPr/>
          </p:nvSpPr>
          <p:spPr>
            <a:xfrm flipH="1">
              <a:off x="8051941" y="2374843"/>
              <a:ext cx="227132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sp>
        <p:nvSpPr>
          <p:cNvPr id="26" name="椭圆 25"/>
          <p:cNvSpPr/>
          <p:nvPr/>
        </p:nvSpPr>
        <p:spPr>
          <a:xfrm>
            <a:off x="751104" y="2329900"/>
            <a:ext cx="762004" cy="762004"/>
          </a:xfrm>
          <a:prstGeom prst="ellipse">
            <a:avLst/>
          </a:prstGeom>
          <a:solidFill>
            <a:srgbClr val="52ACA4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696718" y="2311122"/>
            <a:ext cx="2271322" cy="1048859"/>
            <a:chOff x="8051941" y="2110814"/>
            <a:chExt cx="2271322" cy="1048859"/>
          </a:xfrm>
        </p:grpSpPr>
        <p:sp>
          <p:nvSpPr>
            <p:cNvPr id="28" name="文本框 23"/>
            <p:cNvSpPr txBox="1"/>
            <p:nvPr/>
          </p:nvSpPr>
          <p:spPr>
            <a:xfrm flipH="1">
              <a:off x="8051941" y="2110814"/>
              <a:ext cx="2271322" cy="328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9" name="矩形 28"/>
            <p:cNvSpPr/>
            <p:nvPr/>
          </p:nvSpPr>
          <p:spPr>
            <a:xfrm flipH="1">
              <a:off x="8051941" y="2374843"/>
              <a:ext cx="227132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sp>
        <p:nvSpPr>
          <p:cNvPr id="30" name="椭圆 29"/>
          <p:cNvSpPr/>
          <p:nvPr/>
        </p:nvSpPr>
        <p:spPr>
          <a:xfrm>
            <a:off x="751104" y="3726894"/>
            <a:ext cx="762004" cy="762004"/>
          </a:xfrm>
          <a:prstGeom prst="ellipse">
            <a:avLst/>
          </a:prstGeom>
          <a:solidFill>
            <a:srgbClr val="E9C2A8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696718" y="3708116"/>
            <a:ext cx="2271322" cy="1048859"/>
            <a:chOff x="8051941" y="2110814"/>
            <a:chExt cx="2271322" cy="1048859"/>
          </a:xfrm>
        </p:grpSpPr>
        <p:sp>
          <p:nvSpPr>
            <p:cNvPr id="32" name="文本框 27"/>
            <p:cNvSpPr txBox="1"/>
            <p:nvPr/>
          </p:nvSpPr>
          <p:spPr>
            <a:xfrm flipH="1">
              <a:off x="8051941" y="2110814"/>
              <a:ext cx="2271322" cy="328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9C2A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33" name="矩形 32"/>
            <p:cNvSpPr/>
            <p:nvPr/>
          </p:nvSpPr>
          <p:spPr>
            <a:xfrm flipH="1">
              <a:off x="8051941" y="2374843"/>
              <a:ext cx="227132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83614" y="2589545"/>
            <a:ext cx="296984" cy="246546"/>
            <a:chOff x="3132963" y="3140191"/>
            <a:chExt cx="645573" cy="535933"/>
          </a:xfrm>
          <a:solidFill>
            <a:schemeClr val="bg1"/>
          </a:solidFill>
        </p:grpSpPr>
        <p:sp>
          <p:nvSpPr>
            <p:cNvPr id="35" name="Freeform 226"/>
            <p:cNvSpPr>
              <a:spLocks/>
            </p:cNvSpPr>
            <p:nvPr/>
          </p:nvSpPr>
          <p:spPr bwMode="auto">
            <a:xfrm>
              <a:off x="3421629" y="3217854"/>
              <a:ext cx="356907" cy="392027"/>
            </a:xfrm>
            <a:custGeom>
              <a:avLst/>
              <a:gdLst>
                <a:gd name="T0" fmla="*/ 0 w 529"/>
                <a:gd name="T1" fmla="*/ 0 h 581"/>
                <a:gd name="T2" fmla="*/ 2 w 529"/>
                <a:gd name="T3" fmla="*/ 11 h 581"/>
                <a:gd name="T4" fmla="*/ 25 w 529"/>
                <a:gd name="T5" fmla="*/ 56 h 581"/>
                <a:gd name="T6" fmla="*/ 473 w 529"/>
                <a:gd name="T7" fmla="*/ 56 h 581"/>
                <a:gd name="T8" fmla="*/ 473 w 529"/>
                <a:gd name="T9" fmla="*/ 525 h 581"/>
                <a:gd name="T10" fmla="*/ 127 w 529"/>
                <a:gd name="T11" fmla="*/ 525 h 581"/>
                <a:gd name="T12" fmla="*/ 127 w 529"/>
                <a:gd name="T13" fmla="*/ 581 h 581"/>
                <a:gd name="T14" fmla="*/ 529 w 529"/>
                <a:gd name="T15" fmla="*/ 581 h 581"/>
                <a:gd name="T16" fmla="*/ 529 w 529"/>
                <a:gd name="T17" fmla="*/ 0 h 581"/>
                <a:gd name="T18" fmla="*/ 0 w 529"/>
                <a:gd name="T1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9" h="581">
                  <a:moveTo>
                    <a:pt x="0" y="0"/>
                  </a:moveTo>
                  <a:cubicBezTo>
                    <a:pt x="1" y="4"/>
                    <a:pt x="2" y="7"/>
                    <a:pt x="2" y="11"/>
                  </a:cubicBezTo>
                  <a:cubicBezTo>
                    <a:pt x="14" y="22"/>
                    <a:pt x="22" y="38"/>
                    <a:pt x="25" y="56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73" y="525"/>
                    <a:pt x="473" y="525"/>
                    <a:pt x="473" y="525"/>
                  </a:cubicBezTo>
                  <a:cubicBezTo>
                    <a:pt x="127" y="525"/>
                    <a:pt x="127" y="525"/>
                    <a:pt x="127" y="525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529" y="581"/>
                    <a:pt x="529" y="581"/>
                    <a:pt x="529" y="581"/>
                  </a:cubicBezTo>
                  <a:cubicBezTo>
                    <a:pt x="529" y="0"/>
                    <a:pt x="529" y="0"/>
                    <a:pt x="5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227"/>
            <p:cNvSpPr>
              <a:spLocks/>
            </p:cNvSpPr>
            <p:nvPr/>
          </p:nvSpPr>
          <p:spPr bwMode="auto">
            <a:xfrm>
              <a:off x="3198348" y="3140191"/>
              <a:ext cx="224709" cy="247551"/>
            </a:xfrm>
            <a:custGeom>
              <a:avLst/>
              <a:gdLst>
                <a:gd name="T0" fmla="*/ 45 w 333"/>
                <a:gd name="T1" fmla="*/ 243 h 367"/>
                <a:gd name="T2" fmla="*/ 170 w 333"/>
                <a:gd name="T3" fmla="*/ 367 h 367"/>
                <a:gd name="T4" fmla="*/ 289 w 333"/>
                <a:gd name="T5" fmla="*/ 243 h 367"/>
                <a:gd name="T6" fmla="*/ 326 w 333"/>
                <a:gd name="T7" fmla="*/ 203 h 367"/>
                <a:gd name="T8" fmla="*/ 306 w 333"/>
                <a:gd name="T9" fmla="*/ 142 h 367"/>
                <a:gd name="T10" fmla="*/ 166 w 333"/>
                <a:gd name="T11" fmla="*/ 0 h 367"/>
                <a:gd name="T12" fmla="*/ 26 w 333"/>
                <a:gd name="T13" fmla="*/ 142 h 367"/>
                <a:gd name="T14" fmla="*/ 7 w 333"/>
                <a:gd name="T15" fmla="*/ 203 h 367"/>
                <a:gd name="T16" fmla="*/ 45 w 333"/>
                <a:gd name="T17" fmla="*/ 243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367">
                  <a:moveTo>
                    <a:pt x="45" y="243"/>
                  </a:moveTo>
                  <a:cubicBezTo>
                    <a:pt x="71" y="308"/>
                    <a:pt x="118" y="367"/>
                    <a:pt x="170" y="367"/>
                  </a:cubicBezTo>
                  <a:cubicBezTo>
                    <a:pt x="222" y="367"/>
                    <a:pt x="266" y="308"/>
                    <a:pt x="289" y="243"/>
                  </a:cubicBezTo>
                  <a:cubicBezTo>
                    <a:pt x="305" y="242"/>
                    <a:pt x="320" y="226"/>
                    <a:pt x="326" y="203"/>
                  </a:cubicBezTo>
                  <a:cubicBezTo>
                    <a:pt x="333" y="176"/>
                    <a:pt x="324" y="149"/>
                    <a:pt x="306" y="142"/>
                  </a:cubicBezTo>
                  <a:cubicBezTo>
                    <a:pt x="302" y="63"/>
                    <a:pt x="241" y="0"/>
                    <a:pt x="166" y="0"/>
                  </a:cubicBezTo>
                  <a:cubicBezTo>
                    <a:pt x="92" y="0"/>
                    <a:pt x="31" y="63"/>
                    <a:pt x="26" y="142"/>
                  </a:cubicBezTo>
                  <a:cubicBezTo>
                    <a:pt x="9" y="149"/>
                    <a:pt x="0" y="176"/>
                    <a:pt x="7" y="203"/>
                  </a:cubicBezTo>
                  <a:cubicBezTo>
                    <a:pt x="13" y="227"/>
                    <a:pt x="29" y="243"/>
                    <a:pt x="45" y="2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28"/>
            <p:cNvSpPr>
              <a:spLocks/>
            </p:cNvSpPr>
            <p:nvPr/>
          </p:nvSpPr>
          <p:spPr bwMode="auto">
            <a:xfrm>
              <a:off x="3481875" y="3306367"/>
              <a:ext cx="233275" cy="180738"/>
            </a:xfrm>
            <a:custGeom>
              <a:avLst/>
              <a:gdLst>
                <a:gd name="T0" fmla="*/ 41 w 346"/>
                <a:gd name="T1" fmla="*/ 111 h 268"/>
                <a:gd name="T2" fmla="*/ 0 w 346"/>
                <a:gd name="T3" fmla="*/ 151 h 268"/>
                <a:gd name="T4" fmla="*/ 90 w 346"/>
                <a:gd name="T5" fmla="*/ 268 h 268"/>
                <a:gd name="T6" fmla="*/ 254 w 346"/>
                <a:gd name="T7" fmla="*/ 125 h 268"/>
                <a:gd name="T8" fmla="*/ 284 w 346"/>
                <a:gd name="T9" fmla="*/ 158 h 268"/>
                <a:gd name="T10" fmla="*/ 346 w 346"/>
                <a:gd name="T11" fmla="*/ 0 h 268"/>
                <a:gd name="T12" fmla="*/ 184 w 346"/>
                <a:gd name="T13" fmla="*/ 50 h 268"/>
                <a:gd name="T14" fmla="*/ 218 w 346"/>
                <a:gd name="T15" fmla="*/ 87 h 268"/>
                <a:gd name="T16" fmla="*/ 99 w 346"/>
                <a:gd name="T17" fmla="*/ 190 h 268"/>
                <a:gd name="T18" fmla="*/ 41 w 346"/>
                <a:gd name="T19" fmla="*/ 11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6" h="268">
                  <a:moveTo>
                    <a:pt x="41" y="11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12" y="165"/>
                    <a:pt x="90" y="268"/>
                    <a:pt x="90" y="268"/>
                  </a:cubicBezTo>
                  <a:cubicBezTo>
                    <a:pt x="254" y="125"/>
                    <a:pt x="254" y="125"/>
                    <a:pt x="254" y="125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218" y="87"/>
                    <a:pt x="218" y="87"/>
                    <a:pt x="218" y="87"/>
                  </a:cubicBezTo>
                  <a:cubicBezTo>
                    <a:pt x="99" y="190"/>
                    <a:pt x="99" y="190"/>
                    <a:pt x="99" y="190"/>
                  </a:cubicBezTo>
                  <a:lnTo>
                    <a:pt x="4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229"/>
            <p:cNvSpPr>
              <a:spLocks/>
            </p:cNvSpPr>
            <p:nvPr/>
          </p:nvSpPr>
          <p:spPr bwMode="auto">
            <a:xfrm>
              <a:off x="3132963" y="3377178"/>
              <a:ext cx="355480" cy="298946"/>
            </a:xfrm>
            <a:custGeom>
              <a:avLst/>
              <a:gdLst>
                <a:gd name="T0" fmla="*/ 407 w 527"/>
                <a:gd name="T1" fmla="*/ 0 h 443"/>
                <a:gd name="T2" fmla="*/ 294 w 527"/>
                <a:gd name="T3" fmla="*/ 190 h 443"/>
                <a:gd name="T4" fmla="*/ 280 w 527"/>
                <a:gd name="T5" fmla="*/ 105 h 443"/>
                <a:gd name="T6" fmla="*/ 295 w 527"/>
                <a:gd name="T7" fmla="*/ 77 h 443"/>
                <a:gd name="T8" fmla="*/ 263 w 527"/>
                <a:gd name="T9" fmla="*/ 44 h 443"/>
                <a:gd name="T10" fmla="*/ 230 w 527"/>
                <a:gd name="T11" fmla="*/ 77 h 443"/>
                <a:gd name="T12" fmla="*/ 246 w 527"/>
                <a:gd name="T13" fmla="*/ 105 h 443"/>
                <a:gd name="T14" fmla="*/ 232 w 527"/>
                <a:gd name="T15" fmla="*/ 189 h 443"/>
                <a:gd name="T16" fmla="*/ 120 w 527"/>
                <a:gd name="T17" fmla="*/ 0 h 443"/>
                <a:gd name="T18" fmla="*/ 2 w 527"/>
                <a:gd name="T19" fmla="*/ 125 h 443"/>
                <a:gd name="T20" fmla="*/ 0 w 527"/>
                <a:gd name="T21" fmla="*/ 125 h 443"/>
                <a:gd name="T22" fmla="*/ 0 w 527"/>
                <a:gd name="T23" fmla="*/ 402 h 443"/>
                <a:gd name="T24" fmla="*/ 1 w 527"/>
                <a:gd name="T25" fmla="*/ 402 h 443"/>
                <a:gd name="T26" fmla="*/ 263 w 527"/>
                <a:gd name="T27" fmla="*/ 443 h 443"/>
                <a:gd name="T28" fmla="*/ 526 w 527"/>
                <a:gd name="T29" fmla="*/ 402 h 443"/>
                <a:gd name="T30" fmla="*/ 527 w 527"/>
                <a:gd name="T31" fmla="*/ 402 h 443"/>
                <a:gd name="T32" fmla="*/ 527 w 527"/>
                <a:gd name="T33" fmla="*/ 125 h 443"/>
                <a:gd name="T34" fmla="*/ 525 w 527"/>
                <a:gd name="T35" fmla="*/ 125 h 443"/>
                <a:gd name="T36" fmla="*/ 407 w 527"/>
                <a:gd name="T37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7" h="443">
                  <a:moveTo>
                    <a:pt x="407" y="0"/>
                  </a:moveTo>
                  <a:cubicBezTo>
                    <a:pt x="294" y="190"/>
                    <a:pt x="294" y="190"/>
                    <a:pt x="294" y="190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89" y="99"/>
                    <a:pt x="295" y="89"/>
                    <a:pt x="295" y="77"/>
                  </a:cubicBezTo>
                  <a:cubicBezTo>
                    <a:pt x="295" y="59"/>
                    <a:pt x="281" y="44"/>
                    <a:pt x="263" y="44"/>
                  </a:cubicBezTo>
                  <a:cubicBezTo>
                    <a:pt x="245" y="44"/>
                    <a:pt x="230" y="59"/>
                    <a:pt x="230" y="77"/>
                  </a:cubicBezTo>
                  <a:cubicBezTo>
                    <a:pt x="230" y="89"/>
                    <a:pt x="237" y="99"/>
                    <a:pt x="246" y="105"/>
                  </a:cubicBezTo>
                  <a:cubicBezTo>
                    <a:pt x="232" y="189"/>
                    <a:pt x="232" y="189"/>
                    <a:pt x="232" y="18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56" y="27"/>
                    <a:pt x="12" y="72"/>
                    <a:pt x="2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1" y="402"/>
                    <a:pt x="1" y="402"/>
                    <a:pt x="1" y="402"/>
                  </a:cubicBezTo>
                  <a:cubicBezTo>
                    <a:pt x="14" y="425"/>
                    <a:pt x="126" y="443"/>
                    <a:pt x="263" y="443"/>
                  </a:cubicBezTo>
                  <a:cubicBezTo>
                    <a:pt x="401" y="443"/>
                    <a:pt x="513" y="425"/>
                    <a:pt x="526" y="402"/>
                  </a:cubicBezTo>
                  <a:cubicBezTo>
                    <a:pt x="527" y="402"/>
                    <a:pt x="527" y="402"/>
                    <a:pt x="527" y="402"/>
                  </a:cubicBezTo>
                  <a:cubicBezTo>
                    <a:pt x="527" y="125"/>
                    <a:pt x="527" y="125"/>
                    <a:pt x="527" y="125"/>
                  </a:cubicBezTo>
                  <a:cubicBezTo>
                    <a:pt x="525" y="125"/>
                    <a:pt x="525" y="125"/>
                    <a:pt x="525" y="125"/>
                  </a:cubicBezTo>
                  <a:cubicBezTo>
                    <a:pt x="515" y="72"/>
                    <a:pt x="471" y="27"/>
                    <a:pt x="4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230"/>
            <p:cNvSpPr>
              <a:spLocks/>
            </p:cNvSpPr>
            <p:nvPr/>
          </p:nvSpPr>
          <p:spPr bwMode="auto">
            <a:xfrm>
              <a:off x="3598655" y="3487105"/>
              <a:ext cx="54536" cy="68241"/>
            </a:xfrm>
            <a:custGeom>
              <a:avLst/>
              <a:gdLst>
                <a:gd name="T0" fmla="*/ 0 w 81"/>
                <a:gd name="T1" fmla="*/ 0 h 101"/>
                <a:gd name="T2" fmla="*/ 0 w 81"/>
                <a:gd name="T3" fmla="*/ 55 h 101"/>
                <a:gd name="T4" fmla="*/ 40 w 81"/>
                <a:gd name="T5" fmla="*/ 101 h 101"/>
                <a:gd name="T6" fmla="*/ 81 w 81"/>
                <a:gd name="T7" fmla="*/ 56 h 101"/>
                <a:gd name="T8" fmla="*/ 81 w 81"/>
                <a:gd name="T9" fmla="*/ 0 h 101"/>
                <a:gd name="T10" fmla="*/ 59 w 81"/>
                <a:gd name="T11" fmla="*/ 0 h 101"/>
                <a:gd name="T12" fmla="*/ 59 w 81"/>
                <a:gd name="T13" fmla="*/ 57 h 101"/>
                <a:gd name="T14" fmla="*/ 40 w 81"/>
                <a:gd name="T15" fmla="*/ 83 h 101"/>
                <a:gd name="T16" fmla="*/ 22 w 81"/>
                <a:gd name="T17" fmla="*/ 57 h 101"/>
                <a:gd name="T18" fmla="*/ 22 w 81"/>
                <a:gd name="T19" fmla="*/ 0 h 101"/>
                <a:gd name="T20" fmla="*/ 0 w 81"/>
                <a:gd name="T2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01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87"/>
                    <a:pt x="15" y="101"/>
                    <a:pt x="40" y="101"/>
                  </a:cubicBezTo>
                  <a:cubicBezTo>
                    <a:pt x="65" y="101"/>
                    <a:pt x="81" y="86"/>
                    <a:pt x="81" y="56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9" y="75"/>
                    <a:pt x="52" y="83"/>
                    <a:pt x="40" y="83"/>
                  </a:cubicBezTo>
                  <a:cubicBezTo>
                    <a:pt x="29" y="83"/>
                    <a:pt x="22" y="74"/>
                    <a:pt x="22" y="57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231"/>
            <p:cNvSpPr>
              <a:spLocks noEditPoints="1"/>
            </p:cNvSpPr>
            <p:nvPr/>
          </p:nvSpPr>
          <p:spPr bwMode="auto">
            <a:xfrm>
              <a:off x="3666040" y="3486534"/>
              <a:ext cx="47968" cy="67384"/>
            </a:xfrm>
            <a:custGeom>
              <a:avLst/>
              <a:gdLst>
                <a:gd name="T0" fmla="*/ 31 w 71"/>
                <a:gd name="T1" fmla="*/ 0 h 100"/>
                <a:gd name="T2" fmla="*/ 0 w 71"/>
                <a:gd name="T3" fmla="*/ 2 h 100"/>
                <a:gd name="T4" fmla="*/ 0 w 71"/>
                <a:gd name="T5" fmla="*/ 100 h 100"/>
                <a:gd name="T6" fmla="*/ 23 w 71"/>
                <a:gd name="T7" fmla="*/ 100 h 100"/>
                <a:gd name="T8" fmla="*/ 23 w 71"/>
                <a:gd name="T9" fmla="*/ 65 h 100"/>
                <a:gd name="T10" fmla="*/ 30 w 71"/>
                <a:gd name="T11" fmla="*/ 65 h 100"/>
                <a:gd name="T12" fmla="*/ 62 w 71"/>
                <a:gd name="T13" fmla="*/ 55 h 100"/>
                <a:gd name="T14" fmla="*/ 71 w 71"/>
                <a:gd name="T15" fmla="*/ 31 h 100"/>
                <a:gd name="T16" fmla="*/ 61 w 71"/>
                <a:gd name="T17" fmla="*/ 8 h 100"/>
                <a:gd name="T18" fmla="*/ 31 w 71"/>
                <a:gd name="T19" fmla="*/ 0 h 100"/>
                <a:gd name="T20" fmla="*/ 30 w 71"/>
                <a:gd name="T21" fmla="*/ 48 h 100"/>
                <a:gd name="T22" fmla="*/ 23 w 71"/>
                <a:gd name="T23" fmla="*/ 47 h 100"/>
                <a:gd name="T24" fmla="*/ 23 w 71"/>
                <a:gd name="T25" fmla="*/ 18 h 100"/>
                <a:gd name="T26" fmla="*/ 32 w 71"/>
                <a:gd name="T27" fmla="*/ 17 h 100"/>
                <a:gd name="T28" fmla="*/ 49 w 71"/>
                <a:gd name="T29" fmla="*/ 32 h 100"/>
                <a:gd name="T30" fmla="*/ 30 w 71"/>
                <a:gd name="T31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100">
                  <a:moveTo>
                    <a:pt x="31" y="0"/>
                  </a:moveTo>
                  <a:cubicBezTo>
                    <a:pt x="17" y="0"/>
                    <a:pt x="7" y="1"/>
                    <a:pt x="0" y="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5" y="65"/>
                    <a:pt x="27" y="65"/>
                    <a:pt x="30" y="65"/>
                  </a:cubicBezTo>
                  <a:cubicBezTo>
                    <a:pt x="43" y="65"/>
                    <a:pt x="55" y="62"/>
                    <a:pt x="62" y="55"/>
                  </a:cubicBezTo>
                  <a:cubicBezTo>
                    <a:pt x="68" y="49"/>
                    <a:pt x="71" y="41"/>
                    <a:pt x="71" y="31"/>
                  </a:cubicBezTo>
                  <a:cubicBezTo>
                    <a:pt x="71" y="22"/>
                    <a:pt x="67" y="13"/>
                    <a:pt x="61" y="8"/>
                  </a:cubicBezTo>
                  <a:cubicBezTo>
                    <a:pt x="54" y="3"/>
                    <a:pt x="44" y="0"/>
                    <a:pt x="31" y="0"/>
                  </a:cubicBezTo>
                  <a:close/>
                  <a:moveTo>
                    <a:pt x="30" y="48"/>
                  </a:moveTo>
                  <a:cubicBezTo>
                    <a:pt x="27" y="48"/>
                    <a:pt x="24" y="48"/>
                    <a:pt x="23" y="4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7" y="17"/>
                    <a:pt x="32" y="17"/>
                  </a:cubicBezTo>
                  <a:cubicBezTo>
                    <a:pt x="43" y="17"/>
                    <a:pt x="49" y="23"/>
                    <a:pt x="49" y="32"/>
                  </a:cubicBezTo>
                  <a:cubicBezTo>
                    <a:pt x="49" y="42"/>
                    <a:pt x="42" y="48"/>
                    <a:pt x="3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83614" y="3978764"/>
            <a:ext cx="295408" cy="278726"/>
            <a:chOff x="3098700" y="5569159"/>
            <a:chExt cx="642147" cy="605886"/>
          </a:xfrm>
          <a:solidFill>
            <a:schemeClr val="bg1"/>
          </a:solidFill>
        </p:grpSpPr>
        <p:sp>
          <p:nvSpPr>
            <p:cNvPr id="42" name="Freeform 349"/>
            <p:cNvSpPr>
              <a:spLocks/>
            </p:cNvSpPr>
            <p:nvPr/>
          </p:nvSpPr>
          <p:spPr bwMode="auto">
            <a:xfrm>
              <a:off x="3119543" y="5569159"/>
              <a:ext cx="621304" cy="392027"/>
            </a:xfrm>
            <a:custGeom>
              <a:avLst/>
              <a:gdLst>
                <a:gd name="T0" fmla="*/ 880 w 921"/>
                <a:gd name="T1" fmla="*/ 447 h 581"/>
                <a:gd name="T2" fmla="*/ 879 w 921"/>
                <a:gd name="T3" fmla="*/ 427 h 581"/>
                <a:gd name="T4" fmla="*/ 431 w 921"/>
                <a:gd name="T5" fmla="*/ 0 h 581"/>
                <a:gd name="T6" fmla="*/ 3 w 921"/>
                <a:gd name="T7" fmla="*/ 317 h 581"/>
                <a:gd name="T8" fmla="*/ 0 w 921"/>
                <a:gd name="T9" fmla="*/ 326 h 581"/>
                <a:gd name="T10" fmla="*/ 108 w 921"/>
                <a:gd name="T11" fmla="*/ 326 h 581"/>
                <a:gd name="T12" fmla="*/ 109 w 921"/>
                <a:gd name="T13" fmla="*/ 322 h 581"/>
                <a:gd name="T14" fmla="*/ 431 w 921"/>
                <a:gd name="T15" fmla="*/ 102 h 581"/>
                <a:gd name="T16" fmla="*/ 776 w 921"/>
                <a:gd name="T17" fmla="*/ 424 h 581"/>
                <a:gd name="T18" fmla="*/ 778 w 921"/>
                <a:gd name="T19" fmla="*/ 447 h 581"/>
                <a:gd name="T20" fmla="*/ 729 w 921"/>
                <a:gd name="T21" fmla="*/ 447 h 581"/>
                <a:gd name="T22" fmla="*/ 826 w 921"/>
                <a:gd name="T23" fmla="*/ 581 h 581"/>
                <a:gd name="T24" fmla="*/ 921 w 921"/>
                <a:gd name="T25" fmla="*/ 447 h 581"/>
                <a:gd name="T26" fmla="*/ 880 w 921"/>
                <a:gd name="T27" fmla="*/ 44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58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350"/>
            <p:cNvSpPr>
              <a:spLocks/>
            </p:cNvSpPr>
            <p:nvPr/>
          </p:nvSpPr>
          <p:spPr bwMode="auto">
            <a:xfrm>
              <a:off x="3098700" y="5880953"/>
              <a:ext cx="565341" cy="294092"/>
            </a:xfrm>
            <a:custGeom>
              <a:avLst/>
              <a:gdLst>
                <a:gd name="T0" fmla="*/ 704 w 838"/>
                <a:gd name="T1" fmla="*/ 235 h 436"/>
                <a:gd name="T2" fmla="*/ 462 w 838"/>
                <a:gd name="T3" fmla="*/ 334 h 436"/>
                <a:gd name="T4" fmla="*/ 166 w 838"/>
                <a:gd name="T5" fmla="*/ 166 h 436"/>
                <a:gd name="T6" fmla="*/ 147 w 838"/>
                <a:gd name="T7" fmla="*/ 134 h 436"/>
                <a:gd name="T8" fmla="*/ 192 w 838"/>
                <a:gd name="T9" fmla="*/ 134 h 436"/>
                <a:gd name="T10" fmla="*/ 95 w 838"/>
                <a:gd name="T11" fmla="*/ 0 h 436"/>
                <a:gd name="T12" fmla="*/ 0 w 838"/>
                <a:gd name="T13" fmla="*/ 134 h 436"/>
                <a:gd name="T14" fmla="*/ 38 w 838"/>
                <a:gd name="T15" fmla="*/ 134 h 436"/>
                <a:gd name="T16" fmla="*/ 43 w 838"/>
                <a:gd name="T17" fmla="*/ 147 h 436"/>
                <a:gd name="T18" fmla="*/ 462 w 838"/>
                <a:gd name="T19" fmla="*/ 436 h 436"/>
                <a:gd name="T20" fmla="*/ 830 w 838"/>
                <a:gd name="T21" fmla="*/ 244 h 436"/>
                <a:gd name="T22" fmla="*/ 838 w 838"/>
                <a:gd name="T23" fmla="*/ 233 h 436"/>
                <a:gd name="T24" fmla="*/ 706 w 838"/>
                <a:gd name="T25" fmla="*/ 233 h 436"/>
                <a:gd name="T26" fmla="*/ 704 w 838"/>
                <a:gd name="T27" fmla="*/ 2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8" h="436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351"/>
            <p:cNvSpPr>
              <a:spLocks noEditPoints="1"/>
            </p:cNvSpPr>
            <p:nvPr/>
          </p:nvSpPr>
          <p:spPr bwMode="auto">
            <a:xfrm>
              <a:off x="3217193" y="5689366"/>
              <a:ext cx="380606" cy="371184"/>
            </a:xfrm>
            <a:custGeom>
              <a:avLst/>
              <a:gdLst>
                <a:gd name="T0" fmla="*/ 0 w 564"/>
                <a:gd name="T1" fmla="*/ 227 h 550"/>
                <a:gd name="T2" fmla="*/ 0 w 564"/>
                <a:gd name="T3" fmla="*/ 327 h 550"/>
                <a:gd name="T4" fmla="*/ 46 w 564"/>
                <a:gd name="T5" fmla="*/ 327 h 550"/>
                <a:gd name="T6" fmla="*/ 80 w 564"/>
                <a:gd name="T7" fmla="*/ 407 h 550"/>
                <a:gd name="T8" fmla="*/ 48 w 564"/>
                <a:gd name="T9" fmla="*/ 439 h 550"/>
                <a:gd name="T10" fmla="*/ 119 w 564"/>
                <a:gd name="T11" fmla="*/ 510 h 550"/>
                <a:gd name="T12" fmla="*/ 151 w 564"/>
                <a:gd name="T13" fmla="*/ 478 h 550"/>
                <a:gd name="T14" fmla="*/ 230 w 564"/>
                <a:gd name="T15" fmla="*/ 511 h 550"/>
                <a:gd name="T16" fmla="*/ 230 w 564"/>
                <a:gd name="T17" fmla="*/ 550 h 550"/>
                <a:gd name="T18" fmla="*/ 330 w 564"/>
                <a:gd name="T19" fmla="*/ 550 h 550"/>
                <a:gd name="T20" fmla="*/ 330 w 564"/>
                <a:gd name="T21" fmla="*/ 512 h 550"/>
                <a:gd name="T22" fmla="*/ 414 w 564"/>
                <a:gd name="T23" fmla="*/ 478 h 550"/>
                <a:gd name="T24" fmla="*/ 444 w 564"/>
                <a:gd name="T25" fmla="*/ 509 h 550"/>
                <a:gd name="T26" fmla="*/ 515 w 564"/>
                <a:gd name="T27" fmla="*/ 438 h 550"/>
                <a:gd name="T28" fmla="*/ 485 w 564"/>
                <a:gd name="T29" fmla="*/ 408 h 550"/>
                <a:gd name="T30" fmla="*/ 520 w 564"/>
                <a:gd name="T31" fmla="*/ 327 h 550"/>
                <a:gd name="T32" fmla="*/ 564 w 564"/>
                <a:gd name="T33" fmla="*/ 327 h 550"/>
                <a:gd name="T34" fmla="*/ 564 w 564"/>
                <a:gd name="T35" fmla="*/ 227 h 550"/>
                <a:gd name="T36" fmla="*/ 521 w 564"/>
                <a:gd name="T37" fmla="*/ 227 h 550"/>
                <a:gd name="T38" fmla="*/ 486 w 564"/>
                <a:gd name="T39" fmla="*/ 143 h 550"/>
                <a:gd name="T40" fmla="*/ 518 w 564"/>
                <a:gd name="T41" fmla="*/ 111 h 550"/>
                <a:gd name="T42" fmla="*/ 447 w 564"/>
                <a:gd name="T43" fmla="*/ 40 h 550"/>
                <a:gd name="T44" fmla="*/ 415 w 564"/>
                <a:gd name="T45" fmla="*/ 72 h 550"/>
                <a:gd name="T46" fmla="*/ 330 w 564"/>
                <a:gd name="T47" fmla="*/ 38 h 550"/>
                <a:gd name="T48" fmla="*/ 330 w 564"/>
                <a:gd name="T49" fmla="*/ 0 h 550"/>
                <a:gd name="T50" fmla="*/ 230 w 564"/>
                <a:gd name="T51" fmla="*/ 0 h 550"/>
                <a:gd name="T52" fmla="*/ 230 w 564"/>
                <a:gd name="T53" fmla="*/ 39 h 550"/>
                <a:gd name="T54" fmla="*/ 150 w 564"/>
                <a:gd name="T55" fmla="*/ 73 h 550"/>
                <a:gd name="T56" fmla="*/ 116 w 564"/>
                <a:gd name="T57" fmla="*/ 39 h 550"/>
                <a:gd name="T58" fmla="*/ 45 w 564"/>
                <a:gd name="T59" fmla="*/ 110 h 550"/>
                <a:gd name="T60" fmla="*/ 79 w 564"/>
                <a:gd name="T61" fmla="*/ 144 h 550"/>
                <a:gd name="T62" fmla="*/ 45 w 564"/>
                <a:gd name="T63" fmla="*/ 227 h 550"/>
                <a:gd name="T64" fmla="*/ 0 w 564"/>
                <a:gd name="T65" fmla="*/ 227 h 550"/>
                <a:gd name="T66" fmla="*/ 283 w 564"/>
                <a:gd name="T67" fmla="*/ 104 h 550"/>
                <a:gd name="T68" fmla="*/ 456 w 564"/>
                <a:gd name="T69" fmla="*/ 275 h 550"/>
                <a:gd name="T70" fmla="*/ 283 w 564"/>
                <a:gd name="T71" fmla="*/ 446 h 550"/>
                <a:gd name="T72" fmla="*/ 110 w 564"/>
                <a:gd name="T73" fmla="*/ 275 h 550"/>
                <a:gd name="T74" fmla="*/ 283 w 564"/>
                <a:gd name="T75" fmla="*/ 10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4" h="550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352"/>
            <p:cNvSpPr>
              <a:spLocks noEditPoints="1"/>
            </p:cNvSpPr>
            <p:nvPr/>
          </p:nvSpPr>
          <p:spPr bwMode="auto">
            <a:xfrm>
              <a:off x="3319126" y="5787872"/>
              <a:ext cx="176170" cy="174742"/>
            </a:xfrm>
            <a:custGeom>
              <a:avLst/>
              <a:gdLst>
                <a:gd name="T0" fmla="*/ 131 w 261"/>
                <a:gd name="T1" fmla="*/ 259 h 259"/>
                <a:gd name="T2" fmla="*/ 261 w 261"/>
                <a:gd name="T3" fmla="*/ 129 h 259"/>
                <a:gd name="T4" fmla="*/ 131 w 261"/>
                <a:gd name="T5" fmla="*/ 0 h 259"/>
                <a:gd name="T6" fmla="*/ 0 w 261"/>
                <a:gd name="T7" fmla="*/ 129 h 259"/>
                <a:gd name="T8" fmla="*/ 131 w 261"/>
                <a:gd name="T9" fmla="*/ 259 h 259"/>
                <a:gd name="T10" fmla="*/ 131 w 261"/>
                <a:gd name="T11" fmla="*/ 42 h 259"/>
                <a:gd name="T12" fmla="*/ 219 w 261"/>
                <a:gd name="T13" fmla="*/ 129 h 259"/>
                <a:gd name="T14" fmla="*/ 131 w 261"/>
                <a:gd name="T15" fmla="*/ 217 h 259"/>
                <a:gd name="T16" fmla="*/ 42 w 261"/>
                <a:gd name="T17" fmla="*/ 129 h 259"/>
                <a:gd name="T18" fmla="*/ 131 w 261"/>
                <a:gd name="T19" fmla="*/ 4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Oval 353"/>
            <p:cNvSpPr>
              <a:spLocks noChangeArrowheads="1"/>
            </p:cNvSpPr>
            <p:nvPr/>
          </p:nvSpPr>
          <p:spPr bwMode="auto">
            <a:xfrm>
              <a:off x="3375945" y="5844406"/>
              <a:ext cx="62530" cy="608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774284" y="3948077"/>
            <a:ext cx="323412" cy="320968"/>
            <a:chOff x="7078908" y="5461438"/>
            <a:chExt cx="430461" cy="427208"/>
          </a:xfrm>
          <a:solidFill>
            <a:schemeClr val="bg1"/>
          </a:solidFill>
        </p:grpSpPr>
        <p:sp>
          <p:nvSpPr>
            <p:cNvPr id="48" name="Freeform 236"/>
            <p:cNvSpPr>
              <a:spLocks/>
            </p:cNvSpPr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237"/>
            <p:cNvSpPr>
              <a:spLocks/>
            </p:cNvSpPr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734101" y="2547542"/>
            <a:ext cx="367403" cy="347036"/>
            <a:chOff x="4882149" y="3025052"/>
            <a:chExt cx="489013" cy="461905"/>
          </a:xfrm>
          <a:solidFill>
            <a:schemeClr val="bg1"/>
          </a:solidFill>
        </p:grpSpPr>
        <p:sp>
          <p:nvSpPr>
            <p:cNvPr id="51" name="Freeform 250"/>
            <p:cNvSpPr>
              <a:spLocks/>
            </p:cNvSpPr>
            <p:nvPr/>
          </p:nvSpPr>
          <p:spPr bwMode="auto">
            <a:xfrm>
              <a:off x="4882149" y="3161672"/>
              <a:ext cx="468411" cy="325285"/>
            </a:xfrm>
            <a:custGeom>
              <a:avLst/>
              <a:gdLst>
                <a:gd name="T0" fmla="*/ 102 w 183"/>
                <a:gd name="T1" fmla="*/ 127 h 127"/>
                <a:gd name="T2" fmla="*/ 65 w 183"/>
                <a:gd name="T3" fmla="*/ 119 h 127"/>
                <a:gd name="T4" fmla="*/ 20 w 183"/>
                <a:gd name="T5" fmla="*/ 0 h 127"/>
                <a:gd name="T6" fmla="*/ 50 w 183"/>
                <a:gd name="T7" fmla="*/ 14 h 127"/>
                <a:gd name="T8" fmla="*/ 78 w 183"/>
                <a:gd name="T9" fmla="*/ 89 h 127"/>
                <a:gd name="T10" fmla="*/ 154 w 183"/>
                <a:gd name="T11" fmla="*/ 60 h 127"/>
                <a:gd name="T12" fmla="*/ 183 w 183"/>
                <a:gd name="T13" fmla="*/ 74 h 127"/>
                <a:gd name="T14" fmla="*/ 134 w 183"/>
                <a:gd name="T15" fmla="*/ 121 h 127"/>
                <a:gd name="T16" fmla="*/ 102 w 183"/>
                <a:gd name="T1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27">
                  <a:moveTo>
                    <a:pt x="102" y="127"/>
                  </a:moveTo>
                  <a:cubicBezTo>
                    <a:pt x="89" y="127"/>
                    <a:pt x="77" y="124"/>
                    <a:pt x="65" y="119"/>
                  </a:cubicBezTo>
                  <a:cubicBezTo>
                    <a:pt x="20" y="98"/>
                    <a:pt x="0" y="45"/>
                    <a:pt x="20" y="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37" y="42"/>
                    <a:pt x="50" y="76"/>
                    <a:pt x="78" y="89"/>
                  </a:cubicBezTo>
                  <a:cubicBezTo>
                    <a:pt x="107" y="102"/>
                    <a:pt x="141" y="89"/>
                    <a:pt x="154" y="60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74" y="96"/>
                    <a:pt x="156" y="112"/>
                    <a:pt x="134" y="121"/>
                  </a:cubicBezTo>
                  <a:cubicBezTo>
                    <a:pt x="123" y="125"/>
                    <a:pt x="112" y="127"/>
                    <a:pt x="102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251"/>
            <p:cNvSpPr>
              <a:spLocks/>
            </p:cNvSpPr>
            <p:nvPr/>
          </p:nvSpPr>
          <p:spPr bwMode="auto">
            <a:xfrm>
              <a:off x="4942869" y="3028305"/>
              <a:ext cx="179991" cy="148547"/>
            </a:xfrm>
            <a:custGeom>
              <a:avLst/>
              <a:gdLst>
                <a:gd name="T0" fmla="*/ 70 w 70"/>
                <a:gd name="T1" fmla="*/ 0 h 58"/>
                <a:gd name="T2" fmla="*/ 8 w 70"/>
                <a:gd name="T3" fmla="*/ 33 h 58"/>
                <a:gd name="T4" fmla="*/ 0 w 70"/>
                <a:gd name="T5" fmla="*/ 45 h 58"/>
                <a:gd name="T6" fmla="*/ 30 w 70"/>
                <a:gd name="T7" fmla="*/ 58 h 58"/>
                <a:gd name="T8" fmla="*/ 33 w 70"/>
                <a:gd name="T9" fmla="*/ 53 h 58"/>
                <a:gd name="T10" fmla="*/ 70 w 70"/>
                <a:gd name="T11" fmla="*/ 33 h 58"/>
                <a:gd name="T12" fmla="*/ 70 w 70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58">
                  <a:moveTo>
                    <a:pt x="70" y="0"/>
                  </a:moveTo>
                  <a:cubicBezTo>
                    <a:pt x="45" y="2"/>
                    <a:pt x="23" y="14"/>
                    <a:pt x="8" y="33"/>
                  </a:cubicBezTo>
                  <a:cubicBezTo>
                    <a:pt x="5" y="37"/>
                    <a:pt x="2" y="41"/>
                    <a:pt x="0" y="45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7"/>
                    <a:pt x="32" y="55"/>
                    <a:pt x="33" y="53"/>
                  </a:cubicBezTo>
                  <a:cubicBezTo>
                    <a:pt x="42" y="42"/>
                    <a:pt x="55" y="35"/>
                    <a:pt x="70" y="33"/>
                  </a:cubicBez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252"/>
            <p:cNvSpPr>
              <a:spLocks/>
            </p:cNvSpPr>
            <p:nvPr/>
          </p:nvSpPr>
          <p:spPr bwMode="auto">
            <a:xfrm>
              <a:off x="5284419" y="3276606"/>
              <a:ext cx="86743" cy="54214"/>
            </a:xfrm>
            <a:custGeom>
              <a:avLst/>
              <a:gdLst>
                <a:gd name="T0" fmla="*/ 1 w 34"/>
                <a:gd name="T1" fmla="*/ 0 h 21"/>
                <a:gd name="T2" fmla="*/ 0 w 34"/>
                <a:gd name="T3" fmla="*/ 8 h 21"/>
                <a:gd name="T4" fmla="*/ 29 w 34"/>
                <a:gd name="T5" fmla="*/ 21 h 21"/>
                <a:gd name="T6" fmla="*/ 34 w 34"/>
                <a:gd name="T7" fmla="*/ 0 h 21"/>
                <a:gd name="T8" fmla="*/ 1 w 34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1">
                  <a:moveTo>
                    <a:pt x="1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2" y="14"/>
                    <a:pt x="33" y="7"/>
                    <a:pt x="34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253"/>
            <p:cNvSpPr>
              <a:spLocks/>
            </p:cNvSpPr>
            <p:nvPr/>
          </p:nvSpPr>
          <p:spPr bwMode="auto">
            <a:xfrm>
              <a:off x="5143462" y="3025052"/>
              <a:ext cx="227700" cy="230953"/>
            </a:xfrm>
            <a:custGeom>
              <a:avLst/>
              <a:gdLst>
                <a:gd name="T0" fmla="*/ 89 w 89"/>
                <a:gd name="T1" fmla="*/ 90 h 90"/>
                <a:gd name="T2" fmla="*/ 57 w 89"/>
                <a:gd name="T3" fmla="*/ 90 h 90"/>
                <a:gd name="T4" fmla="*/ 0 w 89"/>
                <a:gd name="T5" fmla="*/ 33 h 90"/>
                <a:gd name="T6" fmla="*/ 0 w 89"/>
                <a:gd name="T7" fmla="*/ 0 h 90"/>
                <a:gd name="T8" fmla="*/ 89 w 89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0">
                  <a:moveTo>
                    <a:pt x="89" y="90"/>
                  </a:moveTo>
                  <a:cubicBezTo>
                    <a:pt x="57" y="90"/>
                    <a:pt x="57" y="90"/>
                    <a:pt x="57" y="90"/>
                  </a:cubicBezTo>
                  <a:cubicBezTo>
                    <a:pt x="57" y="59"/>
                    <a:pt x="31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89" y="41"/>
                    <a:pt x="89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Rectangle 254"/>
            <p:cNvSpPr>
              <a:spLocks noChangeArrowheads="1"/>
            </p:cNvSpPr>
            <p:nvPr/>
          </p:nvSpPr>
          <p:spPr bwMode="auto">
            <a:xfrm>
              <a:off x="5058888" y="3284196"/>
              <a:ext cx="43371" cy="542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Rectangle 255"/>
            <p:cNvSpPr>
              <a:spLocks noChangeArrowheads="1"/>
            </p:cNvSpPr>
            <p:nvPr/>
          </p:nvSpPr>
          <p:spPr bwMode="auto">
            <a:xfrm>
              <a:off x="5122860" y="3218054"/>
              <a:ext cx="41203" cy="1203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Rectangle 256"/>
            <p:cNvSpPr>
              <a:spLocks noChangeArrowheads="1"/>
            </p:cNvSpPr>
            <p:nvPr/>
          </p:nvSpPr>
          <p:spPr bwMode="auto">
            <a:xfrm>
              <a:off x="5184664" y="3182273"/>
              <a:ext cx="41203" cy="1561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247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5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38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38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38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38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938"/>
                            </p:stCondLst>
                            <p:childTnLst>
                              <p:par>
                                <p:cTn id="5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438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38"/>
                            </p:stCondLst>
                            <p:childTnLst>
                              <p:par>
                                <p:cTn id="7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438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18" grpId="0" animBg="1"/>
      <p:bldP spid="22" grpId="0" animBg="1"/>
      <p:bldP spid="26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867563">
            <a:off x="3088217" y="1555886"/>
            <a:ext cx="4521645" cy="22018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05807" y="2923559"/>
            <a:ext cx="1319403" cy="1319403"/>
            <a:chOff x="4040967" y="1897043"/>
            <a:chExt cx="4526819" cy="4526819"/>
          </a:xfrm>
        </p:grpSpPr>
        <p:sp>
          <p:nvSpPr>
            <p:cNvPr id="4" name="椭圆 3"/>
            <p:cNvSpPr/>
            <p:nvPr/>
          </p:nvSpPr>
          <p:spPr>
            <a:xfrm>
              <a:off x="4251726" y="2107802"/>
              <a:ext cx="4105303" cy="4105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040967" y="1897043"/>
              <a:ext cx="4526819" cy="4526819"/>
            </a:xfrm>
            <a:prstGeom prst="ellipse">
              <a:avLst/>
            </a:prstGeom>
            <a:noFill/>
            <a:ln w="38100">
              <a:solidFill>
                <a:srgbClr val="52A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4908" y="3744650"/>
            <a:ext cx="2021203" cy="8644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99277" y="3218047"/>
            <a:ext cx="755335" cy="64633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3600" b="1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600" b="1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815209" y="3434677"/>
            <a:ext cx="4465259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Summer a lot of things began to trivial for example, I hide in behind the morning in a hurry to eat text, breathed life back to the story, then through these years of ladder to update a day in and day</a:t>
            </a:r>
          </a:p>
          <a:p>
            <a:pPr>
              <a:lnSpc>
                <a:spcPct val="150000"/>
              </a:lnSpc>
            </a:pP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5782507" y="3047495"/>
            <a:ext cx="2340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这里输入文字标题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498439" y="3969280"/>
            <a:ext cx="3237573" cy="2888720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525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102798" y="1778695"/>
            <a:ext cx="5599712" cy="3759691"/>
            <a:chOff x="3228152" y="1668622"/>
            <a:chExt cx="6045620" cy="4059078"/>
          </a:xfrm>
          <a:solidFill>
            <a:srgbClr val="E70014"/>
          </a:solidFill>
        </p:grpSpPr>
        <p:sp>
          <p:nvSpPr>
            <p:cNvPr id="7" name="KSO_Shape"/>
            <p:cNvSpPr>
              <a:spLocks/>
            </p:cNvSpPr>
            <p:nvPr/>
          </p:nvSpPr>
          <p:spPr bwMode="auto">
            <a:xfrm>
              <a:off x="6019800" y="2522538"/>
              <a:ext cx="3253972" cy="3205162"/>
            </a:xfrm>
            <a:custGeom>
              <a:avLst/>
              <a:gdLst>
                <a:gd name="T0" fmla="*/ 351815 w 2443615"/>
                <a:gd name="T1" fmla="*/ 127711 h 2406492"/>
                <a:gd name="T2" fmla="*/ 127265 w 2443615"/>
                <a:gd name="T3" fmla="*/ 352436 h 2406492"/>
                <a:gd name="T4" fmla="*/ 351815 w 2443615"/>
                <a:gd name="T5" fmla="*/ 577161 h 2406492"/>
                <a:gd name="T6" fmla="*/ 576364 w 2443615"/>
                <a:gd name="T7" fmla="*/ 352436 h 2406492"/>
                <a:gd name="T8" fmla="*/ 351815 w 2443615"/>
                <a:gd name="T9" fmla="*/ 127711 h 2406492"/>
                <a:gd name="T10" fmla="*/ 323002 w 2443615"/>
                <a:gd name="T11" fmla="*/ 0 h 2406492"/>
                <a:gd name="T12" fmla="*/ 380627 w 2443615"/>
                <a:gd name="T13" fmla="*/ 0 h 2406492"/>
                <a:gd name="T14" fmla="*/ 393151 w 2443615"/>
                <a:gd name="T15" fmla="*/ 71092 h 2406492"/>
                <a:gd name="T16" fmla="*/ 500853 w 2443615"/>
                <a:gd name="T17" fmla="*/ 110323 h 2406492"/>
                <a:gd name="T18" fmla="*/ 556109 w 2443615"/>
                <a:gd name="T19" fmla="*/ 63920 h 2406492"/>
                <a:gd name="T20" fmla="*/ 600251 w 2443615"/>
                <a:gd name="T21" fmla="*/ 100990 h 2406492"/>
                <a:gd name="T22" fmla="*/ 564182 w 2443615"/>
                <a:gd name="T23" fmla="*/ 163505 h 2406492"/>
                <a:gd name="T24" fmla="*/ 621490 w 2443615"/>
                <a:gd name="T25" fmla="*/ 262842 h 2406492"/>
                <a:gd name="T26" fmla="*/ 693623 w 2443615"/>
                <a:gd name="T27" fmla="*/ 262840 h 2406492"/>
                <a:gd name="T28" fmla="*/ 703629 w 2443615"/>
                <a:gd name="T29" fmla="*/ 319633 h 2406492"/>
                <a:gd name="T30" fmla="*/ 635846 w 2443615"/>
                <a:gd name="T31" fmla="*/ 344321 h 2406492"/>
                <a:gd name="T32" fmla="*/ 615944 w 2443615"/>
                <a:gd name="T33" fmla="*/ 457282 h 2406492"/>
                <a:gd name="T34" fmla="*/ 671201 w 2443615"/>
                <a:gd name="T35" fmla="*/ 503683 h 2406492"/>
                <a:gd name="T36" fmla="*/ 642389 w 2443615"/>
                <a:gd name="T37" fmla="*/ 553626 h 2406492"/>
                <a:gd name="T38" fmla="*/ 574608 w 2443615"/>
                <a:gd name="T39" fmla="*/ 528934 h 2406492"/>
                <a:gd name="T40" fmla="*/ 486808 w 2443615"/>
                <a:gd name="T41" fmla="*/ 602665 h 2406492"/>
                <a:gd name="T42" fmla="*/ 499336 w 2443615"/>
                <a:gd name="T43" fmla="*/ 673756 h 2406492"/>
                <a:gd name="T44" fmla="*/ 445187 w 2443615"/>
                <a:gd name="T45" fmla="*/ 693480 h 2406492"/>
                <a:gd name="T46" fmla="*/ 409122 w 2443615"/>
                <a:gd name="T47" fmla="*/ 630963 h 2406492"/>
                <a:gd name="T48" fmla="*/ 294507 w 2443615"/>
                <a:gd name="T49" fmla="*/ 630963 h 2406492"/>
                <a:gd name="T50" fmla="*/ 258443 w 2443615"/>
                <a:gd name="T51" fmla="*/ 693480 h 2406492"/>
                <a:gd name="T52" fmla="*/ 204294 w 2443615"/>
                <a:gd name="T53" fmla="*/ 673756 h 2406492"/>
                <a:gd name="T54" fmla="*/ 216821 w 2443615"/>
                <a:gd name="T55" fmla="*/ 602665 h 2406492"/>
                <a:gd name="T56" fmla="*/ 129022 w 2443615"/>
                <a:gd name="T57" fmla="*/ 528934 h 2406492"/>
                <a:gd name="T58" fmla="*/ 61240 w 2443615"/>
                <a:gd name="T59" fmla="*/ 553626 h 2406492"/>
                <a:gd name="T60" fmla="*/ 32428 w 2443615"/>
                <a:gd name="T61" fmla="*/ 503683 h 2406492"/>
                <a:gd name="T62" fmla="*/ 87685 w 2443615"/>
                <a:gd name="T63" fmla="*/ 457282 h 2406492"/>
                <a:gd name="T64" fmla="*/ 67783 w 2443615"/>
                <a:gd name="T65" fmla="*/ 344321 h 2406492"/>
                <a:gd name="T66" fmla="*/ 0 w 2443615"/>
                <a:gd name="T67" fmla="*/ 319633 h 2406492"/>
                <a:gd name="T68" fmla="*/ 10006 w 2443615"/>
                <a:gd name="T69" fmla="*/ 262840 h 2406492"/>
                <a:gd name="T70" fmla="*/ 82138 w 2443615"/>
                <a:gd name="T71" fmla="*/ 262842 h 2406492"/>
                <a:gd name="T72" fmla="*/ 139446 w 2443615"/>
                <a:gd name="T73" fmla="*/ 163505 h 2406492"/>
                <a:gd name="T74" fmla="*/ 103378 w 2443615"/>
                <a:gd name="T75" fmla="*/ 100990 h 2406492"/>
                <a:gd name="T76" fmla="*/ 147520 w 2443615"/>
                <a:gd name="T77" fmla="*/ 63920 h 2406492"/>
                <a:gd name="T78" fmla="*/ 202776 w 2443615"/>
                <a:gd name="T79" fmla="*/ 110323 h 2406492"/>
                <a:gd name="T80" fmla="*/ 310478 w 2443615"/>
                <a:gd name="T81" fmla="*/ 71092 h 24064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43615" h="2406492">
                  <a:moveTo>
                    <a:pt x="1221807" y="443178"/>
                  </a:moveTo>
                  <a:cubicBezTo>
                    <a:pt x="791117" y="443178"/>
                    <a:pt x="441973" y="792322"/>
                    <a:pt x="441973" y="1223012"/>
                  </a:cubicBezTo>
                  <a:cubicBezTo>
                    <a:pt x="441973" y="1653702"/>
                    <a:pt x="791117" y="2002846"/>
                    <a:pt x="1221807" y="2002846"/>
                  </a:cubicBezTo>
                  <a:cubicBezTo>
                    <a:pt x="1652497" y="2002846"/>
                    <a:pt x="2001641" y="1653702"/>
                    <a:pt x="2001641" y="1223012"/>
                  </a:cubicBezTo>
                  <a:cubicBezTo>
                    <a:pt x="2001641" y="792322"/>
                    <a:pt x="1652497" y="443178"/>
                    <a:pt x="1221807" y="443178"/>
                  </a:cubicBezTo>
                  <a:close/>
                  <a:moveTo>
                    <a:pt x="1121747" y="0"/>
                  </a:moveTo>
                  <a:lnTo>
                    <a:pt x="1321868" y="0"/>
                  </a:lnTo>
                  <a:lnTo>
                    <a:pt x="1365362" y="246702"/>
                  </a:lnTo>
                  <a:cubicBezTo>
                    <a:pt x="1497994" y="266203"/>
                    <a:pt x="1625261" y="312525"/>
                    <a:pt x="1739400" y="382840"/>
                  </a:cubicBezTo>
                  <a:lnTo>
                    <a:pt x="1931295" y="221813"/>
                  </a:lnTo>
                  <a:lnTo>
                    <a:pt x="2084596" y="350449"/>
                  </a:lnTo>
                  <a:lnTo>
                    <a:pt x="1959337" y="567390"/>
                  </a:lnTo>
                  <a:cubicBezTo>
                    <a:pt x="2048403" y="667584"/>
                    <a:pt x="2116120" y="784874"/>
                    <a:pt x="2158357" y="912104"/>
                  </a:cubicBezTo>
                  <a:lnTo>
                    <a:pt x="2408865" y="912098"/>
                  </a:lnTo>
                  <a:lnTo>
                    <a:pt x="2443615" y="1109179"/>
                  </a:lnTo>
                  <a:lnTo>
                    <a:pt x="2208214" y="1194851"/>
                  </a:lnTo>
                  <a:cubicBezTo>
                    <a:pt x="2212040" y="1328854"/>
                    <a:pt x="2188522" y="1462233"/>
                    <a:pt x="2139095" y="1586846"/>
                  </a:cubicBezTo>
                  <a:lnTo>
                    <a:pt x="2330998" y="1747864"/>
                  </a:lnTo>
                  <a:lnTo>
                    <a:pt x="2230938" y="1921175"/>
                  </a:lnTo>
                  <a:lnTo>
                    <a:pt x="1995541" y="1835490"/>
                  </a:lnTo>
                  <a:cubicBezTo>
                    <a:pt x="1912336" y="1940602"/>
                    <a:pt x="1808586" y="2027658"/>
                    <a:pt x="1690623" y="2091346"/>
                  </a:cubicBezTo>
                  <a:lnTo>
                    <a:pt x="1734130" y="2338046"/>
                  </a:lnTo>
                  <a:lnTo>
                    <a:pt x="1546077" y="2406492"/>
                  </a:lnTo>
                  <a:lnTo>
                    <a:pt x="1420828" y="2189544"/>
                  </a:lnTo>
                  <a:cubicBezTo>
                    <a:pt x="1289525" y="2216580"/>
                    <a:pt x="1154089" y="2216580"/>
                    <a:pt x="1022786" y="2189544"/>
                  </a:cubicBezTo>
                  <a:lnTo>
                    <a:pt x="897539" y="2406492"/>
                  </a:lnTo>
                  <a:lnTo>
                    <a:pt x="709486" y="2338046"/>
                  </a:lnTo>
                  <a:lnTo>
                    <a:pt x="752993" y="2091346"/>
                  </a:lnTo>
                  <a:cubicBezTo>
                    <a:pt x="635030" y="2027658"/>
                    <a:pt x="531280" y="1940601"/>
                    <a:pt x="448076" y="1835490"/>
                  </a:cubicBezTo>
                  <a:lnTo>
                    <a:pt x="212678" y="1921175"/>
                  </a:lnTo>
                  <a:lnTo>
                    <a:pt x="112617" y="1747864"/>
                  </a:lnTo>
                  <a:lnTo>
                    <a:pt x="304520" y="1586846"/>
                  </a:lnTo>
                  <a:cubicBezTo>
                    <a:pt x="255094" y="1462233"/>
                    <a:pt x="231575" y="1328854"/>
                    <a:pt x="235401" y="1194851"/>
                  </a:cubicBezTo>
                  <a:lnTo>
                    <a:pt x="0" y="1109179"/>
                  </a:lnTo>
                  <a:lnTo>
                    <a:pt x="34750" y="912098"/>
                  </a:lnTo>
                  <a:lnTo>
                    <a:pt x="285257" y="912104"/>
                  </a:lnTo>
                  <a:cubicBezTo>
                    <a:pt x="327494" y="784874"/>
                    <a:pt x="395211" y="667583"/>
                    <a:pt x="484278" y="567390"/>
                  </a:cubicBezTo>
                  <a:lnTo>
                    <a:pt x="359019" y="350449"/>
                  </a:lnTo>
                  <a:lnTo>
                    <a:pt x="512321" y="221813"/>
                  </a:lnTo>
                  <a:lnTo>
                    <a:pt x="704216" y="382840"/>
                  </a:lnTo>
                  <a:cubicBezTo>
                    <a:pt x="818353" y="312525"/>
                    <a:pt x="945621" y="266204"/>
                    <a:pt x="1078253" y="246702"/>
                  </a:cubicBezTo>
                  <a:lnTo>
                    <a:pt x="1121747" y="0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  <a:extLst/>
          </p:spPr>
          <p:txBody>
            <a:bodyPr lIns="501445" tIns="575655" rIns="501445" bIns="614746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KSO_Shape"/>
            <p:cNvSpPr>
              <a:spLocks/>
            </p:cNvSpPr>
            <p:nvPr/>
          </p:nvSpPr>
          <p:spPr bwMode="auto">
            <a:xfrm>
              <a:off x="4267200" y="1668622"/>
              <a:ext cx="2206222" cy="2173128"/>
            </a:xfrm>
            <a:custGeom>
              <a:avLst/>
              <a:gdLst>
                <a:gd name="T0" fmla="*/ 351815 w 2443615"/>
                <a:gd name="T1" fmla="*/ 127711 h 2406492"/>
                <a:gd name="T2" fmla="*/ 127265 w 2443615"/>
                <a:gd name="T3" fmla="*/ 352436 h 2406492"/>
                <a:gd name="T4" fmla="*/ 351815 w 2443615"/>
                <a:gd name="T5" fmla="*/ 577161 h 2406492"/>
                <a:gd name="T6" fmla="*/ 576364 w 2443615"/>
                <a:gd name="T7" fmla="*/ 352436 h 2406492"/>
                <a:gd name="T8" fmla="*/ 351815 w 2443615"/>
                <a:gd name="T9" fmla="*/ 127711 h 2406492"/>
                <a:gd name="T10" fmla="*/ 323002 w 2443615"/>
                <a:gd name="T11" fmla="*/ 0 h 2406492"/>
                <a:gd name="T12" fmla="*/ 380627 w 2443615"/>
                <a:gd name="T13" fmla="*/ 0 h 2406492"/>
                <a:gd name="T14" fmla="*/ 393151 w 2443615"/>
                <a:gd name="T15" fmla="*/ 71092 h 2406492"/>
                <a:gd name="T16" fmla="*/ 500853 w 2443615"/>
                <a:gd name="T17" fmla="*/ 110323 h 2406492"/>
                <a:gd name="T18" fmla="*/ 556109 w 2443615"/>
                <a:gd name="T19" fmla="*/ 63920 h 2406492"/>
                <a:gd name="T20" fmla="*/ 600251 w 2443615"/>
                <a:gd name="T21" fmla="*/ 100990 h 2406492"/>
                <a:gd name="T22" fmla="*/ 564182 w 2443615"/>
                <a:gd name="T23" fmla="*/ 163505 h 2406492"/>
                <a:gd name="T24" fmla="*/ 621490 w 2443615"/>
                <a:gd name="T25" fmla="*/ 262842 h 2406492"/>
                <a:gd name="T26" fmla="*/ 693623 w 2443615"/>
                <a:gd name="T27" fmla="*/ 262840 h 2406492"/>
                <a:gd name="T28" fmla="*/ 703629 w 2443615"/>
                <a:gd name="T29" fmla="*/ 319633 h 2406492"/>
                <a:gd name="T30" fmla="*/ 635846 w 2443615"/>
                <a:gd name="T31" fmla="*/ 344321 h 2406492"/>
                <a:gd name="T32" fmla="*/ 615944 w 2443615"/>
                <a:gd name="T33" fmla="*/ 457282 h 2406492"/>
                <a:gd name="T34" fmla="*/ 671201 w 2443615"/>
                <a:gd name="T35" fmla="*/ 503683 h 2406492"/>
                <a:gd name="T36" fmla="*/ 642389 w 2443615"/>
                <a:gd name="T37" fmla="*/ 553626 h 2406492"/>
                <a:gd name="T38" fmla="*/ 574608 w 2443615"/>
                <a:gd name="T39" fmla="*/ 528934 h 2406492"/>
                <a:gd name="T40" fmla="*/ 486808 w 2443615"/>
                <a:gd name="T41" fmla="*/ 602665 h 2406492"/>
                <a:gd name="T42" fmla="*/ 499336 w 2443615"/>
                <a:gd name="T43" fmla="*/ 673756 h 2406492"/>
                <a:gd name="T44" fmla="*/ 445187 w 2443615"/>
                <a:gd name="T45" fmla="*/ 693480 h 2406492"/>
                <a:gd name="T46" fmla="*/ 409122 w 2443615"/>
                <a:gd name="T47" fmla="*/ 630963 h 2406492"/>
                <a:gd name="T48" fmla="*/ 294507 w 2443615"/>
                <a:gd name="T49" fmla="*/ 630963 h 2406492"/>
                <a:gd name="T50" fmla="*/ 258443 w 2443615"/>
                <a:gd name="T51" fmla="*/ 693480 h 2406492"/>
                <a:gd name="T52" fmla="*/ 204294 w 2443615"/>
                <a:gd name="T53" fmla="*/ 673756 h 2406492"/>
                <a:gd name="T54" fmla="*/ 216821 w 2443615"/>
                <a:gd name="T55" fmla="*/ 602665 h 2406492"/>
                <a:gd name="T56" fmla="*/ 129022 w 2443615"/>
                <a:gd name="T57" fmla="*/ 528934 h 2406492"/>
                <a:gd name="T58" fmla="*/ 61240 w 2443615"/>
                <a:gd name="T59" fmla="*/ 553626 h 2406492"/>
                <a:gd name="T60" fmla="*/ 32428 w 2443615"/>
                <a:gd name="T61" fmla="*/ 503683 h 2406492"/>
                <a:gd name="T62" fmla="*/ 87685 w 2443615"/>
                <a:gd name="T63" fmla="*/ 457282 h 2406492"/>
                <a:gd name="T64" fmla="*/ 67783 w 2443615"/>
                <a:gd name="T65" fmla="*/ 344321 h 2406492"/>
                <a:gd name="T66" fmla="*/ 0 w 2443615"/>
                <a:gd name="T67" fmla="*/ 319633 h 2406492"/>
                <a:gd name="T68" fmla="*/ 10006 w 2443615"/>
                <a:gd name="T69" fmla="*/ 262840 h 2406492"/>
                <a:gd name="T70" fmla="*/ 82138 w 2443615"/>
                <a:gd name="T71" fmla="*/ 262842 h 2406492"/>
                <a:gd name="T72" fmla="*/ 139446 w 2443615"/>
                <a:gd name="T73" fmla="*/ 163505 h 2406492"/>
                <a:gd name="T74" fmla="*/ 103378 w 2443615"/>
                <a:gd name="T75" fmla="*/ 100990 h 2406492"/>
                <a:gd name="T76" fmla="*/ 147520 w 2443615"/>
                <a:gd name="T77" fmla="*/ 63920 h 2406492"/>
                <a:gd name="T78" fmla="*/ 202776 w 2443615"/>
                <a:gd name="T79" fmla="*/ 110323 h 2406492"/>
                <a:gd name="T80" fmla="*/ 310478 w 2443615"/>
                <a:gd name="T81" fmla="*/ 71092 h 24064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43615" h="2406492">
                  <a:moveTo>
                    <a:pt x="1221807" y="443178"/>
                  </a:moveTo>
                  <a:cubicBezTo>
                    <a:pt x="791117" y="443178"/>
                    <a:pt x="441973" y="792322"/>
                    <a:pt x="441973" y="1223012"/>
                  </a:cubicBezTo>
                  <a:cubicBezTo>
                    <a:pt x="441973" y="1653702"/>
                    <a:pt x="791117" y="2002846"/>
                    <a:pt x="1221807" y="2002846"/>
                  </a:cubicBezTo>
                  <a:cubicBezTo>
                    <a:pt x="1652497" y="2002846"/>
                    <a:pt x="2001641" y="1653702"/>
                    <a:pt x="2001641" y="1223012"/>
                  </a:cubicBezTo>
                  <a:cubicBezTo>
                    <a:pt x="2001641" y="792322"/>
                    <a:pt x="1652497" y="443178"/>
                    <a:pt x="1221807" y="443178"/>
                  </a:cubicBezTo>
                  <a:close/>
                  <a:moveTo>
                    <a:pt x="1121747" y="0"/>
                  </a:moveTo>
                  <a:lnTo>
                    <a:pt x="1321868" y="0"/>
                  </a:lnTo>
                  <a:lnTo>
                    <a:pt x="1365362" y="246702"/>
                  </a:lnTo>
                  <a:cubicBezTo>
                    <a:pt x="1497994" y="266203"/>
                    <a:pt x="1625261" y="312525"/>
                    <a:pt x="1739400" y="382840"/>
                  </a:cubicBezTo>
                  <a:lnTo>
                    <a:pt x="1931295" y="221813"/>
                  </a:lnTo>
                  <a:lnTo>
                    <a:pt x="2084596" y="350449"/>
                  </a:lnTo>
                  <a:lnTo>
                    <a:pt x="1959337" y="567390"/>
                  </a:lnTo>
                  <a:cubicBezTo>
                    <a:pt x="2048403" y="667584"/>
                    <a:pt x="2116120" y="784874"/>
                    <a:pt x="2158357" y="912104"/>
                  </a:cubicBezTo>
                  <a:lnTo>
                    <a:pt x="2408865" y="912098"/>
                  </a:lnTo>
                  <a:lnTo>
                    <a:pt x="2443615" y="1109179"/>
                  </a:lnTo>
                  <a:lnTo>
                    <a:pt x="2208214" y="1194851"/>
                  </a:lnTo>
                  <a:cubicBezTo>
                    <a:pt x="2212040" y="1328854"/>
                    <a:pt x="2188522" y="1462233"/>
                    <a:pt x="2139095" y="1586846"/>
                  </a:cubicBezTo>
                  <a:lnTo>
                    <a:pt x="2330998" y="1747864"/>
                  </a:lnTo>
                  <a:lnTo>
                    <a:pt x="2230938" y="1921175"/>
                  </a:lnTo>
                  <a:lnTo>
                    <a:pt x="1995541" y="1835490"/>
                  </a:lnTo>
                  <a:cubicBezTo>
                    <a:pt x="1912336" y="1940602"/>
                    <a:pt x="1808586" y="2027658"/>
                    <a:pt x="1690623" y="2091346"/>
                  </a:cubicBezTo>
                  <a:lnTo>
                    <a:pt x="1734130" y="2338046"/>
                  </a:lnTo>
                  <a:lnTo>
                    <a:pt x="1546077" y="2406492"/>
                  </a:lnTo>
                  <a:lnTo>
                    <a:pt x="1420828" y="2189544"/>
                  </a:lnTo>
                  <a:cubicBezTo>
                    <a:pt x="1289525" y="2216580"/>
                    <a:pt x="1154089" y="2216580"/>
                    <a:pt x="1022786" y="2189544"/>
                  </a:cubicBezTo>
                  <a:lnTo>
                    <a:pt x="897539" y="2406492"/>
                  </a:lnTo>
                  <a:lnTo>
                    <a:pt x="709486" y="2338046"/>
                  </a:lnTo>
                  <a:lnTo>
                    <a:pt x="752993" y="2091346"/>
                  </a:lnTo>
                  <a:cubicBezTo>
                    <a:pt x="635030" y="2027658"/>
                    <a:pt x="531280" y="1940601"/>
                    <a:pt x="448076" y="1835490"/>
                  </a:cubicBezTo>
                  <a:lnTo>
                    <a:pt x="212678" y="1921175"/>
                  </a:lnTo>
                  <a:lnTo>
                    <a:pt x="112617" y="1747864"/>
                  </a:lnTo>
                  <a:lnTo>
                    <a:pt x="304520" y="1586846"/>
                  </a:lnTo>
                  <a:cubicBezTo>
                    <a:pt x="255094" y="1462233"/>
                    <a:pt x="231575" y="1328854"/>
                    <a:pt x="235401" y="1194851"/>
                  </a:cubicBezTo>
                  <a:lnTo>
                    <a:pt x="0" y="1109179"/>
                  </a:lnTo>
                  <a:lnTo>
                    <a:pt x="34750" y="912098"/>
                  </a:lnTo>
                  <a:lnTo>
                    <a:pt x="285257" y="912104"/>
                  </a:lnTo>
                  <a:cubicBezTo>
                    <a:pt x="327494" y="784874"/>
                    <a:pt x="395211" y="667583"/>
                    <a:pt x="484278" y="567390"/>
                  </a:cubicBezTo>
                  <a:lnTo>
                    <a:pt x="359019" y="350449"/>
                  </a:lnTo>
                  <a:lnTo>
                    <a:pt x="512321" y="221813"/>
                  </a:lnTo>
                  <a:lnTo>
                    <a:pt x="704216" y="382840"/>
                  </a:lnTo>
                  <a:cubicBezTo>
                    <a:pt x="818353" y="312525"/>
                    <a:pt x="945621" y="266204"/>
                    <a:pt x="1078253" y="246702"/>
                  </a:cubicBezTo>
                  <a:lnTo>
                    <a:pt x="1121747" y="0"/>
                  </a:ln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  <a:extLst/>
          </p:spPr>
          <p:txBody>
            <a:bodyPr lIns="501445" tIns="575655" rIns="501445" bIns="614746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KSO_Shape"/>
            <p:cNvSpPr>
              <a:spLocks/>
            </p:cNvSpPr>
            <p:nvPr/>
          </p:nvSpPr>
          <p:spPr bwMode="auto">
            <a:xfrm>
              <a:off x="3228152" y="3554572"/>
              <a:ext cx="1626019" cy="1601628"/>
            </a:xfrm>
            <a:custGeom>
              <a:avLst/>
              <a:gdLst>
                <a:gd name="T0" fmla="*/ 351815 w 2443615"/>
                <a:gd name="T1" fmla="*/ 127711 h 2406492"/>
                <a:gd name="T2" fmla="*/ 127265 w 2443615"/>
                <a:gd name="T3" fmla="*/ 352436 h 2406492"/>
                <a:gd name="T4" fmla="*/ 351815 w 2443615"/>
                <a:gd name="T5" fmla="*/ 577161 h 2406492"/>
                <a:gd name="T6" fmla="*/ 576364 w 2443615"/>
                <a:gd name="T7" fmla="*/ 352436 h 2406492"/>
                <a:gd name="T8" fmla="*/ 351815 w 2443615"/>
                <a:gd name="T9" fmla="*/ 127711 h 2406492"/>
                <a:gd name="T10" fmla="*/ 323002 w 2443615"/>
                <a:gd name="T11" fmla="*/ 0 h 2406492"/>
                <a:gd name="T12" fmla="*/ 380627 w 2443615"/>
                <a:gd name="T13" fmla="*/ 0 h 2406492"/>
                <a:gd name="T14" fmla="*/ 393151 w 2443615"/>
                <a:gd name="T15" fmla="*/ 71092 h 2406492"/>
                <a:gd name="T16" fmla="*/ 500853 w 2443615"/>
                <a:gd name="T17" fmla="*/ 110323 h 2406492"/>
                <a:gd name="T18" fmla="*/ 556109 w 2443615"/>
                <a:gd name="T19" fmla="*/ 63920 h 2406492"/>
                <a:gd name="T20" fmla="*/ 600251 w 2443615"/>
                <a:gd name="T21" fmla="*/ 100990 h 2406492"/>
                <a:gd name="T22" fmla="*/ 564182 w 2443615"/>
                <a:gd name="T23" fmla="*/ 163505 h 2406492"/>
                <a:gd name="T24" fmla="*/ 621490 w 2443615"/>
                <a:gd name="T25" fmla="*/ 262842 h 2406492"/>
                <a:gd name="T26" fmla="*/ 693623 w 2443615"/>
                <a:gd name="T27" fmla="*/ 262840 h 2406492"/>
                <a:gd name="T28" fmla="*/ 703629 w 2443615"/>
                <a:gd name="T29" fmla="*/ 319633 h 2406492"/>
                <a:gd name="T30" fmla="*/ 635846 w 2443615"/>
                <a:gd name="T31" fmla="*/ 344321 h 2406492"/>
                <a:gd name="T32" fmla="*/ 615944 w 2443615"/>
                <a:gd name="T33" fmla="*/ 457282 h 2406492"/>
                <a:gd name="T34" fmla="*/ 671201 w 2443615"/>
                <a:gd name="T35" fmla="*/ 503683 h 2406492"/>
                <a:gd name="T36" fmla="*/ 642389 w 2443615"/>
                <a:gd name="T37" fmla="*/ 553626 h 2406492"/>
                <a:gd name="T38" fmla="*/ 574608 w 2443615"/>
                <a:gd name="T39" fmla="*/ 528934 h 2406492"/>
                <a:gd name="T40" fmla="*/ 486808 w 2443615"/>
                <a:gd name="T41" fmla="*/ 602665 h 2406492"/>
                <a:gd name="T42" fmla="*/ 499336 w 2443615"/>
                <a:gd name="T43" fmla="*/ 673756 h 2406492"/>
                <a:gd name="T44" fmla="*/ 445187 w 2443615"/>
                <a:gd name="T45" fmla="*/ 693480 h 2406492"/>
                <a:gd name="T46" fmla="*/ 409122 w 2443615"/>
                <a:gd name="T47" fmla="*/ 630963 h 2406492"/>
                <a:gd name="T48" fmla="*/ 294507 w 2443615"/>
                <a:gd name="T49" fmla="*/ 630963 h 2406492"/>
                <a:gd name="T50" fmla="*/ 258443 w 2443615"/>
                <a:gd name="T51" fmla="*/ 693480 h 2406492"/>
                <a:gd name="T52" fmla="*/ 204294 w 2443615"/>
                <a:gd name="T53" fmla="*/ 673756 h 2406492"/>
                <a:gd name="T54" fmla="*/ 216821 w 2443615"/>
                <a:gd name="T55" fmla="*/ 602665 h 2406492"/>
                <a:gd name="T56" fmla="*/ 129022 w 2443615"/>
                <a:gd name="T57" fmla="*/ 528934 h 2406492"/>
                <a:gd name="T58" fmla="*/ 61240 w 2443615"/>
                <a:gd name="T59" fmla="*/ 553626 h 2406492"/>
                <a:gd name="T60" fmla="*/ 32428 w 2443615"/>
                <a:gd name="T61" fmla="*/ 503683 h 2406492"/>
                <a:gd name="T62" fmla="*/ 87685 w 2443615"/>
                <a:gd name="T63" fmla="*/ 457282 h 2406492"/>
                <a:gd name="T64" fmla="*/ 67783 w 2443615"/>
                <a:gd name="T65" fmla="*/ 344321 h 2406492"/>
                <a:gd name="T66" fmla="*/ 0 w 2443615"/>
                <a:gd name="T67" fmla="*/ 319633 h 2406492"/>
                <a:gd name="T68" fmla="*/ 10006 w 2443615"/>
                <a:gd name="T69" fmla="*/ 262840 h 2406492"/>
                <a:gd name="T70" fmla="*/ 82138 w 2443615"/>
                <a:gd name="T71" fmla="*/ 262842 h 2406492"/>
                <a:gd name="T72" fmla="*/ 139446 w 2443615"/>
                <a:gd name="T73" fmla="*/ 163505 h 2406492"/>
                <a:gd name="T74" fmla="*/ 103378 w 2443615"/>
                <a:gd name="T75" fmla="*/ 100990 h 2406492"/>
                <a:gd name="T76" fmla="*/ 147520 w 2443615"/>
                <a:gd name="T77" fmla="*/ 63920 h 2406492"/>
                <a:gd name="T78" fmla="*/ 202776 w 2443615"/>
                <a:gd name="T79" fmla="*/ 110323 h 2406492"/>
                <a:gd name="T80" fmla="*/ 310478 w 2443615"/>
                <a:gd name="T81" fmla="*/ 71092 h 24064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43615" h="2406492">
                  <a:moveTo>
                    <a:pt x="1221807" y="443178"/>
                  </a:moveTo>
                  <a:cubicBezTo>
                    <a:pt x="791117" y="443178"/>
                    <a:pt x="441973" y="792322"/>
                    <a:pt x="441973" y="1223012"/>
                  </a:cubicBezTo>
                  <a:cubicBezTo>
                    <a:pt x="441973" y="1653702"/>
                    <a:pt x="791117" y="2002846"/>
                    <a:pt x="1221807" y="2002846"/>
                  </a:cubicBezTo>
                  <a:cubicBezTo>
                    <a:pt x="1652497" y="2002846"/>
                    <a:pt x="2001641" y="1653702"/>
                    <a:pt x="2001641" y="1223012"/>
                  </a:cubicBezTo>
                  <a:cubicBezTo>
                    <a:pt x="2001641" y="792322"/>
                    <a:pt x="1652497" y="443178"/>
                    <a:pt x="1221807" y="443178"/>
                  </a:cubicBezTo>
                  <a:close/>
                  <a:moveTo>
                    <a:pt x="1121747" y="0"/>
                  </a:moveTo>
                  <a:lnTo>
                    <a:pt x="1321868" y="0"/>
                  </a:lnTo>
                  <a:lnTo>
                    <a:pt x="1365362" y="246702"/>
                  </a:lnTo>
                  <a:cubicBezTo>
                    <a:pt x="1497994" y="266203"/>
                    <a:pt x="1625261" y="312525"/>
                    <a:pt x="1739400" y="382840"/>
                  </a:cubicBezTo>
                  <a:lnTo>
                    <a:pt x="1931295" y="221813"/>
                  </a:lnTo>
                  <a:lnTo>
                    <a:pt x="2084596" y="350449"/>
                  </a:lnTo>
                  <a:lnTo>
                    <a:pt x="1959337" y="567390"/>
                  </a:lnTo>
                  <a:cubicBezTo>
                    <a:pt x="2048403" y="667584"/>
                    <a:pt x="2116120" y="784874"/>
                    <a:pt x="2158357" y="912104"/>
                  </a:cubicBezTo>
                  <a:lnTo>
                    <a:pt x="2408865" y="912098"/>
                  </a:lnTo>
                  <a:lnTo>
                    <a:pt x="2443615" y="1109179"/>
                  </a:lnTo>
                  <a:lnTo>
                    <a:pt x="2208214" y="1194851"/>
                  </a:lnTo>
                  <a:cubicBezTo>
                    <a:pt x="2212040" y="1328854"/>
                    <a:pt x="2188522" y="1462233"/>
                    <a:pt x="2139095" y="1586846"/>
                  </a:cubicBezTo>
                  <a:lnTo>
                    <a:pt x="2330998" y="1747864"/>
                  </a:lnTo>
                  <a:lnTo>
                    <a:pt x="2230938" y="1921175"/>
                  </a:lnTo>
                  <a:lnTo>
                    <a:pt x="1995541" y="1835490"/>
                  </a:lnTo>
                  <a:cubicBezTo>
                    <a:pt x="1912336" y="1940602"/>
                    <a:pt x="1808586" y="2027658"/>
                    <a:pt x="1690623" y="2091346"/>
                  </a:cubicBezTo>
                  <a:lnTo>
                    <a:pt x="1734130" y="2338046"/>
                  </a:lnTo>
                  <a:lnTo>
                    <a:pt x="1546077" y="2406492"/>
                  </a:lnTo>
                  <a:lnTo>
                    <a:pt x="1420828" y="2189544"/>
                  </a:lnTo>
                  <a:cubicBezTo>
                    <a:pt x="1289525" y="2216580"/>
                    <a:pt x="1154089" y="2216580"/>
                    <a:pt x="1022786" y="2189544"/>
                  </a:cubicBezTo>
                  <a:lnTo>
                    <a:pt x="897539" y="2406492"/>
                  </a:lnTo>
                  <a:lnTo>
                    <a:pt x="709486" y="2338046"/>
                  </a:lnTo>
                  <a:lnTo>
                    <a:pt x="752993" y="2091346"/>
                  </a:lnTo>
                  <a:cubicBezTo>
                    <a:pt x="635030" y="2027658"/>
                    <a:pt x="531280" y="1940601"/>
                    <a:pt x="448076" y="1835490"/>
                  </a:cubicBezTo>
                  <a:lnTo>
                    <a:pt x="212678" y="1921175"/>
                  </a:lnTo>
                  <a:lnTo>
                    <a:pt x="112617" y="1747864"/>
                  </a:lnTo>
                  <a:lnTo>
                    <a:pt x="304520" y="1586846"/>
                  </a:lnTo>
                  <a:cubicBezTo>
                    <a:pt x="255094" y="1462233"/>
                    <a:pt x="231575" y="1328854"/>
                    <a:pt x="235401" y="1194851"/>
                  </a:cubicBezTo>
                  <a:lnTo>
                    <a:pt x="0" y="1109179"/>
                  </a:lnTo>
                  <a:lnTo>
                    <a:pt x="34750" y="912098"/>
                  </a:lnTo>
                  <a:lnTo>
                    <a:pt x="285257" y="912104"/>
                  </a:lnTo>
                  <a:cubicBezTo>
                    <a:pt x="327494" y="784874"/>
                    <a:pt x="395211" y="667583"/>
                    <a:pt x="484278" y="567390"/>
                  </a:cubicBezTo>
                  <a:lnTo>
                    <a:pt x="359019" y="350449"/>
                  </a:lnTo>
                  <a:lnTo>
                    <a:pt x="512321" y="221813"/>
                  </a:lnTo>
                  <a:lnTo>
                    <a:pt x="704216" y="382840"/>
                  </a:lnTo>
                  <a:cubicBezTo>
                    <a:pt x="818353" y="312525"/>
                    <a:pt x="945621" y="266204"/>
                    <a:pt x="1078253" y="246702"/>
                  </a:cubicBezTo>
                  <a:lnTo>
                    <a:pt x="1121747" y="0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  <a:extLst/>
          </p:spPr>
          <p:txBody>
            <a:bodyPr lIns="501445" tIns="575655" rIns="501445" bIns="614746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KSO_Shape"/>
            <p:cNvSpPr>
              <a:spLocks/>
            </p:cNvSpPr>
            <p:nvPr/>
          </p:nvSpPr>
          <p:spPr bwMode="auto">
            <a:xfrm>
              <a:off x="7098493" y="3601212"/>
              <a:ext cx="1104900" cy="1047814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7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KSO_Shape"/>
            <p:cNvSpPr>
              <a:spLocks/>
            </p:cNvSpPr>
            <p:nvPr/>
          </p:nvSpPr>
          <p:spPr bwMode="auto">
            <a:xfrm>
              <a:off x="4923055" y="2450306"/>
              <a:ext cx="894512" cy="609759"/>
            </a:xfrm>
            <a:custGeom>
              <a:avLst/>
              <a:gdLst/>
              <a:ahLst/>
              <a:cxnLst/>
              <a:rect l="0" t="0" r="r" b="b"/>
              <a:pathLst>
                <a:path w="2608263" h="1778000">
                  <a:moveTo>
                    <a:pt x="1956693" y="381000"/>
                  </a:moveTo>
                  <a:lnTo>
                    <a:pt x="1966217" y="381397"/>
                  </a:lnTo>
                  <a:lnTo>
                    <a:pt x="1975740" y="382192"/>
                  </a:lnTo>
                  <a:lnTo>
                    <a:pt x="1986057" y="382986"/>
                  </a:lnTo>
                  <a:lnTo>
                    <a:pt x="1995581" y="384575"/>
                  </a:lnTo>
                  <a:lnTo>
                    <a:pt x="2005501" y="386562"/>
                  </a:lnTo>
                  <a:lnTo>
                    <a:pt x="2017819" y="388548"/>
                  </a:lnTo>
                  <a:lnTo>
                    <a:pt x="2025739" y="391726"/>
                  </a:lnTo>
                  <a:lnTo>
                    <a:pt x="2035263" y="394904"/>
                  </a:lnTo>
                  <a:lnTo>
                    <a:pt x="2045580" y="398876"/>
                  </a:lnTo>
                  <a:lnTo>
                    <a:pt x="2055500" y="403246"/>
                  </a:lnTo>
                  <a:lnTo>
                    <a:pt x="2065421" y="408807"/>
                  </a:lnTo>
                  <a:lnTo>
                    <a:pt x="2075738" y="414766"/>
                  </a:lnTo>
                  <a:lnTo>
                    <a:pt x="2101927" y="438998"/>
                  </a:lnTo>
                  <a:lnTo>
                    <a:pt x="2143990" y="446149"/>
                  </a:lnTo>
                  <a:lnTo>
                    <a:pt x="2147958" y="448929"/>
                  </a:lnTo>
                  <a:lnTo>
                    <a:pt x="2151926" y="452107"/>
                  </a:lnTo>
                  <a:lnTo>
                    <a:pt x="2155497" y="455683"/>
                  </a:lnTo>
                  <a:lnTo>
                    <a:pt x="2158672" y="459655"/>
                  </a:lnTo>
                  <a:lnTo>
                    <a:pt x="2161847" y="464025"/>
                  </a:lnTo>
                  <a:lnTo>
                    <a:pt x="2164624" y="468395"/>
                  </a:lnTo>
                  <a:lnTo>
                    <a:pt x="2169783" y="477531"/>
                  </a:lnTo>
                  <a:lnTo>
                    <a:pt x="2173751" y="485874"/>
                  </a:lnTo>
                  <a:lnTo>
                    <a:pt x="2176529" y="493024"/>
                  </a:lnTo>
                  <a:lnTo>
                    <a:pt x="2179306" y="499380"/>
                  </a:lnTo>
                  <a:lnTo>
                    <a:pt x="2182878" y="516064"/>
                  </a:lnTo>
                  <a:lnTo>
                    <a:pt x="2186052" y="532749"/>
                  </a:lnTo>
                  <a:lnTo>
                    <a:pt x="2188036" y="549433"/>
                  </a:lnTo>
                  <a:lnTo>
                    <a:pt x="2189623" y="565720"/>
                  </a:lnTo>
                  <a:lnTo>
                    <a:pt x="2190417" y="582008"/>
                  </a:lnTo>
                  <a:lnTo>
                    <a:pt x="2190814" y="598692"/>
                  </a:lnTo>
                  <a:lnTo>
                    <a:pt x="2190814" y="615376"/>
                  </a:lnTo>
                  <a:lnTo>
                    <a:pt x="2190417" y="632855"/>
                  </a:lnTo>
                  <a:lnTo>
                    <a:pt x="2190020" y="642389"/>
                  </a:lnTo>
                  <a:lnTo>
                    <a:pt x="2188830" y="656293"/>
                  </a:lnTo>
                  <a:lnTo>
                    <a:pt x="2185259" y="692840"/>
                  </a:lnTo>
                  <a:lnTo>
                    <a:pt x="2183671" y="711908"/>
                  </a:lnTo>
                  <a:lnTo>
                    <a:pt x="2182878" y="730578"/>
                  </a:lnTo>
                  <a:lnTo>
                    <a:pt x="2182084" y="746468"/>
                  </a:lnTo>
                  <a:lnTo>
                    <a:pt x="2182481" y="753221"/>
                  </a:lnTo>
                  <a:lnTo>
                    <a:pt x="2182878" y="758386"/>
                  </a:lnTo>
                  <a:lnTo>
                    <a:pt x="2183671" y="765139"/>
                  </a:lnTo>
                  <a:lnTo>
                    <a:pt x="2184862" y="771098"/>
                  </a:lnTo>
                  <a:lnTo>
                    <a:pt x="2186449" y="775865"/>
                  </a:lnTo>
                  <a:lnTo>
                    <a:pt x="2188433" y="779837"/>
                  </a:lnTo>
                  <a:lnTo>
                    <a:pt x="2192798" y="787782"/>
                  </a:lnTo>
                  <a:lnTo>
                    <a:pt x="2195179" y="792152"/>
                  </a:lnTo>
                  <a:lnTo>
                    <a:pt x="2198353" y="798508"/>
                  </a:lnTo>
                  <a:lnTo>
                    <a:pt x="2200734" y="804069"/>
                  </a:lnTo>
                  <a:lnTo>
                    <a:pt x="2202719" y="810028"/>
                  </a:lnTo>
                  <a:lnTo>
                    <a:pt x="2204306" y="815987"/>
                  </a:lnTo>
                  <a:lnTo>
                    <a:pt x="2205496" y="822343"/>
                  </a:lnTo>
                  <a:lnTo>
                    <a:pt x="2206687" y="829096"/>
                  </a:lnTo>
                  <a:lnTo>
                    <a:pt x="2207480" y="835452"/>
                  </a:lnTo>
                  <a:lnTo>
                    <a:pt x="2207877" y="842205"/>
                  </a:lnTo>
                  <a:lnTo>
                    <a:pt x="2207877" y="848561"/>
                  </a:lnTo>
                  <a:lnTo>
                    <a:pt x="2207480" y="862465"/>
                  </a:lnTo>
                  <a:lnTo>
                    <a:pt x="2206290" y="875177"/>
                  </a:lnTo>
                  <a:lnTo>
                    <a:pt x="2204306" y="887889"/>
                  </a:lnTo>
                  <a:lnTo>
                    <a:pt x="2202321" y="899806"/>
                  </a:lnTo>
                  <a:lnTo>
                    <a:pt x="2199544" y="913312"/>
                  </a:lnTo>
                  <a:lnTo>
                    <a:pt x="2197560" y="920463"/>
                  </a:lnTo>
                  <a:lnTo>
                    <a:pt x="2195179" y="927613"/>
                  </a:lnTo>
                  <a:lnTo>
                    <a:pt x="2192798" y="934367"/>
                  </a:lnTo>
                  <a:lnTo>
                    <a:pt x="2190020" y="941517"/>
                  </a:lnTo>
                  <a:lnTo>
                    <a:pt x="2186846" y="947873"/>
                  </a:lnTo>
                  <a:lnTo>
                    <a:pt x="2183275" y="953037"/>
                  </a:lnTo>
                  <a:lnTo>
                    <a:pt x="2181291" y="955818"/>
                  </a:lnTo>
                  <a:lnTo>
                    <a:pt x="2178909" y="958201"/>
                  </a:lnTo>
                  <a:lnTo>
                    <a:pt x="2176132" y="960188"/>
                  </a:lnTo>
                  <a:lnTo>
                    <a:pt x="2173354" y="961777"/>
                  </a:lnTo>
                  <a:lnTo>
                    <a:pt x="2167799" y="965749"/>
                  </a:lnTo>
                  <a:lnTo>
                    <a:pt x="2162243" y="968530"/>
                  </a:lnTo>
                  <a:lnTo>
                    <a:pt x="2156291" y="971708"/>
                  </a:lnTo>
                  <a:lnTo>
                    <a:pt x="2151133" y="975283"/>
                  </a:lnTo>
                  <a:lnTo>
                    <a:pt x="2147958" y="977269"/>
                  </a:lnTo>
                  <a:lnTo>
                    <a:pt x="2145974" y="979653"/>
                  </a:lnTo>
                  <a:lnTo>
                    <a:pt x="2143593" y="982434"/>
                  </a:lnTo>
                  <a:lnTo>
                    <a:pt x="2142006" y="985612"/>
                  </a:lnTo>
                  <a:lnTo>
                    <a:pt x="2139625" y="990379"/>
                  </a:lnTo>
                  <a:lnTo>
                    <a:pt x="2137641" y="995543"/>
                  </a:lnTo>
                  <a:lnTo>
                    <a:pt x="2136450" y="1000707"/>
                  </a:lnTo>
                  <a:lnTo>
                    <a:pt x="2135260" y="1005871"/>
                  </a:lnTo>
                  <a:lnTo>
                    <a:pt x="2134466" y="1011433"/>
                  </a:lnTo>
                  <a:lnTo>
                    <a:pt x="2133673" y="1016597"/>
                  </a:lnTo>
                  <a:lnTo>
                    <a:pt x="2132879" y="1028514"/>
                  </a:lnTo>
                  <a:lnTo>
                    <a:pt x="2132085" y="1039637"/>
                  </a:lnTo>
                  <a:lnTo>
                    <a:pt x="2131292" y="1051158"/>
                  </a:lnTo>
                  <a:lnTo>
                    <a:pt x="2130895" y="1056719"/>
                  </a:lnTo>
                  <a:lnTo>
                    <a:pt x="2130101" y="1061883"/>
                  </a:lnTo>
                  <a:lnTo>
                    <a:pt x="2128911" y="1067445"/>
                  </a:lnTo>
                  <a:lnTo>
                    <a:pt x="2127721" y="1072212"/>
                  </a:lnTo>
                  <a:lnTo>
                    <a:pt x="2125736" y="1078170"/>
                  </a:lnTo>
                  <a:lnTo>
                    <a:pt x="2123355" y="1082937"/>
                  </a:lnTo>
                  <a:lnTo>
                    <a:pt x="2120578" y="1087307"/>
                  </a:lnTo>
                  <a:lnTo>
                    <a:pt x="2117800" y="1091280"/>
                  </a:lnTo>
                  <a:lnTo>
                    <a:pt x="2112245" y="1098430"/>
                  </a:lnTo>
                  <a:lnTo>
                    <a:pt x="2106293" y="1105183"/>
                  </a:lnTo>
                  <a:lnTo>
                    <a:pt x="2103515" y="1109156"/>
                  </a:lnTo>
                  <a:lnTo>
                    <a:pt x="2101134" y="1112731"/>
                  </a:lnTo>
                  <a:lnTo>
                    <a:pt x="2098356" y="1116703"/>
                  </a:lnTo>
                  <a:lnTo>
                    <a:pt x="2096372" y="1121470"/>
                  </a:lnTo>
                  <a:lnTo>
                    <a:pt x="2093991" y="1126237"/>
                  </a:lnTo>
                  <a:lnTo>
                    <a:pt x="2092801" y="1131799"/>
                  </a:lnTo>
                  <a:lnTo>
                    <a:pt x="2091610" y="1138155"/>
                  </a:lnTo>
                  <a:lnTo>
                    <a:pt x="2090817" y="1145305"/>
                  </a:lnTo>
                  <a:lnTo>
                    <a:pt x="2127721" y="1150470"/>
                  </a:lnTo>
                  <a:lnTo>
                    <a:pt x="2138435" y="1173907"/>
                  </a:lnTo>
                  <a:lnTo>
                    <a:pt x="2144783" y="1187016"/>
                  </a:lnTo>
                  <a:lnTo>
                    <a:pt x="2152323" y="1201317"/>
                  </a:lnTo>
                  <a:lnTo>
                    <a:pt x="2159863" y="1214426"/>
                  </a:lnTo>
                  <a:lnTo>
                    <a:pt x="2163831" y="1220782"/>
                  </a:lnTo>
                  <a:lnTo>
                    <a:pt x="2167799" y="1226741"/>
                  </a:lnTo>
                  <a:lnTo>
                    <a:pt x="2171767" y="1231905"/>
                  </a:lnTo>
                  <a:lnTo>
                    <a:pt x="2175735" y="1236672"/>
                  </a:lnTo>
                  <a:lnTo>
                    <a:pt x="2180497" y="1240645"/>
                  </a:lnTo>
                  <a:lnTo>
                    <a:pt x="2184862" y="1243823"/>
                  </a:lnTo>
                  <a:lnTo>
                    <a:pt x="2241606" y="1259713"/>
                  </a:lnTo>
                  <a:lnTo>
                    <a:pt x="2293192" y="1281164"/>
                  </a:lnTo>
                  <a:lnTo>
                    <a:pt x="2345572" y="1303807"/>
                  </a:lnTo>
                  <a:lnTo>
                    <a:pt x="2397951" y="1326053"/>
                  </a:lnTo>
                  <a:lnTo>
                    <a:pt x="2449140" y="1347902"/>
                  </a:lnTo>
                  <a:lnTo>
                    <a:pt x="2461045" y="1352669"/>
                  </a:lnTo>
                  <a:lnTo>
                    <a:pt x="2472552" y="1356641"/>
                  </a:lnTo>
                  <a:lnTo>
                    <a:pt x="2496361" y="1365381"/>
                  </a:lnTo>
                  <a:lnTo>
                    <a:pt x="2519773" y="1373723"/>
                  </a:lnTo>
                  <a:lnTo>
                    <a:pt x="2530884" y="1378093"/>
                  </a:lnTo>
                  <a:lnTo>
                    <a:pt x="2541995" y="1382860"/>
                  </a:lnTo>
                  <a:lnTo>
                    <a:pt x="2552312" y="1388421"/>
                  </a:lnTo>
                  <a:lnTo>
                    <a:pt x="2562233" y="1394380"/>
                  </a:lnTo>
                  <a:lnTo>
                    <a:pt x="2566597" y="1397558"/>
                  </a:lnTo>
                  <a:lnTo>
                    <a:pt x="2571756" y="1400736"/>
                  </a:lnTo>
                  <a:lnTo>
                    <a:pt x="2576121" y="1404311"/>
                  </a:lnTo>
                  <a:lnTo>
                    <a:pt x="2580089" y="1407886"/>
                  </a:lnTo>
                  <a:lnTo>
                    <a:pt x="2584057" y="1411859"/>
                  </a:lnTo>
                  <a:lnTo>
                    <a:pt x="2587629" y="1416228"/>
                  </a:lnTo>
                  <a:lnTo>
                    <a:pt x="2591200" y="1420598"/>
                  </a:lnTo>
                  <a:lnTo>
                    <a:pt x="2594375" y="1425365"/>
                  </a:lnTo>
                  <a:lnTo>
                    <a:pt x="2597946" y="1430132"/>
                  </a:lnTo>
                  <a:lnTo>
                    <a:pt x="2600723" y="1435296"/>
                  </a:lnTo>
                  <a:lnTo>
                    <a:pt x="2603105" y="1440858"/>
                  </a:lnTo>
                  <a:lnTo>
                    <a:pt x="2605089" y="1446817"/>
                  </a:lnTo>
                  <a:lnTo>
                    <a:pt x="2605485" y="1465487"/>
                  </a:lnTo>
                  <a:lnTo>
                    <a:pt x="2605882" y="1488528"/>
                  </a:lnTo>
                  <a:lnTo>
                    <a:pt x="2607073" y="1542951"/>
                  </a:lnTo>
                  <a:lnTo>
                    <a:pt x="2608263" y="1599757"/>
                  </a:lnTo>
                  <a:lnTo>
                    <a:pt x="2608263" y="1625975"/>
                  </a:lnTo>
                  <a:lnTo>
                    <a:pt x="2608263" y="1649413"/>
                  </a:lnTo>
                  <a:lnTo>
                    <a:pt x="2308271" y="1649413"/>
                  </a:lnTo>
                  <a:lnTo>
                    <a:pt x="2307081" y="1594196"/>
                  </a:lnTo>
                  <a:lnTo>
                    <a:pt x="2305493" y="1538581"/>
                  </a:lnTo>
                  <a:lnTo>
                    <a:pt x="2305097" y="1494486"/>
                  </a:lnTo>
                  <a:lnTo>
                    <a:pt x="2305097" y="1482172"/>
                  </a:lnTo>
                  <a:lnTo>
                    <a:pt x="2301129" y="1470651"/>
                  </a:lnTo>
                  <a:lnTo>
                    <a:pt x="2297557" y="1461117"/>
                  </a:lnTo>
                  <a:lnTo>
                    <a:pt x="2293986" y="1451981"/>
                  </a:lnTo>
                  <a:lnTo>
                    <a:pt x="2289224" y="1443241"/>
                  </a:lnTo>
                  <a:lnTo>
                    <a:pt x="2284859" y="1434899"/>
                  </a:lnTo>
                  <a:lnTo>
                    <a:pt x="2280097" y="1426954"/>
                  </a:lnTo>
                  <a:lnTo>
                    <a:pt x="2275335" y="1419406"/>
                  </a:lnTo>
                  <a:lnTo>
                    <a:pt x="2270177" y="1411859"/>
                  </a:lnTo>
                  <a:lnTo>
                    <a:pt x="2264621" y="1405106"/>
                  </a:lnTo>
                  <a:lnTo>
                    <a:pt x="2258669" y="1398352"/>
                  </a:lnTo>
                  <a:lnTo>
                    <a:pt x="2252717" y="1391996"/>
                  </a:lnTo>
                  <a:lnTo>
                    <a:pt x="2246765" y="1386435"/>
                  </a:lnTo>
                  <a:lnTo>
                    <a:pt x="2240416" y="1380079"/>
                  </a:lnTo>
                  <a:lnTo>
                    <a:pt x="2234067" y="1374915"/>
                  </a:lnTo>
                  <a:lnTo>
                    <a:pt x="2226924" y="1369750"/>
                  </a:lnTo>
                  <a:lnTo>
                    <a:pt x="2220178" y="1364983"/>
                  </a:lnTo>
                  <a:lnTo>
                    <a:pt x="2213433" y="1360217"/>
                  </a:lnTo>
                  <a:lnTo>
                    <a:pt x="2206290" y="1355450"/>
                  </a:lnTo>
                  <a:lnTo>
                    <a:pt x="2198750" y="1351080"/>
                  </a:lnTo>
                  <a:lnTo>
                    <a:pt x="2184465" y="1343532"/>
                  </a:lnTo>
                  <a:lnTo>
                    <a:pt x="2169386" y="1336382"/>
                  </a:lnTo>
                  <a:lnTo>
                    <a:pt x="2154307" y="1330026"/>
                  </a:lnTo>
                  <a:lnTo>
                    <a:pt x="2139228" y="1323670"/>
                  </a:lnTo>
                  <a:lnTo>
                    <a:pt x="2124546" y="1318108"/>
                  </a:lnTo>
                  <a:lnTo>
                    <a:pt x="2095578" y="1307780"/>
                  </a:lnTo>
                  <a:lnTo>
                    <a:pt x="2067405" y="1297849"/>
                  </a:lnTo>
                  <a:lnTo>
                    <a:pt x="2053913" y="1293082"/>
                  </a:lnTo>
                  <a:lnTo>
                    <a:pt x="2041215" y="1287917"/>
                  </a:lnTo>
                  <a:lnTo>
                    <a:pt x="1985264" y="1263685"/>
                  </a:lnTo>
                  <a:lnTo>
                    <a:pt x="1926932" y="1239056"/>
                  </a:lnTo>
                  <a:lnTo>
                    <a:pt x="1840427" y="1202112"/>
                  </a:lnTo>
                  <a:lnTo>
                    <a:pt x="1797571" y="1183441"/>
                  </a:lnTo>
                  <a:lnTo>
                    <a:pt x="1755111" y="1166359"/>
                  </a:lnTo>
                  <a:lnTo>
                    <a:pt x="1762651" y="1150470"/>
                  </a:lnTo>
                  <a:lnTo>
                    <a:pt x="1790031" y="1143716"/>
                  </a:lnTo>
                  <a:lnTo>
                    <a:pt x="1788047" y="1138155"/>
                  </a:lnTo>
                  <a:lnTo>
                    <a:pt x="1786460" y="1132196"/>
                  </a:lnTo>
                  <a:lnTo>
                    <a:pt x="1784873" y="1127429"/>
                  </a:lnTo>
                  <a:lnTo>
                    <a:pt x="1782492" y="1123457"/>
                  </a:lnTo>
                  <a:lnTo>
                    <a:pt x="1780111" y="1119484"/>
                  </a:lnTo>
                  <a:lnTo>
                    <a:pt x="1777730" y="1115909"/>
                  </a:lnTo>
                  <a:lnTo>
                    <a:pt x="1772571" y="1109950"/>
                  </a:lnTo>
                  <a:lnTo>
                    <a:pt x="1767413" y="1103594"/>
                  </a:lnTo>
                  <a:lnTo>
                    <a:pt x="1762254" y="1097636"/>
                  </a:lnTo>
                  <a:lnTo>
                    <a:pt x="1759476" y="1094458"/>
                  </a:lnTo>
                  <a:lnTo>
                    <a:pt x="1757095" y="1091280"/>
                  </a:lnTo>
                  <a:lnTo>
                    <a:pt x="1755111" y="1087307"/>
                  </a:lnTo>
                  <a:lnTo>
                    <a:pt x="1753524" y="1082937"/>
                  </a:lnTo>
                  <a:lnTo>
                    <a:pt x="1743207" y="973694"/>
                  </a:lnTo>
                  <a:lnTo>
                    <a:pt x="1743207" y="974091"/>
                  </a:lnTo>
                  <a:lnTo>
                    <a:pt x="1742413" y="974091"/>
                  </a:lnTo>
                  <a:lnTo>
                    <a:pt x="1739636" y="973694"/>
                  </a:lnTo>
                  <a:lnTo>
                    <a:pt x="1730112" y="972105"/>
                  </a:lnTo>
                  <a:lnTo>
                    <a:pt x="1720985" y="969324"/>
                  </a:lnTo>
                  <a:lnTo>
                    <a:pt x="1717414" y="968133"/>
                  </a:lnTo>
                  <a:lnTo>
                    <a:pt x="1715033" y="967338"/>
                  </a:lnTo>
                  <a:lnTo>
                    <a:pt x="1711065" y="963763"/>
                  </a:lnTo>
                  <a:lnTo>
                    <a:pt x="1707097" y="960188"/>
                  </a:lnTo>
                  <a:lnTo>
                    <a:pt x="1703129" y="955818"/>
                  </a:lnTo>
                  <a:lnTo>
                    <a:pt x="1699954" y="950654"/>
                  </a:lnTo>
                  <a:lnTo>
                    <a:pt x="1697177" y="945490"/>
                  </a:lnTo>
                  <a:lnTo>
                    <a:pt x="1694399" y="939531"/>
                  </a:lnTo>
                  <a:lnTo>
                    <a:pt x="1692018" y="932778"/>
                  </a:lnTo>
                  <a:lnTo>
                    <a:pt x="1689637" y="926422"/>
                  </a:lnTo>
                  <a:lnTo>
                    <a:pt x="1688050" y="919668"/>
                  </a:lnTo>
                  <a:lnTo>
                    <a:pt x="1686066" y="912518"/>
                  </a:lnTo>
                  <a:lnTo>
                    <a:pt x="1683288" y="897423"/>
                  </a:lnTo>
                  <a:lnTo>
                    <a:pt x="1681304" y="882327"/>
                  </a:lnTo>
                  <a:lnTo>
                    <a:pt x="1679717" y="867232"/>
                  </a:lnTo>
                  <a:lnTo>
                    <a:pt x="1684875" y="862465"/>
                  </a:lnTo>
                  <a:lnTo>
                    <a:pt x="1689637" y="857698"/>
                  </a:lnTo>
                  <a:lnTo>
                    <a:pt x="1694796" y="851739"/>
                  </a:lnTo>
                  <a:lnTo>
                    <a:pt x="1699161" y="845780"/>
                  </a:lnTo>
                  <a:lnTo>
                    <a:pt x="1703525" y="839424"/>
                  </a:lnTo>
                  <a:lnTo>
                    <a:pt x="1707891" y="832671"/>
                  </a:lnTo>
                  <a:lnTo>
                    <a:pt x="1711462" y="825918"/>
                  </a:lnTo>
                  <a:lnTo>
                    <a:pt x="1715033" y="818767"/>
                  </a:lnTo>
                  <a:lnTo>
                    <a:pt x="1718208" y="811617"/>
                  </a:lnTo>
                  <a:lnTo>
                    <a:pt x="1720985" y="804466"/>
                  </a:lnTo>
                  <a:lnTo>
                    <a:pt x="1726144" y="790166"/>
                  </a:lnTo>
                  <a:lnTo>
                    <a:pt x="1730509" y="776262"/>
                  </a:lnTo>
                  <a:lnTo>
                    <a:pt x="1734080" y="762755"/>
                  </a:lnTo>
                  <a:lnTo>
                    <a:pt x="1736858" y="750838"/>
                  </a:lnTo>
                  <a:lnTo>
                    <a:pt x="1738842" y="740510"/>
                  </a:lnTo>
                  <a:lnTo>
                    <a:pt x="1742413" y="720647"/>
                  </a:lnTo>
                  <a:lnTo>
                    <a:pt x="1743604" y="709524"/>
                  </a:lnTo>
                  <a:lnTo>
                    <a:pt x="1745191" y="698798"/>
                  </a:lnTo>
                  <a:lnTo>
                    <a:pt x="1746381" y="687278"/>
                  </a:lnTo>
                  <a:lnTo>
                    <a:pt x="1747175" y="675361"/>
                  </a:lnTo>
                  <a:lnTo>
                    <a:pt x="1747572" y="663443"/>
                  </a:lnTo>
                  <a:lnTo>
                    <a:pt x="1747572" y="651129"/>
                  </a:lnTo>
                  <a:lnTo>
                    <a:pt x="1747175" y="638814"/>
                  </a:lnTo>
                  <a:lnTo>
                    <a:pt x="1746381" y="626102"/>
                  </a:lnTo>
                  <a:lnTo>
                    <a:pt x="1744794" y="613787"/>
                  </a:lnTo>
                  <a:lnTo>
                    <a:pt x="1742810" y="601473"/>
                  </a:lnTo>
                  <a:lnTo>
                    <a:pt x="1740033" y="589158"/>
                  </a:lnTo>
                  <a:lnTo>
                    <a:pt x="1736461" y="576843"/>
                  </a:lnTo>
                  <a:lnTo>
                    <a:pt x="1732096" y="564529"/>
                  </a:lnTo>
                  <a:lnTo>
                    <a:pt x="1726937" y="553008"/>
                  </a:lnTo>
                  <a:lnTo>
                    <a:pt x="1723366" y="546255"/>
                  </a:lnTo>
                  <a:lnTo>
                    <a:pt x="1720192" y="539899"/>
                  </a:lnTo>
                  <a:lnTo>
                    <a:pt x="1715033" y="530365"/>
                  </a:lnTo>
                  <a:lnTo>
                    <a:pt x="1712652" y="526393"/>
                  </a:lnTo>
                  <a:lnTo>
                    <a:pt x="1711859" y="521229"/>
                  </a:lnTo>
                  <a:lnTo>
                    <a:pt x="1711859" y="516064"/>
                  </a:lnTo>
                  <a:lnTo>
                    <a:pt x="1711462" y="509708"/>
                  </a:lnTo>
                  <a:lnTo>
                    <a:pt x="1712255" y="493421"/>
                  </a:lnTo>
                  <a:lnTo>
                    <a:pt x="1716223" y="486271"/>
                  </a:lnTo>
                  <a:lnTo>
                    <a:pt x="1720192" y="479915"/>
                  </a:lnTo>
                  <a:lnTo>
                    <a:pt x="1724557" y="473559"/>
                  </a:lnTo>
                  <a:lnTo>
                    <a:pt x="1728922" y="467600"/>
                  </a:lnTo>
                  <a:lnTo>
                    <a:pt x="1734080" y="462039"/>
                  </a:lnTo>
                  <a:lnTo>
                    <a:pt x="1738842" y="456477"/>
                  </a:lnTo>
                  <a:lnTo>
                    <a:pt x="1743604" y="451313"/>
                  </a:lnTo>
                  <a:lnTo>
                    <a:pt x="1748762" y="446546"/>
                  </a:lnTo>
                  <a:lnTo>
                    <a:pt x="1754318" y="442176"/>
                  </a:lnTo>
                  <a:lnTo>
                    <a:pt x="1759476" y="438204"/>
                  </a:lnTo>
                  <a:lnTo>
                    <a:pt x="1765429" y="434231"/>
                  </a:lnTo>
                  <a:lnTo>
                    <a:pt x="1771381" y="430259"/>
                  </a:lnTo>
                  <a:lnTo>
                    <a:pt x="1776936" y="427081"/>
                  </a:lnTo>
                  <a:lnTo>
                    <a:pt x="1782888" y="424300"/>
                  </a:lnTo>
                  <a:lnTo>
                    <a:pt x="1789634" y="421917"/>
                  </a:lnTo>
                  <a:lnTo>
                    <a:pt x="1795587" y="419533"/>
                  </a:lnTo>
                  <a:lnTo>
                    <a:pt x="1820983" y="409999"/>
                  </a:lnTo>
                  <a:lnTo>
                    <a:pt x="1834871" y="404438"/>
                  </a:lnTo>
                  <a:lnTo>
                    <a:pt x="1849950" y="399273"/>
                  </a:lnTo>
                  <a:lnTo>
                    <a:pt x="1865823" y="394506"/>
                  </a:lnTo>
                  <a:lnTo>
                    <a:pt x="1882886" y="390137"/>
                  </a:lnTo>
                  <a:lnTo>
                    <a:pt x="1900742" y="386562"/>
                  </a:lnTo>
                  <a:lnTo>
                    <a:pt x="1909472" y="384973"/>
                  </a:lnTo>
                  <a:lnTo>
                    <a:pt x="1918599" y="383384"/>
                  </a:lnTo>
                  <a:lnTo>
                    <a:pt x="1927726" y="382589"/>
                  </a:lnTo>
                  <a:lnTo>
                    <a:pt x="1937249" y="381795"/>
                  </a:lnTo>
                  <a:lnTo>
                    <a:pt x="1946773" y="381397"/>
                  </a:lnTo>
                  <a:lnTo>
                    <a:pt x="1956693" y="381000"/>
                  </a:lnTo>
                  <a:close/>
                  <a:moveTo>
                    <a:pt x="674585" y="381000"/>
                  </a:moveTo>
                  <a:lnTo>
                    <a:pt x="684505" y="381397"/>
                  </a:lnTo>
                  <a:lnTo>
                    <a:pt x="694029" y="382192"/>
                  </a:lnTo>
                  <a:lnTo>
                    <a:pt x="703552" y="382986"/>
                  </a:lnTo>
                  <a:lnTo>
                    <a:pt x="713870" y="384575"/>
                  </a:lnTo>
                  <a:lnTo>
                    <a:pt x="723790" y="386562"/>
                  </a:lnTo>
                  <a:lnTo>
                    <a:pt x="733710" y="388548"/>
                  </a:lnTo>
                  <a:lnTo>
                    <a:pt x="743631" y="391726"/>
                  </a:lnTo>
                  <a:lnTo>
                    <a:pt x="753551" y="394904"/>
                  </a:lnTo>
                  <a:lnTo>
                    <a:pt x="763868" y="398876"/>
                  </a:lnTo>
                  <a:lnTo>
                    <a:pt x="773789" y="403246"/>
                  </a:lnTo>
                  <a:lnTo>
                    <a:pt x="783709" y="408807"/>
                  </a:lnTo>
                  <a:lnTo>
                    <a:pt x="793629" y="414766"/>
                  </a:lnTo>
                  <a:lnTo>
                    <a:pt x="820216" y="438998"/>
                  </a:lnTo>
                  <a:lnTo>
                    <a:pt x="861088" y="446149"/>
                  </a:lnTo>
                  <a:lnTo>
                    <a:pt x="863866" y="468792"/>
                  </a:lnTo>
                  <a:lnTo>
                    <a:pt x="867040" y="491832"/>
                  </a:lnTo>
                  <a:lnTo>
                    <a:pt x="871008" y="514873"/>
                  </a:lnTo>
                  <a:lnTo>
                    <a:pt x="876167" y="539105"/>
                  </a:lnTo>
                  <a:lnTo>
                    <a:pt x="871405" y="548241"/>
                  </a:lnTo>
                  <a:lnTo>
                    <a:pt x="868231" y="554200"/>
                  </a:lnTo>
                  <a:lnTo>
                    <a:pt x="864659" y="560556"/>
                  </a:lnTo>
                  <a:lnTo>
                    <a:pt x="861088" y="568501"/>
                  </a:lnTo>
                  <a:lnTo>
                    <a:pt x="858310" y="577241"/>
                  </a:lnTo>
                  <a:lnTo>
                    <a:pt x="855533" y="586377"/>
                  </a:lnTo>
                  <a:lnTo>
                    <a:pt x="854342" y="591144"/>
                  </a:lnTo>
                  <a:lnTo>
                    <a:pt x="853548" y="596309"/>
                  </a:lnTo>
                  <a:lnTo>
                    <a:pt x="853152" y="602267"/>
                  </a:lnTo>
                  <a:lnTo>
                    <a:pt x="852755" y="607431"/>
                  </a:lnTo>
                  <a:lnTo>
                    <a:pt x="852755" y="613390"/>
                  </a:lnTo>
                  <a:lnTo>
                    <a:pt x="853152" y="619349"/>
                  </a:lnTo>
                  <a:lnTo>
                    <a:pt x="854739" y="642786"/>
                  </a:lnTo>
                  <a:lnTo>
                    <a:pt x="856723" y="670991"/>
                  </a:lnTo>
                  <a:lnTo>
                    <a:pt x="857913" y="686087"/>
                  </a:lnTo>
                  <a:lnTo>
                    <a:pt x="859501" y="700785"/>
                  </a:lnTo>
                  <a:lnTo>
                    <a:pt x="861485" y="716675"/>
                  </a:lnTo>
                  <a:lnTo>
                    <a:pt x="863469" y="732167"/>
                  </a:lnTo>
                  <a:lnTo>
                    <a:pt x="866247" y="748057"/>
                  </a:lnTo>
                  <a:lnTo>
                    <a:pt x="869818" y="763153"/>
                  </a:lnTo>
                  <a:lnTo>
                    <a:pt x="873786" y="779043"/>
                  </a:lnTo>
                  <a:lnTo>
                    <a:pt x="878548" y="793741"/>
                  </a:lnTo>
                  <a:lnTo>
                    <a:pt x="883706" y="808439"/>
                  </a:lnTo>
                  <a:lnTo>
                    <a:pt x="886881" y="815589"/>
                  </a:lnTo>
                  <a:lnTo>
                    <a:pt x="890055" y="822343"/>
                  </a:lnTo>
                  <a:lnTo>
                    <a:pt x="893230" y="829493"/>
                  </a:lnTo>
                  <a:lnTo>
                    <a:pt x="896801" y="835849"/>
                  </a:lnTo>
                  <a:lnTo>
                    <a:pt x="901166" y="842205"/>
                  </a:lnTo>
                  <a:lnTo>
                    <a:pt x="905134" y="848561"/>
                  </a:lnTo>
                  <a:lnTo>
                    <a:pt x="909896" y="854520"/>
                  </a:lnTo>
                  <a:lnTo>
                    <a:pt x="914261" y="860081"/>
                  </a:lnTo>
                  <a:lnTo>
                    <a:pt x="919420" y="865643"/>
                  </a:lnTo>
                  <a:lnTo>
                    <a:pt x="924578" y="870807"/>
                  </a:lnTo>
                  <a:lnTo>
                    <a:pt x="922594" y="885902"/>
                  </a:lnTo>
                  <a:lnTo>
                    <a:pt x="920213" y="899806"/>
                  </a:lnTo>
                  <a:lnTo>
                    <a:pt x="917436" y="913312"/>
                  </a:lnTo>
                  <a:lnTo>
                    <a:pt x="915451" y="920463"/>
                  </a:lnTo>
                  <a:lnTo>
                    <a:pt x="913467" y="927613"/>
                  </a:lnTo>
                  <a:lnTo>
                    <a:pt x="911087" y="934367"/>
                  </a:lnTo>
                  <a:lnTo>
                    <a:pt x="908309" y="941517"/>
                  </a:lnTo>
                  <a:lnTo>
                    <a:pt x="905134" y="947873"/>
                  </a:lnTo>
                  <a:lnTo>
                    <a:pt x="901563" y="953037"/>
                  </a:lnTo>
                  <a:lnTo>
                    <a:pt x="899182" y="955818"/>
                  </a:lnTo>
                  <a:lnTo>
                    <a:pt x="896801" y="958201"/>
                  </a:lnTo>
                  <a:lnTo>
                    <a:pt x="894420" y="960188"/>
                  </a:lnTo>
                  <a:lnTo>
                    <a:pt x="891643" y="961777"/>
                  </a:lnTo>
                  <a:lnTo>
                    <a:pt x="886087" y="965749"/>
                  </a:lnTo>
                  <a:lnTo>
                    <a:pt x="880532" y="968530"/>
                  </a:lnTo>
                  <a:lnTo>
                    <a:pt x="874580" y="971708"/>
                  </a:lnTo>
                  <a:lnTo>
                    <a:pt x="869024" y="975283"/>
                  </a:lnTo>
                  <a:lnTo>
                    <a:pt x="866247" y="977269"/>
                  </a:lnTo>
                  <a:lnTo>
                    <a:pt x="863866" y="979653"/>
                  </a:lnTo>
                  <a:lnTo>
                    <a:pt x="861881" y="982434"/>
                  </a:lnTo>
                  <a:lnTo>
                    <a:pt x="859897" y="985612"/>
                  </a:lnTo>
                  <a:lnTo>
                    <a:pt x="857913" y="990379"/>
                  </a:lnTo>
                  <a:lnTo>
                    <a:pt x="855929" y="995543"/>
                  </a:lnTo>
                  <a:lnTo>
                    <a:pt x="854342" y="1000707"/>
                  </a:lnTo>
                  <a:lnTo>
                    <a:pt x="853152" y="1005871"/>
                  </a:lnTo>
                  <a:lnTo>
                    <a:pt x="852358" y="1011433"/>
                  </a:lnTo>
                  <a:lnTo>
                    <a:pt x="851961" y="1016597"/>
                  </a:lnTo>
                  <a:lnTo>
                    <a:pt x="851167" y="1028514"/>
                  </a:lnTo>
                  <a:lnTo>
                    <a:pt x="850374" y="1039637"/>
                  </a:lnTo>
                  <a:lnTo>
                    <a:pt x="849580" y="1051158"/>
                  </a:lnTo>
                  <a:lnTo>
                    <a:pt x="849183" y="1056719"/>
                  </a:lnTo>
                  <a:lnTo>
                    <a:pt x="848390" y="1061883"/>
                  </a:lnTo>
                  <a:lnTo>
                    <a:pt x="847199" y="1067445"/>
                  </a:lnTo>
                  <a:lnTo>
                    <a:pt x="845612" y="1072212"/>
                  </a:lnTo>
                  <a:lnTo>
                    <a:pt x="843231" y="1078170"/>
                  </a:lnTo>
                  <a:lnTo>
                    <a:pt x="841247" y="1082937"/>
                  </a:lnTo>
                  <a:lnTo>
                    <a:pt x="838469" y="1087307"/>
                  </a:lnTo>
                  <a:lnTo>
                    <a:pt x="836089" y="1091280"/>
                  </a:lnTo>
                  <a:lnTo>
                    <a:pt x="830136" y="1098430"/>
                  </a:lnTo>
                  <a:lnTo>
                    <a:pt x="824581" y="1105183"/>
                  </a:lnTo>
                  <a:lnTo>
                    <a:pt x="821803" y="1109156"/>
                  </a:lnTo>
                  <a:lnTo>
                    <a:pt x="819026" y="1112731"/>
                  </a:lnTo>
                  <a:lnTo>
                    <a:pt x="816248" y="1116703"/>
                  </a:lnTo>
                  <a:lnTo>
                    <a:pt x="814264" y="1121470"/>
                  </a:lnTo>
                  <a:lnTo>
                    <a:pt x="812280" y="1126237"/>
                  </a:lnTo>
                  <a:lnTo>
                    <a:pt x="810692" y="1131799"/>
                  </a:lnTo>
                  <a:lnTo>
                    <a:pt x="809899" y="1138155"/>
                  </a:lnTo>
                  <a:lnTo>
                    <a:pt x="809105" y="1145305"/>
                  </a:lnTo>
                  <a:lnTo>
                    <a:pt x="845612" y="1150470"/>
                  </a:lnTo>
                  <a:lnTo>
                    <a:pt x="853152" y="1166757"/>
                  </a:lnTo>
                  <a:lnTo>
                    <a:pt x="811089" y="1183838"/>
                  </a:lnTo>
                  <a:lnTo>
                    <a:pt x="768233" y="1202112"/>
                  </a:lnTo>
                  <a:lnTo>
                    <a:pt x="682521" y="1239056"/>
                  </a:lnTo>
                  <a:lnTo>
                    <a:pt x="624586" y="1263685"/>
                  </a:lnTo>
                  <a:lnTo>
                    <a:pt x="568635" y="1287917"/>
                  </a:lnTo>
                  <a:lnTo>
                    <a:pt x="555541" y="1293082"/>
                  </a:lnTo>
                  <a:lnTo>
                    <a:pt x="542446" y="1297849"/>
                  </a:lnTo>
                  <a:lnTo>
                    <a:pt x="514669" y="1307780"/>
                  </a:lnTo>
                  <a:lnTo>
                    <a:pt x="485304" y="1318108"/>
                  </a:lnTo>
                  <a:lnTo>
                    <a:pt x="470225" y="1323670"/>
                  </a:lnTo>
                  <a:lnTo>
                    <a:pt x="455146" y="1330026"/>
                  </a:lnTo>
                  <a:lnTo>
                    <a:pt x="440464" y="1336382"/>
                  </a:lnTo>
                  <a:lnTo>
                    <a:pt x="425385" y="1343532"/>
                  </a:lnTo>
                  <a:lnTo>
                    <a:pt x="410703" y="1351080"/>
                  </a:lnTo>
                  <a:lnTo>
                    <a:pt x="403561" y="1355450"/>
                  </a:lnTo>
                  <a:lnTo>
                    <a:pt x="396418" y="1360217"/>
                  </a:lnTo>
                  <a:lnTo>
                    <a:pt x="389275" y="1364983"/>
                  </a:lnTo>
                  <a:lnTo>
                    <a:pt x="382529" y="1369750"/>
                  </a:lnTo>
                  <a:lnTo>
                    <a:pt x="376180" y="1374915"/>
                  </a:lnTo>
                  <a:lnTo>
                    <a:pt x="369038" y="1380079"/>
                  </a:lnTo>
                  <a:lnTo>
                    <a:pt x="363085" y="1386435"/>
                  </a:lnTo>
                  <a:lnTo>
                    <a:pt x="356736" y="1391996"/>
                  </a:lnTo>
                  <a:lnTo>
                    <a:pt x="350784" y="1398352"/>
                  </a:lnTo>
                  <a:lnTo>
                    <a:pt x="345229" y="1405106"/>
                  </a:lnTo>
                  <a:lnTo>
                    <a:pt x="339277" y="1411859"/>
                  </a:lnTo>
                  <a:lnTo>
                    <a:pt x="334118" y="1419406"/>
                  </a:lnTo>
                  <a:lnTo>
                    <a:pt x="329356" y="1426954"/>
                  </a:lnTo>
                  <a:lnTo>
                    <a:pt x="324594" y="1434899"/>
                  </a:lnTo>
                  <a:lnTo>
                    <a:pt x="320229" y="1443241"/>
                  </a:lnTo>
                  <a:lnTo>
                    <a:pt x="315865" y="1451981"/>
                  </a:lnTo>
                  <a:lnTo>
                    <a:pt x="311896" y="1461117"/>
                  </a:lnTo>
                  <a:lnTo>
                    <a:pt x="308325" y="1470651"/>
                  </a:lnTo>
                  <a:lnTo>
                    <a:pt x="304357" y="1482172"/>
                  </a:lnTo>
                  <a:lnTo>
                    <a:pt x="304357" y="1494486"/>
                  </a:lnTo>
                  <a:lnTo>
                    <a:pt x="303960" y="1538581"/>
                  </a:lnTo>
                  <a:lnTo>
                    <a:pt x="302770" y="1594196"/>
                  </a:lnTo>
                  <a:lnTo>
                    <a:pt x="301182" y="1649413"/>
                  </a:lnTo>
                  <a:lnTo>
                    <a:pt x="0" y="1649413"/>
                  </a:lnTo>
                  <a:lnTo>
                    <a:pt x="0" y="1625975"/>
                  </a:lnTo>
                  <a:lnTo>
                    <a:pt x="0" y="1599757"/>
                  </a:lnTo>
                  <a:lnTo>
                    <a:pt x="1190" y="1542951"/>
                  </a:lnTo>
                  <a:lnTo>
                    <a:pt x="2381" y="1488528"/>
                  </a:lnTo>
                  <a:lnTo>
                    <a:pt x="2778" y="1465487"/>
                  </a:lnTo>
                  <a:lnTo>
                    <a:pt x="2778" y="1446817"/>
                  </a:lnTo>
                  <a:lnTo>
                    <a:pt x="5159" y="1440858"/>
                  </a:lnTo>
                  <a:lnTo>
                    <a:pt x="7539" y="1435296"/>
                  </a:lnTo>
                  <a:lnTo>
                    <a:pt x="10317" y="1430132"/>
                  </a:lnTo>
                  <a:lnTo>
                    <a:pt x="13889" y="1425365"/>
                  </a:lnTo>
                  <a:lnTo>
                    <a:pt x="17063" y="1420598"/>
                  </a:lnTo>
                  <a:lnTo>
                    <a:pt x="20634" y="1416228"/>
                  </a:lnTo>
                  <a:lnTo>
                    <a:pt x="24206" y="1411859"/>
                  </a:lnTo>
                  <a:lnTo>
                    <a:pt x="28174" y="1407886"/>
                  </a:lnTo>
                  <a:lnTo>
                    <a:pt x="32142" y="1404311"/>
                  </a:lnTo>
                  <a:lnTo>
                    <a:pt x="36507" y="1400736"/>
                  </a:lnTo>
                  <a:lnTo>
                    <a:pt x="41269" y="1397558"/>
                  </a:lnTo>
                  <a:lnTo>
                    <a:pt x="46031" y="1394380"/>
                  </a:lnTo>
                  <a:lnTo>
                    <a:pt x="55951" y="1388421"/>
                  </a:lnTo>
                  <a:lnTo>
                    <a:pt x="66665" y="1382860"/>
                  </a:lnTo>
                  <a:lnTo>
                    <a:pt x="77379" y="1378093"/>
                  </a:lnTo>
                  <a:lnTo>
                    <a:pt x="88490" y="1373723"/>
                  </a:lnTo>
                  <a:lnTo>
                    <a:pt x="111902" y="1365381"/>
                  </a:lnTo>
                  <a:lnTo>
                    <a:pt x="135711" y="1356641"/>
                  </a:lnTo>
                  <a:lnTo>
                    <a:pt x="147218" y="1352669"/>
                  </a:lnTo>
                  <a:lnTo>
                    <a:pt x="158726" y="1347902"/>
                  </a:lnTo>
                  <a:lnTo>
                    <a:pt x="210312" y="1326053"/>
                  </a:lnTo>
                  <a:lnTo>
                    <a:pt x="263088" y="1303807"/>
                  </a:lnTo>
                  <a:lnTo>
                    <a:pt x="315071" y="1281164"/>
                  </a:lnTo>
                  <a:lnTo>
                    <a:pt x="366260" y="1259713"/>
                  </a:lnTo>
                  <a:lnTo>
                    <a:pt x="423401" y="1243823"/>
                  </a:lnTo>
                  <a:lnTo>
                    <a:pt x="428163" y="1240645"/>
                  </a:lnTo>
                  <a:lnTo>
                    <a:pt x="432131" y="1236672"/>
                  </a:lnTo>
                  <a:lnTo>
                    <a:pt x="436496" y="1231905"/>
                  </a:lnTo>
                  <a:lnTo>
                    <a:pt x="440464" y="1226741"/>
                  </a:lnTo>
                  <a:lnTo>
                    <a:pt x="444432" y="1220782"/>
                  </a:lnTo>
                  <a:lnTo>
                    <a:pt x="448401" y="1214426"/>
                  </a:lnTo>
                  <a:lnTo>
                    <a:pt x="456337" y="1201317"/>
                  </a:lnTo>
                  <a:lnTo>
                    <a:pt x="463480" y="1187016"/>
                  </a:lnTo>
                  <a:lnTo>
                    <a:pt x="469829" y="1173907"/>
                  </a:lnTo>
                  <a:lnTo>
                    <a:pt x="480543" y="1150470"/>
                  </a:lnTo>
                  <a:lnTo>
                    <a:pt x="507526" y="1143716"/>
                  </a:lnTo>
                  <a:lnTo>
                    <a:pt x="506336" y="1138155"/>
                  </a:lnTo>
                  <a:lnTo>
                    <a:pt x="504748" y="1132196"/>
                  </a:lnTo>
                  <a:lnTo>
                    <a:pt x="502764" y="1127429"/>
                  </a:lnTo>
                  <a:lnTo>
                    <a:pt x="500780" y="1123457"/>
                  </a:lnTo>
                  <a:lnTo>
                    <a:pt x="498399" y="1119484"/>
                  </a:lnTo>
                  <a:lnTo>
                    <a:pt x="496018" y="1115909"/>
                  </a:lnTo>
                  <a:lnTo>
                    <a:pt x="490860" y="1109950"/>
                  </a:lnTo>
                  <a:lnTo>
                    <a:pt x="485701" y="1103594"/>
                  </a:lnTo>
                  <a:lnTo>
                    <a:pt x="480146" y="1097636"/>
                  </a:lnTo>
                  <a:lnTo>
                    <a:pt x="477765" y="1094458"/>
                  </a:lnTo>
                  <a:lnTo>
                    <a:pt x="475384" y="1091280"/>
                  </a:lnTo>
                  <a:lnTo>
                    <a:pt x="473400" y="1087307"/>
                  </a:lnTo>
                  <a:lnTo>
                    <a:pt x="471813" y="1082937"/>
                  </a:lnTo>
                  <a:lnTo>
                    <a:pt x="461495" y="973694"/>
                  </a:lnTo>
                  <a:lnTo>
                    <a:pt x="461099" y="974091"/>
                  </a:lnTo>
                  <a:lnTo>
                    <a:pt x="460305" y="974091"/>
                  </a:lnTo>
                  <a:lnTo>
                    <a:pt x="457527" y="973694"/>
                  </a:lnTo>
                  <a:lnTo>
                    <a:pt x="448401" y="972105"/>
                  </a:lnTo>
                  <a:lnTo>
                    <a:pt x="438877" y="969324"/>
                  </a:lnTo>
                  <a:lnTo>
                    <a:pt x="435306" y="968133"/>
                  </a:lnTo>
                  <a:lnTo>
                    <a:pt x="433322" y="967338"/>
                  </a:lnTo>
                  <a:lnTo>
                    <a:pt x="430147" y="964557"/>
                  </a:lnTo>
                  <a:lnTo>
                    <a:pt x="426973" y="962174"/>
                  </a:lnTo>
                  <a:lnTo>
                    <a:pt x="424195" y="958996"/>
                  </a:lnTo>
                  <a:lnTo>
                    <a:pt x="421417" y="955818"/>
                  </a:lnTo>
                  <a:lnTo>
                    <a:pt x="419036" y="952243"/>
                  </a:lnTo>
                  <a:lnTo>
                    <a:pt x="416655" y="948270"/>
                  </a:lnTo>
                  <a:lnTo>
                    <a:pt x="414671" y="944298"/>
                  </a:lnTo>
                  <a:lnTo>
                    <a:pt x="412687" y="939928"/>
                  </a:lnTo>
                  <a:lnTo>
                    <a:pt x="409116" y="929997"/>
                  </a:lnTo>
                  <a:lnTo>
                    <a:pt x="406338" y="920066"/>
                  </a:lnTo>
                  <a:lnTo>
                    <a:pt x="403957" y="908943"/>
                  </a:lnTo>
                  <a:lnTo>
                    <a:pt x="401576" y="898217"/>
                  </a:lnTo>
                  <a:lnTo>
                    <a:pt x="399989" y="887094"/>
                  </a:lnTo>
                  <a:lnTo>
                    <a:pt x="398402" y="875574"/>
                  </a:lnTo>
                  <a:lnTo>
                    <a:pt x="396418" y="854122"/>
                  </a:lnTo>
                  <a:lnTo>
                    <a:pt x="394831" y="834260"/>
                  </a:lnTo>
                  <a:lnTo>
                    <a:pt x="393640" y="817576"/>
                  </a:lnTo>
                  <a:lnTo>
                    <a:pt x="393640" y="814795"/>
                  </a:lnTo>
                  <a:lnTo>
                    <a:pt x="394037" y="811617"/>
                  </a:lnTo>
                  <a:lnTo>
                    <a:pt x="395227" y="808439"/>
                  </a:lnTo>
                  <a:lnTo>
                    <a:pt x="396418" y="805261"/>
                  </a:lnTo>
                  <a:lnTo>
                    <a:pt x="399989" y="798905"/>
                  </a:lnTo>
                  <a:lnTo>
                    <a:pt x="403561" y="791755"/>
                  </a:lnTo>
                  <a:lnTo>
                    <a:pt x="407132" y="784604"/>
                  </a:lnTo>
                  <a:lnTo>
                    <a:pt x="408322" y="780234"/>
                  </a:lnTo>
                  <a:lnTo>
                    <a:pt x="409513" y="776262"/>
                  </a:lnTo>
                  <a:lnTo>
                    <a:pt x="410306" y="771495"/>
                  </a:lnTo>
                  <a:lnTo>
                    <a:pt x="410703" y="766331"/>
                  </a:lnTo>
                  <a:lnTo>
                    <a:pt x="410306" y="761166"/>
                  </a:lnTo>
                  <a:lnTo>
                    <a:pt x="409513" y="755605"/>
                  </a:lnTo>
                  <a:lnTo>
                    <a:pt x="406338" y="738126"/>
                  </a:lnTo>
                  <a:lnTo>
                    <a:pt x="403561" y="721839"/>
                  </a:lnTo>
                  <a:lnTo>
                    <a:pt x="401180" y="705552"/>
                  </a:lnTo>
                  <a:lnTo>
                    <a:pt x="399196" y="689662"/>
                  </a:lnTo>
                  <a:lnTo>
                    <a:pt x="397608" y="673772"/>
                  </a:lnTo>
                  <a:lnTo>
                    <a:pt x="397211" y="659074"/>
                  </a:lnTo>
                  <a:lnTo>
                    <a:pt x="396815" y="643978"/>
                  </a:lnTo>
                  <a:lnTo>
                    <a:pt x="396815" y="629677"/>
                  </a:lnTo>
                  <a:lnTo>
                    <a:pt x="397608" y="615774"/>
                  </a:lnTo>
                  <a:lnTo>
                    <a:pt x="398799" y="602267"/>
                  </a:lnTo>
                  <a:lnTo>
                    <a:pt x="400386" y="588761"/>
                  </a:lnTo>
                  <a:lnTo>
                    <a:pt x="402370" y="576446"/>
                  </a:lnTo>
                  <a:lnTo>
                    <a:pt x="404751" y="563734"/>
                  </a:lnTo>
                  <a:lnTo>
                    <a:pt x="407529" y="552214"/>
                  </a:lnTo>
                  <a:lnTo>
                    <a:pt x="410703" y="540297"/>
                  </a:lnTo>
                  <a:lnTo>
                    <a:pt x="414275" y="529571"/>
                  </a:lnTo>
                  <a:lnTo>
                    <a:pt x="418243" y="519242"/>
                  </a:lnTo>
                  <a:lnTo>
                    <a:pt x="422211" y="508914"/>
                  </a:lnTo>
                  <a:lnTo>
                    <a:pt x="426973" y="499380"/>
                  </a:lnTo>
                  <a:lnTo>
                    <a:pt x="432131" y="490243"/>
                  </a:lnTo>
                  <a:lnTo>
                    <a:pt x="437290" y="481504"/>
                  </a:lnTo>
                  <a:lnTo>
                    <a:pt x="442845" y="473162"/>
                  </a:lnTo>
                  <a:lnTo>
                    <a:pt x="448797" y="465614"/>
                  </a:lnTo>
                  <a:lnTo>
                    <a:pt x="454750" y="458066"/>
                  </a:lnTo>
                  <a:lnTo>
                    <a:pt x="461495" y="451710"/>
                  </a:lnTo>
                  <a:lnTo>
                    <a:pt x="468241" y="445752"/>
                  </a:lnTo>
                  <a:lnTo>
                    <a:pt x="474987" y="440190"/>
                  </a:lnTo>
                  <a:lnTo>
                    <a:pt x="482130" y="435026"/>
                  </a:lnTo>
                  <a:lnTo>
                    <a:pt x="490066" y="429862"/>
                  </a:lnTo>
                  <a:lnTo>
                    <a:pt x="497606" y="425889"/>
                  </a:lnTo>
                  <a:lnTo>
                    <a:pt x="505542" y="422711"/>
                  </a:lnTo>
                  <a:lnTo>
                    <a:pt x="513875" y="419533"/>
                  </a:lnTo>
                  <a:lnTo>
                    <a:pt x="538478" y="409999"/>
                  </a:lnTo>
                  <a:lnTo>
                    <a:pt x="553160" y="404438"/>
                  </a:lnTo>
                  <a:lnTo>
                    <a:pt x="568239" y="399273"/>
                  </a:lnTo>
                  <a:lnTo>
                    <a:pt x="584111" y="394506"/>
                  </a:lnTo>
                  <a:lnTo>
                    <a:pt x="601174" y="390137"/>
                  </a:lnTo>
                  <a:lnTo>
                    <a:pt x="618634" y="386562"/>
                  </a:lnTo>
                  <a:lnTo>
                    <a:pt x="627761" y="384973"/>
                  </a:lnTo>
                  <a:lnTo>
                    <a:pt x="636888" y="383384"/>
                  </a:lnTo>
                  <a:lnTo>
                    <a:pt x="646014" y="382589"/>
                  </a:lnTo>
                  <a:lnTo>
                    <a:pt x="655538" y="381795"/>
                  </a:lnTo>
                  <a:lnTo>
                    <a:pt x="665061" y="381397"/>
                  </a:lnTo>
                  <a:lnTo>
                    <a:pt x="674585" y="381000"/>
                  </a:lnTo>
                  <a:close/>
                  <a:moveTo>
                    <a:pt x="1307704" y="0"/>
                  </a:moveTo>
                  <a:lnTo>
                    <a:pt x="1321601" y="0"/>
                  </a:lnTo>
                  <a:lnTo>
                    <a:pt x="1335100" y="0"/>
                  </a:lnTo>
                  <a:lnTo>
                    <a:pt x="1348997" y="1191"/>
                  </a:lnTo>
                  <a:lnTo>
                    <a:pt x="1362496" y="2381"/>
                  </a:lnTo>
                  <a:lnTo>
                    <a:pt x="1376790" y="4366"/>
                  </a:lnTo>
                  <a:lnTo>
                    <a:pt x="1390289" y="7144"/>
                  </a:lnTo>
                  <a:lnTo>
                    <a:pt x="1404583" y="10319"/>
                  </a:lnTo>
                  <a:lnTo>
                    <a:pt x="1418480" y="14684"/>
                  </a:lnTo>
                  <a:lnTo>
                    <a:pt x="1432773" y="19447"/>
                  </a:lnTo>
                  <a:lnTo>
                    <a:pt x="1446670" y="25003"/>
                  </a:lnTo>
                  <a:lnTo>
                    <a:pt x="1460566" y="31353"/>
                  </a:lnTo>
                  <a:lnTo>
                    <a:pt x="1474463" y="38497"/>
                  </a:lnTo>
                  <a:lnTo>
                    <a:pt x="1488757" y="46831"/>
                  </a:lnTo>
                  <a:lnTo>
                    <a:pt x="1525285" y="80963"/>
                  </a:lnTo>
                  <a:lnTo>
                    <a:pt x="1584841" y="90884"/>
                  </a:lnTo>
                  <a:lnTo>
                    <a:pt x="1590400" y="94853"/>
                  </a:lnTo>
                  <a:lnTo>
                    <a:pt x="1595958" y="99616"/>
                  </a:lnTo>
                  <a:lnTo>
                    <a:pt x="1600723" y="104775"/>
                  </a:lnTo>
                  <a:lnTo>
                    <a:pt x="1605487" y="110331"/>
                  </a:lnTo>
                  <a:lnTo>
                    <a:pt x="1609855" y="115888"/>
                  </a:lnTo>
                  <a:lnTo>
                    <a:pt x="1613825" y="122238"/>
                  </a:lnTo>
                  <a:lnTo>
                    <a:pt x="1617399" y="128984"/>
                  </a:lnTo>
                  <a:lnTo>
                    <a:pt x="1620575" y="134938"/>
                  </a:lnTo>
                  <a:lnTo>
                    <a:pt x="1626531" y="146447"/>
                  </a:lnTo>
                  <a:lnTo>
                    <a:pt x="1630898" y="156766"/>
                  </a:lnTo>
                  <a:lnTo>
                    <a:pt x="1634075" y="165894"/>
                  </a:lnTo>
                  <a:lnTo>
                    <a:pt x="1636854" y="177403"/>
                  </a:lnTo>
                  <a:lnTo>
                    <a:pt x="1639236" y="189309"/>
                  </a:lnTo>
                  <a:lnTo>
                    <a:pt x="1641619" y="200819"/>
                  </a:lnTo>
                  <a:lnTo>
                    <a:pt x="1643207" y="212725"/>
                  </a:lnTo>
                  <a:lnTo>
                    <a:pt x="1644795" y="223838"/>
                  </a:lnTo>
                  <a:lnTo>
                    <a:pt x="1646383" y="235347"/>
                  </a:lnTo>
                  <a:lnTo>
                    <a:pt x="1648368" y="258366"/>
                  </a:lnTo>
                  <a:lnTo>
                    <a:pt x="1649559" y="281781"/>
                  </a:lnTo>
                  <a:lnTo>
                    <a:pt x="1649957" y="304800"/>
                  </a:lnTo>
                  <a:lnTo>
                    <a:pt x="1649957" y="328613"/>
                  </a:lnTo>
                  <a:lnTo>
                    <a:pt x="1649559" y="352822"/>
                  </a:lnTo>
                  <a:lnTo>
                    <a:pt x="1648765" y="365919"/>
                  </a:lnTo>
                  <a:lnTo>
                    <a:pt x="1647177" y="385763"/>
                  </a:lnTo>
                  <a:lnTo>
                    <a:pt x="1642413" y="436959"/>
                  </a:lnTo>
                  <a:lnTo>
                    <a:pt x="1640427" y="464344"/>
                  </a:lnTo>
                  <a:lnTo>
                    <a:pt x="1638839" y="490141"/>
                  </a:lnTo>
                  <a:lnTo>
                    <a:pt x="1638442" y="501650"/>
                  </a:lnTo>
                  <a:lnTo>
                    <a:pt x="1638045" y="511969"/>
                  </a:lnTo>
                  <a:lnTo>
                    <a:pt x="1638442" y="521494"/>
                  </a:lnTo>
                  <a:lnTo>
                    <a:pt x="1638839" y="529034"/>
                  </a:lnTo>
                  <a:lnTo>
                    <a:pt x="1640030" y="538559"/>
                  </a:lnTo>
                  <a:lnTo>
                    <a:pt x="1642017" y="546497"/>
                  </a:lnTo>
                  <a:lnTo>
                    <a:pt x="1644001" y="553244"/>
                  </a:lnTo>
                  <a:lnTo>
                    <a:pt x="1646780" y="558800"/>
                  </a:lnTo>
                  <a:lnTo>
                    <a:pt x="1649559" y="563959"/>
                  </a:lnTo>
                  <a:lnTo>
                    <a:pt x="1653133" y="569516"/>
                  </a:lnTo>
                  <a:lnTo>
                    <a:pt x="1656706" y="576659"/>
                  </a:lnTo>
                  <a:lnTo>
                    <a:pt x="1661074" y="584597"/>
                  </a:lnTo>
                  <a:lnTo>
                    <a:pt x="1664250" y="592534"/>
                  </a:lnTo>
                  <a:lnTo>
                    <a:pt x="1667029" y="600869"/>
                  </a:lnTo>
                  <a:lnTo>
                    <a:pt x="1669412" y="609600"/>
                  </a:lnTo>
                  <a:lnTo>
                    <a:pt x="1671397" y="618331"/>
                  </a:lnTo>
                  <a:lnTo>
                    <a:pt x="1672588" y="627459"/>
                  </a:lnTo>
                  <a:lnTo>
                    <a:pt x="1673382" y="636984"/>
                  </a:lnTo>
                  <a:lnTo>
                    <a:pt x="1673779" y="646113"/>
                  </a:lnTo>
                  <a:lnTo>
                    <a:pt x="1674176" y="655241"/>
                  </a:lnTo>
                  <a:lnTo>
                    <a:pt x="1673779" y="665163"/>
                  </a:lnTo>
                  <a:lnTo>
                    <a:pt x="1673382" y="674291"/>
                  </a:lnTo>
                  <a:lnTo>
                    <a:pt x="1671794" y="692547"/>
                  </a:lnTo>
                  <a:lnTo>
                    <a:pt x="1669412" y="710009"/>
                  </a:lnTo>
                  <a:lnTo>
                    <a:pt x="1666632" y="726678"/>
                  </a:lnTo>
                  <a:lnTo>
                    <a:pt x="1664647" y="735806"/>
                  </a:lnTo>
                  <a:lnTo>
                    <a:pt x="1662662" y="745728"/>
                  </a:lnTo>
                  <a:lnTo>
                    <a:pt x="1659883" y="755650"/>
                  </a:lnTo>
                  <a:lnTo>
                    <a:pt x="1656706" y="765572"/>
                  </a:lnTo>
                  <a:lnTo>
                    <a:pt x="1653133" y="775891"/>
                  </a:lnTo>
                  <a:lnTo>
                    <a:pt x="1649162" y="785416"/>
                  </a:lnTo>
                  <a:lnTo>
                    <a:pt x="1644795" y="793750"/>
                  </a:lnTo>
                  <a:lnTo>
                    <a:pt x="1642413" y="798116"/>
                  </a:lnTo>
                  <a:lnTo>
                    <a:pt x="1639633" y="802084"/>
                  </a:lnTo>
                  <a:lnTo>
                    <a:pt x="1636854" y="805656"/>
                  </a:lnTo>
                  <a:lnTo>
                    <a:pt x="1633678" y="808831"/>
                  </a:lnTo>
                  <a:lnTo>
                    <a:pt x="1630104" y="811609"/>
                  </a:lnTo>
                  <a:lnTo>
                    <a:pt x="1626531" y="814388"/>
                  </a:lnTo>
                  <a:lnTo>
                    <a:pt x="1618193" y="818753"/>
                  </a:lnTo>
                  <a:lnTo>
                    <a:pt x="1610252" y="823119"/>
                  </a:lnTo>
                  <a:lnTo>
                    <a:pt x="1602311" y="827881"/>
                  </a:lnTo>
                  <a:lnTo>
                    <a:pt x="1598341" y="830263"/>
                  </a:lnTo>
                  <a:lnTo>
                    <a:pt x="1593973" y="832644"/>
                  </a:lnTo>
                  <a:lnTo>
                    <a:pt x="1590797" y="835819"/>
                  </a:lnTo>
                  <a:lnTo>
                    <a:pt x="1587223" y="838994"/>
                  </a:lnTo>
                  <a:lnTo>
                    <a:pt x="1584444" y="842963"/>
                  </a:lnTo>
                  <a:lnTo>
                    <a:pt x="1581665" y="846931"/>
                  </a:lnTo>
                  <a:lnTo>
                    <a:pt x="1578489" y="854075"/>
                  </a:lnTo>
                  <a:lnTo>
                    <a:pt x="1576106" y="860822"/>
                  </a:lnTo>
                  <a:lnTo>
                    <a:pt x="1574121" y="867966"/>
                  </a:lnTo>
                  <a:lnTo>
                    <a:pt x="1572533" y="875506"/>
                  </a:lnTo>
                  <a:lnTo>
                    <a:pt x="1571342" y="883444"/>
                  </a:lnTo>
                  <a:lnTo>
                    <a:pt x="1570151" y="890984"/>
                  </a:lnTo>
                  <a:lnTo>
                    <a:pt x="1568959" y="906859"/>
                  </a:lnTo>
                  <a:lnTo>
                    <a:pt x="1568165" y="923131"/>
                  </a:lnTo>
                  <a:lnTo>
                    <a:pt x="1566974" y="939006"/>
                  </a:lnTo>
                  <a:lnTo>
                    <a:pt x="1565783" y="946944"/>
                  </a:lnTo>
                  <a:lnTo>
                    <a:pt x="1564989" y="954484"/>
                  </a:lnTo>
                  <a:lnTo>
                    <a:pt x="1563401" y="961628"/>
                  </a:lnTo>
                  <a:lnTo>
                    <a:pt x="1561415" y="969169"/>
                  </a:lnTo>
                  <a:lnTo>
                    <a:pt x="1558636" y="976709"/>
                  </a:lnTo>
                  <a:lnTo>
                    <a:pt x="1555460" y="983456"/>
                  </a:lnTo>
                  <a:lnTo>
                    <a:pt x="1551887" y="989409"/>
                  </a:lnTo>
                  <a:lnTo>
                    <a:pt x="1548313" y="995363"/>
                  </a:lnTo>
                  <a:lnTo>
                    <a:pt x="1544343" y="1000522"/>
                  </a:lnTo>
                  <a:lnTo>
                    <a:pt x="1539578" y="1005284"/>
                  </a:lnTo>
                  <a:lnTo>
                    <a:pt x="1531637" y="1014809"/>
                  </a:lnTo>
                  <a:lnTo>
                    <a:pt x="1527667" y="1019969"/>
                  </a:lnTo>
                  <a:lnTo>
                    <a:pt x="1524093" y="1025525"/>
                  </a:lnTo>
                  <a:lnTo>
                    <a:pt x="1520520" y="1031081"/>
                  </a:lnTo>
                  <a:lnTo>
                    <a:pt x="1517741" y="1037431"/>
                  </a:lnTo>
                  <a:lnTo>
                    <a:pt x="1514961" y="1044178"/>
                  </a:lnTo>
                  <a:lnTo>
                    <a:pt x="1512976" y="1052513"/>
                  </a:lnTo>
                  <a:lnTo>
                    <a:pt x="1510991" y="1061244"/>
                  </a:lnTo>
                  <a:lnTo>
                    <a:pt x="1510197" y="1070769"/>
                  </a:lnTo>
                  <a:lnTo>
                    <a:pt x="1561415" y="1078309"/>
                  </a:lnTo>
                  <a:lnTo>
                    <a:pt x="1576900" y="1111250"/>
                  </a:lnTo>
                  <a:lnTo>
                    <a:pt x="1585635" y="1129903"/>
                  </a:lnTo>
                  <a:lnTo>
                    <a:pt x="1596355" y="1149350"/>
                  </a:lnTo>
                  <a:lnTo>
                    <a:pt x="1601517" y="1158478"/>
                  </a:lnTo>
                  <a:lnTo>
                    <a:pt x="1606679" y="1168003"/>
                  </a:lnTo>
                  <a:lnTo>
                    <a:pt x="1612237" y="1176734"/>
                  </a:lnTo>
                  <a:lnTo>
                    <a:pt x="1617796" y="1184672"/>
                  </a:lnTo>
                  <a:lnTo>
                    <a:pt x="1624149" y="1192609"/>
                  </a:lnTo>
                  <a:lnTo>
                    <a:pt x="1629707" y="1198959"/>
                  </a:lnTo>
                  <a:lnTo>
                    <a:pt x="1635663" y="1204516"/>
                  </a:lnTo>
                  <a:lnTo>
                    <a:pt x="1641619" y="1209278"/>
                  </a:lnTo>
                  <a:lnTo>
                    <a:pt x="1721821" y="1231106"/>
                  </a:lnTo>
                  <a:lnTo>
                    <a:pt x="1793687" y="1261269"/>
                  </a:lnTo>
                  <a:lnTo>
                    <a:pt x="1867537" y="1292622"/>
                  </a:lnTo>
                  <a:lnTo>
                    <a:pt x="1941387" y="1324372"/>
                  </a:lnTo>
                  <a:lnTo>
                    <a:pt x="2013649" y="1354931"/>
                  </a:lnTo>
                  <a:lnTo>
                    <a:pt x="2029531" y="1361678"/>
                  </a:lnTo>
                  <a:lnTo>
                    <a:pt x="2046207" y="1367631"/>
                  </a:lnTo>
                  <a:lnTo>
                    <a:pt x="2079161" y="1379141"/>
                  </a:lnTo>
                  <a:lnTo>
                    <a:pt x="2095440" y="1385094"/>
                  </a:lnTo>
                  <a:lnTo>
                    <a:pt x="2112116" y="1391444"/>
                  </a:lnTo>
                  <a:lnTo>
                    <a:pt x="2127998" y="1397397"/>
                  </a:lnTo>
                  <a:lnTo>
                    <a:pt x="2143085" y="1404144"/>
                  </a:lnTo>
                  <a:lnTo>
                    <a:pt x="2150232" y="1407716"/>
                  </a:lnTo>
                  <a:lnTo>
                    <a:pt x="2157776" y="1411684"/>
                  </a:lnTo>
                  <a:lnTo>
                    <a:pt x="2164923" y="1416050"/>
                  </a:lnTo>
                  <a:lnTo>
                    <a:pt x="2171673" y="1420019"/>
                  </a:lnTo>
                  <a:lnTo>
                    <a:pt x="2178423" y="1424384"/>
                  </a:lnTo>
                  <a:lnTo>
                    <a:pt x="2184775" y="1429147"/>
                  </a:lnTo>
                  <a:lnTo>
                    <a:pt x="2191128" y="1433909"/>
                  </a:lnTo>
                  <a:lnTo>
                    <a:pt x="2196687" y="1439069"/>
                  </a:lnTo>
                  <a:lnTo>
                    <a:pt x="2202245" y="1445022"/>
                  </a:lnTo>
                  <a:lnTo>
                    <a:pt x="2207804" y="1450578"/>
                  </a:lnTo>
                  <a:lnTo>
                    <a:pt x="2212965" y="1456928"/>
                  </a:lnTo>
                  <a:lnTo>
                    <a:pt x="2217333" y="1463278"/>
                  </a:lnTo>
                  <a:lnTo>
                    <a:pt x="2221700" y="1470422"/>
                  </a:lnTo>
                  <a:lnTo>
                    <a:pt x="2225274" y="1477566"/>
                  </a:lnTo>
                  <a:lnTo>
                    <a:pt x="2228847" y="1485503"/>
                  </a:lnTo>
                  <a:lnTo>
                    <a:pt x="2232023" y="1493441"/>
                  </a:lnTo>
                  <a:lnTo>
                    <a:pt x="2232023" y="1519634"/>
                  </a:lnTo>
                  <a:lnTo>
                    <a:pt x="2232817" y="1552178"/>
                  </a:lnTo>
                  <a:lnTo>
                    <a:pt x="2234406" y="1628378"/>
                  </a:lnTo>
                  <a:lnTo>
                    <a:pt x="2235597" y="1668859"/>
                  </a:lnTo>
                  <a:lnTo>
                    <a:pt x="2236391" y="1708150"/>
                  </a:lnTo>
                  <a:lnTo>
                    <a:pt x="2236788" y="1745059"/>
                  </a:lnTo>
                  <a:lnTo>
                    <a:pt x="2236391" y="1778000"/>
                  </a:lnTo>
                  <a:lnTo>
                    <a:pt x="374650" y="1778000"/>
                  </a:lnTo>
                  <a:lnTo>
                    <a:pt x="374650" y="1745059"/>
                  </a:lnTo>
                  <a:lnTo>
                    <a:pt x="374650" y="1708150"/>
                  </a:lnTo>
                  <a:lnTo>
                    <a:pt x="375444" y="1668859"/>
                  </a:lnTo>
                  <a:lnTo>
                    <a:pt x="376238" y="1628378"/>
                  </a:lnTo>
                  <a:lnTo>
                    <a:pt x="377826" y="1552178"/>
                  </a:lnTo>
                  <a:lnTo>
                    <a:pt x="378620" y="1519634"/>
                  </a:lnTo>
                  <a:lnTo>
                    <a:pt x="379017" y="1493441"/>
                  </a:lnTo>
                  <a:lnTo>
                    <a:pt x="381797" y="1485503"/>
                  </a:lnTo>
                  <a:lnTo>
                    <a:pt x="385370" y="1477566"/>
                  </a:lnTo>
                  <a:lnTo>
                    <a:pt x="389341" y="1470422"/>
                  </a:lnTo>
                  <a:lnTo>
                    <a:pt x="393311" y="1463278"/>
                  </a:lnTo>
                  <a:lnTo>
                    <a:pt x="398076" y="1456928"/>
                  </a:lnTo>
                  <a:lnTo>
                    <a:pt x="403237" y="1450578"/>
                  </a:lnTo>
                  <a:lnTo>
                    <a:pt x="408399" y="1445022"/>
                  </a:lnTo>
                  <a:lnTo>
                    <a:pt x="413957" y="1439069"/>
                  </a:lnTo>
                  <a:lnTo>
                    <a:pt x="419516" y="1433909"/>
                  </a:lnTo>
                  <a:lnTo>
                    <a:pt x="425869" y="1429147"/>
                  </a:lnTo>
                  <a:lnTo>
                    <a:pt x="432618" y="1424384"/>
                  </a:lnTo>
                  <a:lnTo>
                    <a:pt x="438971" y="1420019"/>
                  </a:lnTo>
                  <a:lnTo>
                    <a:pt x="445721" y="1416050"/>
                  </a:lnTo>
                  <a:lnTo>
                    <a:pt x="452868" y="1411684"/>
                  </a:lnTo>
                  <a:lnTo>
                    <a:pt x="460412" y="1407716"/>
                  </a:lnTo>
                  <a:lnTo>
                    <a:pt x="467558" y="1404144"/>
                  </a:lnTo>
                  <a:lnTo>
                    <a:pt x="482646" y="1397397"/>
                  </a:lnTo>
                  <a:lnTo>
                    <a:pt x="498925" y="1391444"/>
                  </a:lnTo>
                  <a:lnTo>
                    <a:pt x="515204" y="1385094"/>
                  </a:lnTo>
                  <a:lnTo>
                    <a:pt x="531483" y="1379141"/>
                  </a:lnTo>
                  <a:lnTo>
                    <a:pt x="564437" y="1367631"/>
                  </a:lnTo>
                  <a:lnTo>
                    <a:pt x="581113" y="1361678"/>
                  </a:lnTo>
                  <a:lnTo>
                    <a:pt x="597392" y="1354931"/>
                  </a:lnTo>
                  <a:lnTo>
                    <a:pt x="669257" y="1324372"/>
                  </a:lnTo>
                  <a:lnTo>
                    <a:pt x="743504" y="1292622"/>
                  </a:lnTo>
                  <a:lnTo>
                    <a:pt x="817354" y="1261269"/>
                  </a:lnTo>
                  <a:lnTo>
                    <a:pt x="888822" y="1231106"/>
                  </a:lnTo>
                  <a:lnTo>
                    <a:pt x="969025" y="1209278"/>
                  </a:lnTo>
                  <a:lnTo>
                    <a:pt x="974981" y="1204516"/>
                  </a:lnTo>
                  <a:lnTo>
                    <a:pt x="980937" y="1198959"/>
                  </a:lnTo>
                  <a:lnTo>
                    <a:pt x="986892" y="1192609"/>
                  </a:lnTo>
                  <a:lnTo>
                    <a:pt x="992848" y="1184672"/>
                  </a:lnTo>
                  <a:lnTo>
                    <a:pt x="998407" y="1176734"/>
                  </a:lnTo>
                  <a:lnTo>
                    <a:pt x="1003965" y="1168003"/>
                  </a:lnTo>
                  <a:lnTo>
                    <a:pt x="1009524" y="1158478"/>
                  </a:lnTo>
                  <a:lnTo>
                    <a:pt x="1015083" y="1149350"/>
                  </a:lnTo>
                  <a:lnTo>
                    <a:pt x="1025009" y="1129903"/>
                  </a:lnTo>
                  <a:lnTo>
                    <a:pt x="1034141" y="1111250"/>
                  </a:lnTo>
                  <a:lnTo>
                    <a:pt x="1049228" y="1078309"/>
                  </a:lnTo>
                  <a:lnTo>
                    <a:pt x="1087345" y="1068784"/>
                  </a:lnTo>
                  <a:lnTo>
                    <a:pt x="1085359" y="1060450"/>
                  </a:lnTo>
                  <a:lnTo>
                    <a:pt x="1082977" y="1053306"/>
                  </a:lnTo>
                  <a:lnTo>
                    <a:pt x="1080595" y="1046163"/>
                  </a:lnTo>
                  <a:lnTo>
                    <a:pt x="1077419" y="1040209"/>
                  </a:lnTo>
                  <a:lnTo>
                    <a:pt x="1074242" y="1034653"/>
                  </a:lnTo>
                  <a:lnTo>
                    <a:pt x="1071066" y="1029891"/>
                  </a:lnTo>
                  <a:lnTo>
                    <a:pt x="1067492" y="1025525"/>
                  </a:lnTo>
                  <a:lnTo>
                    <a:pt x="1063125" y="1020763"/>
                  </a:lnTo>
                  <a:lnTo>
                    <a:pt x="1055978" y="1012825"/>
                  </a:lnTo>
                  <a:lnTo>
                    <a:pt x="1048434" y="1004491"/>
                  </a:lnTo>
                  <a:lnTo>
                    <a:pt x="1045258" y="1000125"/>
                  </a:lnTo>
                  <a:lnTo>
                    <a:pt x="1042082" y="995363"/>
                  </a:lnTo>
                  <a:lnTo>
                    <a:pt x="1038905" y="989409"/>
                  </a:lnTo>
                  <a:lnTo>
                    <a:pt x="1036523" y="983456"/>
                  </a:lnTo>
                  <a:lnTo>
                    <a:pt x="1022229" y="830659"/>
                  </a:lnTo>
                  <a:lnTo>
                    <a:pt x="1021832" y="831056"/>
                  </a:lnTo>
                  <a:lnTo>
                    <a:pt x="1020641" y="831056"/>
                  </a:lnTo>
                  <a:lnTo>
                    <a:pt x="1016671" y="830659"/>
                  </a:lnTo>
                  <a:lnTo>
                    <a:pt x="1010715" y="829469"/>
                  </a:lnTo>
                  <a:lnTo>
                    <a:pt x="1003965" y="828278"/>
                  </a:lnTo>
                  <a:lnTo>
                    <a:pt x="990863" y="824309"/>
                  </a:lnTo>
                  <a:lnTo>
                    <a:pt x="985701" y="822325"/>
                  </a:lnTo>
                  <a:lnTo>
                    <a:pt x="982525" y="821134"/>
                  </a:lnTo>
                  <a:lnTo>
                    <a:pt x="978157" y="817959"/>
                  </a:lnTo>
                  <a:lnTo>
                    <a:pt x="973790" y="814388"/>
                  </a:lnTo>
                  <a:lnTo>
                    <a:pt x="969819" y="810419"/>
                  </a:lnTo>
                  <a:lnTo>
                    <a:pt x="966246" y="805656"/>
                  </a:lnTo>
                  <a:lnTo>
                    <a:pt x="962673" y="800497"/>
                  </a:lnTo>
                  <a:lnTo>
                    <a:pt x="959496" y="794941"/>
                  </a:lnTo>
                  <a:lnTo>
                    <a:pt x="956717" y="788988"/>
                  </a:lnTo>
                  <a:lnTo>
                    <a:pt x="953541" y="783034"/>
                  </a:lnTo>
                  <a:lnTo>
                    <a:pt x="951158" y="776684"/>
                  </a:lnTo>
                  <a:lnTo>
                    <a:pt x="948776" y="769541"/>
                  </a:lnTo>
                  <a:lnTo>
                    <a:pt x="944409" y="755253"/>
                  </a:lnTo>
                  <a:lnTo>
                    <a:pt x="941232" y="740172"/>
                  </a:lnTo>
                  <a:lnTo>
                    <a:pt x="938056" y="724694"/>
                  </a:lnTo>
                  <a:lnTo>
                    <a:pt x="935674" y="708819"/>
                  </a:lnTo>
                  <a:lnTo>
                    <a:pt x="934085" y="693341"/>
                  </a:lnTo>
                  <a:lnTo>
                    <a:pt x="932497" y="677466"/>
                  </a:lnTo>
                  <a:lnTo>
                    <a:pt x="931306" y="662781"/>
                  </a:lnTo>
                  <a:lnTo>
                    <a:pt x="929321" y="635000"/>
                  </a:lnTo>
                  <a:lnTo>
                    <a:pt x="926939" y="611981"/>
                  </a:lnTo>
                  <a:lnTo>
                    <a:pt x="926939" y="607616"/>
                  </a:lnTo>
                  <a:lnTo>
                    <a:pt x="927733" y="603250"/>
                  </a:lnTo>
                  <a:lnTo>
                    <a:pt x="929321" y="598884"/>
                  </a:lnTo>
                  <a:lnTo>
                    <a:pt x="931306" y="594519"/>
                  </a:lnTo>
                  <a:lnTo>
                    <a:pt x="935674" y="585391"/>
                  </a:lnTo>
                  <a:lnTo>
                    <a:pt x="940835" y="575866"/>
                  </a:lnTo>
                  <a:lnTo>
                    <a:pt x="943217" y="570706"/>
                  </a:lnTo>
                  <a:lnTo>
                    <a:pt x="945600" y="565150"/>
                  </a:lnTo>
                  <a:lnTo>
                    <a:pt x="947585" y="559594"/>
                  </a:lnTo>
                  <a:lnTo>
                    <a:pt x="949173" y="553641"/>
                  </a:lnTo>
                  <a:lnTo>
                    <a:pt x="950364" y="547291"/>
                  </a:lnTo>
                  <a:lnTo>
                    <a:pt x="950761" y="539750"/>
                  </a:lnTo>
                  <a:lnTo>
                    <a:pt x="950364" y="532606"/>
                  </a:lnTo>
                  <a:lnTo>
                    <a:pt x="949173" y="524669"/>
                  </a:lnTo>
                  <a:lnTo>
                    <a:pt x="944409" y="500856"/>
                  </a:lnTo>
                  <a:lnTo>
                    <a:pt x="940438" y="477441"/>
                  </a:lnTo>
                  <a:lnTo>
                    <a:pt x="937262" y="454422"/>
                  </a:lnTo>
                  <a:lnTo>
                    <a:pt x="934880" y="432197"/>
                  </a:lnTo>
                  <a:lnTo>
                    <a:pt x="933291" y="410766"/>
                  </a:lnTo>
                  <a:lnTo>
                    <a:pt x="932100" y="389334"/>
                  </a:lnTo>
                  <a:lnTo>
                    <a:pt x="931703" y="368300"/>
                  </a:lnTo>
                  <a:lnTo>
                    <a:pt x="932100" y="348059"/>
                  </a:lnTo>
                  <a:lnTo>
                    <a:pt x="932894" y="328613"/>
                  </a:lnTo>
                  <a:lnTo>
                    <a:pt x="934483" y="309563"/>
                  </a:lnTo>
                  <a:lnTo>
                    <a:pt x="936468" y="290909"/>
                  </a:lnTo>
                  <a:lnTo>
                    <a:pt x="939247" y="273447"/>
                  </a:lnTo>
                  <a:lnTo>
                    <a:pt x="942423" y="255984"/>
                  </a:lnTo>
                  <a:lnTo>
                    <a:pt x="946394" y="239713"/>
                  </a:lnTo>
                  <a:lnTo>
                    <a:pt x="950761" y="223441"/>
                  </a:lnTo>
                  <a:lnTo>
                    <a:pt x="956320" y="207566"/>
                  </a:lnTo>
                  <a:lnTo>
                    <a:pt x="961482" y="193278"/>
                  </a:lnTo>
                  <a:lnTo>
                    <a:pt x="967437" y="178991"/>
                  </a:lnTo>
                  <a:lnTo>
                    <a:pt x="973790" y="165497"/>
                  </a:lnTo>
                  <a:lnTo>
                    <a:pt x="980937" y="152400"/>
                  </a:lnTo>
                  <a:lnTo>
                    <a:pt x="988481" y="140494"/>
                  </a:lnTo>
                  <a:lnTo>
                    <a:pt x="996421" y="129381"/>
                  </a:lnTo>
                  <a:lnTo>
                    <a:pt x="1004362" y="118269"/>
                  </a:lnTo>
                  <a:lnTo>
                    <a:pt x="1013494" y="108347"/>
                  </a:lnTo>
                  <a:lnTo>
                    <a:pt x="1022229" y="99219"/>
                  </a:lnTo>
                  <a:lnTo>
                    <a:pt x="1031758" y="90091"/>
                  </a:lnTo>
                  <a:lnTo>
                    <a:pt x="1041685" y="82550"/>
                  </a:lnTo>
                  <a:lnTo>
                    <a:pt x="1051611" y="75406"/>
                  </a:lnTo>
                  <a:lnTo>
                    <a:pt x="1061934" y="68659"/>
                  </a:lnTo>
                  <a:lnTo>
                    <a:pt x="1073051" y="63103"/>
                  </a:lnTo>
                  <a:lnTo>
                    <a:pt x="1084168" y="58341"/>
                  </a:lnTo>
                  <a:lnTo>
                    <a:pt x="1095683" y="53975"/>
                  </a:lnTo>
                  <a:lnTo>
                    <a:pt x="1112358" y="47228"/>
                  </a:lnTo>
                  <a:lnTo>
                    <a:pt x="1131019" y="40084"/>
                  </a:lnTo>
                  <a:lnTo>
                    <a:pt x="1150872" y="32544"/>
                  </a:lnTo>
                  <a:lnTo>
                    <a:pt x="1171915" y="25400"/>
                  </a:lnTo>
                  <a:lnTo>
                    <a:pt x="1194547" y="18653"/>
                  </a:lnTo>
                  <a:lnTo>
                    <a:pt x="1206458" y="15875"/>
                  </a:lnTo>
                  <a:lnTo>
                    <a:pt x="1218369" y="12303"/>
                  </a:lnTo>
                  <a:lnTo>
                    <a:pt x="1230281" y="9525"/>
                  </a:lnTo>
                  <a:lnTo>
                    <a:pt x="1242986" y="7144"/>
                  </a:lnTo>
                  <a:lnTo>
                    <a:pt x="1255294" y="5159"/>
                  </a:lnTo>
                  <a:lnTo>
                    <a:pt x="1268397" y="3175"/>
                  </a:lnTo>
                  <a:lnTo>
                    <a:pt x="1281102" y="1588"/>
                  </a:lnTo>
                  <a:lnTo>
                    <a:pt x="1294602" y="794"/>
                  </a:lnTo>
                  <a:lnTo>
                    <a:pt x="1307704" y="0"/>
                  </a:ln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KSO_Shape"/>
            <p:cNvSpPr>
              <a:spLocks/>
            </p:cNvSpPr>
            <p:nvPr/>
          </p:nvSpPr>
          <p:spPr bwMode="auto">
            <a:xfrm>
              <a:off x="3735890" y="4025900"/>
              <a:ext cx="666750" cy="658971"/>
            </a:xfrm>
            <a:custGeom>
              <a:avLst/>
              <a:gdLst>
                <a:gd name="T0" fmla="*/ 1597444 w 2032000"/>
                <a:gd name="T1" fmla="*/ 1645672 h 2008188"/>
                <a:gd name="T2" fmla="*/ 1652353 w 2032000"/>
                <a:gd name="T3" fmla="*/ 1676888 h 2008188"/>
                <a:gd name="T4" fmla="*/ 1871609 w 2032000"/>
                <a:gd name="T5" fmla="*/ 1719485 h 2008188"/>
                <a:gd name="T6" fmla="*/ 1360910 w 2032000"/>
                <a:gd name="T7" fmla="*/ 1744813 h 2008188"/>
                <a:gd name="T8" fmla="*/ 936837 w 2032000"/>
                <a:gd name="T9" fmla="*/ 1684544 h 2008188"/>
                <a:gd name="T10" fmla="*/ 956838 w 2032000"/>
                <a:gd name="T11" fmla="*/ 1648912 h 2008188"/>
                <a:gd name="T12" fmla="*/ 966352 w 2032000"/>
                <a:gd name="T13" fmla="*/ 1683940 h 2008188"/>
                <a:gd name="T14" fmla="*/ 1220099 w 2032000"/>
                <a:gd name="T15" fmla="*/ 1779974 h 2008188"/>
                <a:gd name="T16" fmla="*/ 712866 w 2032000"/>
                <a:gd name="T17" fmla="*/ 1689985 h 2008188"/>
                <a:gd name="T18" fmla="*/ 246101 w 2032000"/>
                <a:gd name="T19" fmla="*/ 1675121 h 2008188"/>
                <a:gd name="T20" fmla="*/ 310806 w 2032000"/>
                <a:gd name="T21" fmla="*/ 1642432 h 2008188"/>
                <a:gd name="T22" fmla="*/ 414491 w 2032000"/>
                <a:gd name="T23" fmla="*/ 1610425 h 2008188"/>
                <a:gd name="T24" fmla="*/ 556322 w 2032000"/>
                <a:gd name="T25" fmla="*/ 1840761 h 2008188"/>
                <a:gd name="T26" fmla="*/ 72253 w 2032000"/>
                <a:gd name="T27" fmla="*/ 1652440 h 2008188"/>
                <a:gd name="T28" fmla="*/ 1718751 w 2032000"/>
                <a:gd name="T29" fmla="*/ 1327617 h 2008188"/>
                <a:gd name="T30" fmla="*/ 1754684 w 2032000"/>
                <a:gd name="T31" fmla="*/ 1443411 h 2008188"/>
                <a:gd name="T32" fmla="*/ 1707465 w 2032000"/>
                <a:gd name="T33" fmla="*/ 1562778 h 2008188"/>
                <a:gd name="T34" fmla="*/ 1584518 w 2032000"/>
                <a:gd name="T35" fmla="*/ 1601774 h 2008188"/>
                <a:gd name="T36" fmla="*/ 1510868 w 2032000"/>
                <a:gd name="T37" fmla="*/ 1481216 h 2008188"/>
                <a:gd name="T38" fmla="*/ 1507899 w 2032000"/>
                <a:gd name="T39" fmla="*/ 1386854 h 2008188"/>
                <a:gd name="T40" fmla="*/ 951757 w 2032000"/>
                <a:gd name="T41" fmla="*/ 1290408 h 2008188"/>
                <a:gd name="T42" fmla="*/ 1069735 w 2032000"/>
                <a:gd name="T43" fmla="*/ 1394593 h 2008188"/>
                <a:gd name="T44" fmla="*/ 1065852 w 2032000"/>
                <a:gd name="T45" fmla="*/ 1483598 h 2008188"/>
                <a:gd name="T46" fmla="*/ 988195 w 2032000"/>
                <a:gd name="T47" fmla="*/ 1604155 h 2008188"/>
                <a:gd name="T48" fmla="*/ 866034 w 2032000"/>
                <a:gd name="T49" fmla="*/ 1558015 h 2008188"/>
                <a:gd name="T50" fmla="*/ 821531 w 2032000"/>
                <a:gd name="T51" fmla="*/ 1431803 h 2008188"/>
                <a:gd name="T52" fmla="*/ 866632 w 2032000"/>
                <a:gd name="T53" fmla="*/ 1319878 h 2008188"/>
                <a:gd name="T54" fmla="*/ 359455 w 2032000"/>
                <a:gd name="T55" fmla="*/ 1316306 h 2008188"/>
                <a:gd name="T56" fmla="*/ 408681 w 2032000"/>
                <a:gd name="T57" fmla="*/ 1428528 h 2008188"/>
                <a:gd name="T58" fmla="*/ 371091 w 2032000"/>
                <a:gd name="T59" fmla="*/ 1548490 h 2008188"/>
                <a:gd name="T60" fmla="*/ 252650 w 2032000"/>
                <a:gd name="T61" fmla="*/ 1608620 h 2008188"/>
                <a:gd name="T62" fmla="*/ 166430 w 2032000"/>
                <a:gd name="T63" fmla="*/ 1486574 h 2008188"/>
                <a:gd name="T64" fmla="*/ 161955 w 2032000"/>
                <a:gd name="T65" fmla="*/ 1402928 h 2008188"/>
                <a:gd name="T66" fmla="*/ 270252 w 2032000"/>
                <a:gd name="T67" fmla="*/ 1291003 h 2008188"/>
                <a:gd name="T68" fmla="*/ 970062 w 2032000"/>
                <a:gd name="T69" fmla="*/ 1212394 h 2008188"/>
                <a:gd name="T70" fmla="*/ 918270 w 2032000"/>
                <a:gd name="T71" fmla="*/ 1196587 h 2008188"/>
                <a:gd name="T72" fmla="*/ 1170357 w 2032000"/>
                <a:gd name="T73" fmla="*/ 915943 h 2008188"/>
                <a:gd name="T74" fmla="*/ 1541028 w 2032000"/>
                <a:gd name="T75" fmla="*/ 1039285 h 2008188"/>
                <a:gd name="T76" fmla="*/ 1644256 w 2032000"/>
                <a:gd name="T77" fmla="*/ 1115554 h 2008188"/>
                <a:gd name="T78" fmla="*/ 1612425 w 2032000"/>
                <a:gd name="T79" fmla="*/ 1254984 h 2008188"/>
                <a:gd name="T80" fmla="*/ 1560959 w 2032000"/>
                <a:gd name="T81" fmla="*/ 1100062 h 2008188"/>
                <a:gd name="T82" fmla="*/ 1137931 w 2032000"/>
                <a:gd name="T83" fmla="*/ 1050606 h 2008188"/>
                <a:gd name="T84" fmla="*/ 1144774 w 2032000"/>
                <a:gd name="T85" fmla="*/ 908197 h 2008188"/>
                <a:gd name="T86" fmla="*/ 769147 w 2032000"/>
                <a:gd name="T87" fmla="*/ 1048223 h 2008188"/>
                <a:gd name="T88" fmla="*/ 665918 w 2032000"/>
                <a:gd name="T89" fmla="*/ 1124194 h 2008188"/>
                <a:gd name="T90" fmla="*/ 295248 w 2032000"/>
                <a:gd name="T91" fmla="*/ 1248131 h 2008188"/>
                <a:gd name="T92" fmla="*/ 247352 w 2032000"/>
                <a:gd name="T93" fmla="*/ 1157264 h 2008188"/>
                <a:gd name="T94" fmla="*/ 328567 w 2032000"/>
                <a:gd name="T95" fmla="*/ 1070865 h 2008188"/>
                <a:gd name="T96" fmla="*/ 718573 w 2032000"/>
                <a:gd name="T97" fmla="*/ 927562 h 2008188"/>
                <a:gd name="T98" fmla="*/ 893970 w 2032000"/>
                <a:gd name="T99" fmla="*/ 556239 h 2008188"/>
                <a:gd name="T100" fmla="*/ 983187 w 2032000"/>
                <a:gd name="T101" fmla="*/ 527857 h 2008188"/>
                <a:gd name="T102" fmla="*/ 980792 w 2032000"/>
                <a:gd name="T103" fmla="*/ 582232 h 2008188"/>
                <a:gd name="T104" fmla="*/ 1344233 w 2032000"/>
                <a:gd name="T105" fmla="*/ 691790 h 2008188"/>
                <a:gd name="T106" fmla="*/ 589922 w 2032000"/>
                <a:gd name="T107" fmla="*/ 615884 h 2008188"/>
                <a:gd name="T108" fmla="*/ 983498 w 2032000"/>
                <a:gd name="T109" fmla="*/ 2684 h 2008188"/>
                <a:gd name="T110" fmla="*/ 1128682 w 2032000"/>
                <a:gd name="T111" fmla="*/ 120783 h 2008188"/>
                <a:gd name="T112" fmla="*/ 1146568 w 2032000"/>
                <a:gd name="T113" fmla="*/ 244847 h 2008188"/>
                <a:gd name="T114" fmla="*/ 1078598 w 2032000"/>
                <a:gd name="T115" fmla="*/ 402908 h 2008188"/>
                <a:gd name="T116" fmla="*/ 896447 w 2032000"/>
                <a:gd name="T117" fmla="*/ 460168 h 2008188"/>
                <a:gd name="T118" fmla="*/ 790614 w 2032000"/>
                <a:gd name="T119" fmla="*/ 290177 h 2008188"/>
                <a:gd name="T120" fmla="*/ 785844 w 2032000"/>
                <a:gd name="T121" fmla="*/ 179236 h 2008188"/>
                <a:gd name="T122" fmla="*/ 853220 w 2032000"/>
                <a:gd name="T123" fmla="*/ 28928 h 20081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32000" h="2008188">
                  <a:moveTo>
                    <a:pt x="1620816" y="1697038"/>
                  </a:moveTo>
                  <a:lnTo>
                    <a:pt x="1620867" y="1697102"/>
                  </a:lnTo>
                  <a:lnTo>
                    <a:pt x="1697900" y="1869077"/>
                  </a:lnTo>
                  <a:lnTo>
                    <a:pt x="1718975" y="1797019"/>
                  </a:lnTo>
                  <a:lnTo>
                    <a:pt x="1717237" y="1796753"/>
                  </a:lnTo>
                  <a:lnTo>
                    <a:pt x="1713121" y="1795497"/>
                  </a:lnTo>
                  <a:lnTo>
                    <a:pt x="1709639" y="1794241"/>
                  </a:lnTo>
                  <a:lnTo>
                    <a:pt x="1706156" y="1792670"/>
                  </a:lnTo>
                  <a:lnTo>
                    <a:pt x="1703307" y="1790785"/>
                  </a:lnTo>
                  <a:lnTo>
                    <a:pt x="1700141" y="1788901"/>
                  </a:lnTo>
                  <a:lnTo>
                    <a:pt x="1697608" y="1786702"/>
                  </a:lnTo>
                  <a:lnTo>
                    <a:pt x="1694759" y="1784189"/>
                  </a:lnTo>
                  <a:lnTo>
                    <a:pt x="1692542" y="1781990"/>
                  </a:lnTo>
                  <a:lnTo>
                    <a:pt x="1688427" y="1776965"/>
                  </a:lnTo>
                  <a:lnTo>
                    <a:pt x="1684944" y="1771625"/>
                  </a:lnTo>
                  <a:lnTo>
                    <a:pt x="1682095" y="1766599"/>
                  </a:lnTo>
                  <a:lnTo>
                    <a:pt x="1679879" y="1761574"/>
                  </a:lnTo>
                  <a:lnTo>
                    <a:pt x="1678296" y="1756862"/>
                  </a:lnTo>
                  <a:lnTo>
                    <a:pt x="1677029" y="1752464"/>
                  </a:lnTo>
                  <a:lnTo>
                    <a:pt x="1675130" y="1745868"/>
                  </a:lnTo>
                  <a:lnTo>
                    <a:pt x="1674813" y="1743669"/>
                  </a:lnTo>
                  <a:lnTo>
                    <a:pt x="1677662" y="1744926"/>
                  </a:lnTo>
                  <a:lnTo>
                    <a:pt x="1685261" y="1748695"/>
                  </a:lnTo>
                  <a:lnTo>
                    <a:pt x="1690643" y="1750894"/>
                  </a:lnTo>
                  <a:lnTo>
                    <a:pt x="1696975" y="1753407"/>
                  </a:lnTo>
                  <a:lnTo>
                    <a:pt x="1703940" y="1755291"/>
                  </a:lnTo>
                  <a:lnTo>
                    <a:pt x="1711538" y="1756862"/>
                  </a:lnTo>
                  <a:lnTo>
                    <a:pt x="1719770" y="1758118"/>
                  </a:lnTo>
                  <a:lnTo>
                    <a:pt x="1728951" y="1758747"/>
                  </a:lnTo>
                  <a:lnTo>
                    <a:pt x="1733383" y="1758747"/>
                  </a:lnTo>
                  <a:lnTo>
                    <a:pt x="1737816" y="1758747"/>
                  </a:lnTo>
                  <a:lnTo>
                    <a:pt x="1742565" y="1758432"/>
                  </a:lnTo>
                  <a:lnTo>
                    <a:pt x="1747630" y="1757490"/>
                  </a:lnTo>
                  <a:lnTo>
                    <a:pt x="1752062" y="1756862"/>
                  </a:lnTo>
                  <a:lnTo>
                    <a:pt x="1757128" y="1755605"/>
                  </a:lnTo>
                  <a:lnTo>
                    <a:pt x="1761877" y="1754035"/>
                  </a:lnTo>
                  <a:lnTo>
                    <a:pt x="1766942" y="1751836"/>
                  </a:lnTo>
                  <a:lnTo>
                    <a:pt x="1771375" y="1749637"/>
                  </a:lnTo>
                  <a:lnTo>
                    <a:pt x="1776124" y="1747125"/>
                  </a:lnTo>
                  <a:lnTo>
                    <a:pt x="1781189" y="1743669"/>
                  </a:lnTo>
                  <a:lnTo>
                    <a:pt x="1785938" y="1739900"/>
                  </a:lnTo>
                  <a:lnTo>
                    <a:pt x="1785622" y="1742727"/>
                  </a:lnTo>
                  <a:lnTo>
                    <a:pt x="1784355" y="1749009"/>
                  </a:lnTo>
                  <a:lnTo>
                    <a:pt x="1783089" y="1753407"/>
                  </a:lnTo>
                  <a:lnTo>
                    <a:pt x="1781822" y="1758118"/>
                  </a:lnTo>
                  <a:lnTo>
                    <a:pt x="1780239" y="1763144"/>
                  </a:lnTo>
                  <a:lnTo>
                    <a:pt x="1777707" y="1768484"/>
                  </a:lnTo>
                  <a:lnTo>
                    <a:pt x="1774857" y="1774138"/>
                  </a:lnTo>
                  <a:lnTo>
                    <a:pt x="1771375" y="1779163"/>
                  </a:lnTo>
                  <a:lnTo>
                    <a:pt x="1767259" y="1783875"/>
                  </a:lnTo>
                  <a:lnTo>
                    <a:pt x="1764726" y="1786388"/>
                  </a:lnTo>
                  <a:lnTo>
                    <a:pt x="1762510" y="1788587"/>
                  </a:lnTo>
                  <a:lnTo>
                    <a:pt x="1759977" y="1790471"/>
                  </a:lnTo>
                  <a:lnTo>
                    <a:pt x="1756811" y="1792356"/>
                  </a:lnTo>
                  <a:lnTo>
                    <a:pt x="1753962" y="1793927"/>
                  </a:lnTo>
                  <a:lnTo>
                    <a:pt x="1750479" y="1795497"/>
                  </a:lnTo>
                  <a:lnTo>
                    <a:pt x="1748394" y="1796061"/>
                  </a:lnTo>
                  <a:lnTo>
                    <a:pt x="1759510" y="1866209"/>
                  </a:lnTo>
                  <a:lnTo>
                    <a:pt x="1844644" y="1698694"/>
                  </a:lnTo>
                  <a:lnTo>
                    <a:pt x="1844694" y="1698627"/>
                  </a:lnTo>
                  <a:lnTo>
                    <a:pt x="1856142" y="1704984"/>
                  </a:lnTo>
                  <a:lnTo>
                    <a:pt x="1867590" y="1711340"/>
                  </a:lnTo>
                  <a:lnTo>
                    <a:pt x="1878403" y="1717697"/>
                  </a:lnTo>
                  <a:lnTo>
                    <a:pt x="1888579" y="1724053"/>
                  </a:lnTo>
                  <a:lnTo>
                    <a:pt x="1898755" y="1730728"/>
                  </a:lnTo>
                  <a:lnTo>
                    <a:pt x="1908931" y="1737402"/>
                  </a:lnTo>
                  <a:lnTo>
                    <a:pt x="1918153" y="1744394"/>
                  </a:lnTo>
                  <a:lnTo>
                    <a:pt x="1926740" y="1751386"/>
                  </a:lnTo>
                  <a:lnTo>
                    <a:pt x="1935644" y="1758378"/>
                  </a:lnTo>
                  <a:lnTo>
                    <a:pt x="1943912" y="1766324"/>
                  </a:lnTo>
                  <a:lnTo>
                    <a:pt x="1951544" y="1773634"/>
                  </a:lnTo>
                  <a:lnTo>
                    <a:pt x="1959176" y="1781579"/>
                  </a:lnTo>
                  <a:lnTo>
                    <a:pt x="1966173" y="1789525"/>
                  </a:lnTo>
                  <a:lnTo>
                    <a:pt x="1973169" y="1797788"/>
                  </a:lnTo>
                  <a:lnTo>
                    <a:pt x="1979529" y="1806688"/>
                  </a:lnTo>
                  <a:lnTo>
                    <a:pt x="1985253" y="1815269"/>
                  </a:lnTo>
                  <a:lnTo>
                    <a:pt x="1990977" y="1824804"/>
                  </a:lnTo>
                  <a:lnTo>
                    <a:pt x="1996383" y="1834021"/>
                  </a:lnTo>
                  <a:lnTo>
                    <a:pt x="2001153" y="1844191"/>
                  </a:lnTo>
                  <a:lnTo>
                    <a:pt x="2005924" y="1854043"/>
                  </a:lnTo>
                  <a:lnTo>
                    <a:pt x="2009740" y="1864532"/>
                  </a:lnTo>
                  <a:lnTo>
                    <a:pt x="2013874" y="1875656"/>
                  </a:lnTo>
                  <a:lnTo>
                    <a:pt x="2017054" y="1886779"/>
                  </a:lnTo>
                  <a:lnTo>
                    <a:pt x="2020234" y="1898539"/>
                  </a:lnTo>
                  <a:lnTo>
                    <a:pt x="2022778" y="1910616"/>
                  </a:lnTo>
                  <a:lnTo>
                    <a:pt x="2025322" y="1923011"/>
                  </a:lnTo>
                  <a:lnTo>
                    <a:pt x="2027230" y="1936042"/>
                  </a:lnTo>
                  <a:lnTo>
                    <a:pt x="2028820" y="1949391"/>
                  </a:lnTo>
                  <a:lnTo>
                    <a:pt x="2030092" y="1963375"/>
                  </a:lnTo>
                  <a:lnTo>
                    <a:pt x="2031364" y="1977677"/>
                  </a:lnTo>
                  <a:lnTo>
                    <a:pt x="2031682" y="1992933"/>
                  </a:lnTo>
                  <a:lnTo>
                    <a:pt x="2032000" y="2008188"/>
                  </a:lnTo>
                  <a:lnTo>
                    <a:pt x="1435100" y="2008188"/>
                  </a:lnTo>
                  <a:lnTo>
                    <a:pt x="1435100" y="1992297"/>
                  </a:lnTo>
                  <a:lnTo>
                    <a:pt x="1435418" y="1976724"/>
                  </a:lnTo>
                  <a:lnTo>
                    <a:pt x="1436054" y="1962104"/>
                  </a:lnTo>
                  <a:lnTo>
                    <a:pt x="1437008" y="1947802"/>
                  </a:lnTo>
                  <a:lnTo>
                    <a:pt x="1438280" y="1934135"/>
                  </a:lnTo>
                  <a:lnTo>
                    <a:pt x="1439552" y="1920787"/>
                  </a:lnTo>
                  <a:lnTo>
                    <a:pt x="1441460" y="1907438"/>
                  </a:lnTo>
                  <a:lnTo>
                    <a:pt x="1443368" y="1895361"/>
                  </a:lnTo>
                  <a:lnTo>
                    <a:pt x="1445912" y="1883601"/>
                  </a:lnTo>
                  <a:lnTo>
                    <a:pt x="1448456" y="1872159"/>
                  </a:lnTo>
                  <a:lnTo>
                    <a:pt x="1451637" y="1861036"/>
                  </a:lnTo>
                  <a:lnTo>
                    <a:pt x="1454817" y="1850547"/>
                  </a:lnTo>
                  <a:lnTo>
                    <a:pt x="1458951" y="1840059"/>
                  </a:lnTo>
                  <a:lnTo>
                    <a:pt x="1462767" y="1830524"/>
                  </a:lnTo>
                  <a:lnTo>
                    <a:pt x="1467537" y="1820672"/>
                  </a:lnTo>
                  <a:lnTo>
                    <a:pt x="1472625" y="1811773"/>
                  </a:lnTo>
                  <a:lnTo>
                    <a:pt x="1478349" y="1802556"/>
                  </a:lnTo>
                  <a:lnTo>
                    <a:pt x="1484073" y="1794292"/>
                  </a:lnTo>
                  <a:lnTo>
                    <a:pt x="1490433" y="1786029"/>
                  </a:lnTo>
                  <a:lnTo>
                    <a:pt x="1497430" y="1777766"/>
                  </a:lnTo>
                  <a:lnTo>
                    <a:pt x="1504744" y="1770138"/>
                  </a:lnTo>
                  <a:lnTo>
                    <a:pt x="1512376" y="1762510"/>
                  </a:lnTo>
                  <a:lnTo>
                    <a:pt x="1520644" y="1755200"/>
                  </a:lnTo>
                  <a:lnTo>
                    <a:pt x="1529548" y="1748208"/>
                  </a:lnTo>
                  <a:lnTo>
                    <a:pt x="1539089" y="1741534"/>
                  </a:lnTo>
                  <a:lnTo>
                    <a:pt x="1548947" y="1734859"/>
                  </a:lnTo>
                  <a:lnTo>
                    <a:pt x="1559441" y="1728185"/>
                  </a:lnTo>
                  <a:lnTo>
                    <a:pt x="1570571" y="1721828"/>
                  </a:lnTo>
                  <a:lnTo>
                    <a:pt x="1582338" y="1715472"/>
                  </a:lnTo>
                  <a:lnTo>
                    <a:pt x="1594740" y="1709115"/>
                  </a:lnTo>
                  <a:lnTo>
                    <a:pt x="1607460" y="1703077"/>
                  </a:lnTo>
                  <a:lnTo>
                    <a:pt x="1620816" y="1697038"/>
                  </a:lnTo>
                  <a:close/>
                  <a:moveTo>
                    <a:pt x="902871" y="1697038"/>
                  </a:moveTo>
                  <a:lnTo>
                    <a:pt x="903937" y="1698486"/>
                  </a:lnTo>
                  <a:lnTo>
                    <a:pt x="980372" y="1869126"/>
                  </a:lnTo>
                  <a:lnTo>
                    <a:pt x="1001527" y="1797092"/>
                  </a:lnTo>
                  <a:lnTo>
                    <a:pt x="999293" y="1796753"/>
                  </a:lnTo>
                  <a:lnTo>
                    <a:pt x="995791" y="1795497"/>
                  </a:lnTo>
                  <a:lnTo>
                    <a:pt x="991970" y="1794241"/>
                  </a:lnTo>
                  <a:lnTo>
                    <a:pt x="988786" y="1792670"/>
                  </a:lnTo>
                  <a:lnTo>
                    <a:pt x="985283" y="1790785"/>
                  </a:lnTo>
                  <a:lnTo>
                    <a:pt x="982417" y="1788901"/>
                  </a:lnTo>
                  <a:lnTo>
                    <a:pt x="979552" y="1786702"/>
                  </a:lnTo>
                  <a:lnTo>
                    <a:pt x="977323" y="1784189"/>
                  </a:lnTo>
                  <a:lnTo>
                    <a:pt x="975094" y="1781990"/>
                  </a:lnTo>
                  <a:lnTo>
                    <a:pt x="970636" y="1776965"/>
                  </a:lnTo>
                  <a:lnTo>
                    <a:pt x="967134" y="1771625"/>
                  </a:lnTo>
                  <a:lnTo>
                    <a:pt x="964268" y="1766599"/>
                  </a:lnTo>
                  <a:lnTo>
                    <a:pt x="962357" y="1761574"/>
                  </a:lnTo>
                  <a:lnTo>
                    <a:pt x="960129" y="1756862"/>
                  </a:lnTo>
                  <a:lnTo>
                    <a:pt x="958855" y="1752464"/>
                  </a:lnTo>
                  <a:lnTo>
                    <a:pt x="957581" y="1745868"/>
                  </a:lnTo>
                  <a:lnTo>
                    <a:pt x="957263" y="1743669"/>
                  </a:lnTo>
                  <a:lnTo>
                    <a:pt x="959810" y="1744926"/>
                  </a:lnTo>
                  <a:lnTo>
                    <a:pt x="967452" y="1748695"/>
                  </a:lnTo>
                  <a:lnTo>
                    <a:pt x="972865" y="1750894"/>
                  </a:lnTo>
                  <a:lnTo>
                    <a:pt x="979233" y="1753407"/>
                  </a:lnTo>
                  <a:lnTo>
                    <a:pt x="986238" y="1755291"/>
                  </a:lnTo>
                  <a:lnTo>
                    <a:pt x="994199" y="1756862"/>
                  </a:lnTo>
                  <a:lnTo>
                    <a:pt x="1002477" y="1758118"/>
                  </a:lnTo>
                  <a:lnTo>
                    <a:pt x="1011074" y="1758747"/>
                  </a:lnTo>
                  <a:lnTo>
                    <a:pt x="1015851" y="1758747"/>
                  </a:lnTo>
                  <a:lnTo>
                    <a:pt x="1020627" y="1758747"/>
                  </a:lnTo>
                  <a:lnTo>
                    <a:pt x="1025084" y="1758432"/>
                  </a:lnTo>
                  <a:lnTo>
                    <a:pt x="1029861" y="1757490"/>
                  </a:lnTo>
                  <a:lnTo>
                    <a:pt x="1034955" y="1756862"/>
                  </a:lnTo>
                  <a:lnTo>
                    <a:pt x="1039731" y="1755605"/>
                  </a:lnTo>
                  <a:lnTo>
                    <a:pt x="1044507" y="1754035"/>
                  </a:lnTo>
                  <a:lnTo>
                    <a:pt x="1049284" y="1751836"/>
                  </a:lnTo>
                  <a:lnTo>
                    <a:pt x="1054378" y="1749637"/>
                  </a:lnTo>
                  <a:lnTo>
                    <a:pt x="1059154" y="1747125"/>
                  </a:lnTo>
                  <a:lnTo>
                    <a:pt x="1063612" y="1743669"/>
                  </a:lnTo>
                  <a:lnTo>
                    <a:pt x="1068388" y="1739900"/>
                  </a:lnTo>
                  <a:lnTo>
                    <a:pt x="1068070" y="1742727"/>
                  </a:lnTo>
                  <a:lnTo>
                    <a:pt x="1067114" y="1749009"/>
                  </a:lnTo>
                  <a:lnTo>
                    <a:pt x="1066159" y="1753407"/>
                  </a:lnTo>
                  <a:lnTo>
                    <a:pt x="1064886" y="1758118"/>
                  </a:lnTo>
                  <a:lnTo>
                    <a:pt x="1062657" y="1763144"/>
                  </a:lnTo>
                  <a:lnTo>
                    <a:pt x="1060428" y="1768484"/>
                  </a:lnTo>
                  <a:lnTo>
                    <a:pt x="1057562" y="1774138"/>
                  </a:lnTo>
                  <a:lnTo>
                    <a:pt x="1054060" y="1779163"/>
                  </a:lnTo>
                  <a:lnTo>
                    <a:pt x="1049920" y="1783875"/>
                  </a:lnTo>
                  <a:lnTo>
                    <a:pt x="1047691" y="1786388"/>
                  </a:lnTo>
                  <a:lnTo>
                    <a:pt x="1044826" y="1788587"/>
                  </a:lnTo>
                  <a:lnTo>
                    <a:pt x="1042279" y="1790471"/>
                  </a:lnTo>
                  <a:lnTo>
                    <a:pt x="1039413" y="1792356"/>
                  </a:lnTo>
                  <a:lnTo>
                    <a:pt x="1036229" y="1793927"/>
                  </a:lnTo>
                  <a:lnTo>
                    <a:pt x="1033045" y="1795497"/>
                  </a:lnTo>
                  <a:lnTo>
                    <a:pt x="1030775" y="1796108"/>
                  </a:lnTo>
                  <a:lnTo>
                    <a:pt x="1041937" y="1866254"/>
                  </a:lnTo>
                  <a:lnTo>
                    <a:pt x="1126943" y="1698990"/>
                  </a:lnTo>
                  <a:lnTo>
                    <a:pt x="1138014" y="1704984"/>
                  </a:lnTo>
                  <a:lnTo>
                    <a:pt x="1149120" y="1711340"/>
                  </a:lnTo>
                  <a:lnTo>
                    <a:pt x="1159592" y="1717697"/>
                  </a:lnTo>
                  <a:lnTo>
                    <a:pt x="1170382" y="1724053"/>
                  </a:lnTo>
                  <a:lnTo>
                    <a:pt x="1180536" y="1730728"/>
                  </a:lnTo>
                  <a:lnTo>
                    <a:pt x="1190056" y="1737402"/>
                  </a:lnTo>
                  <a:lnTo>
                    <a:pt x="1199576" y="1744394"/>
                  </a:lnTo>
                  <a:lnTo>
                    <a:pt x="1208461" y="1751386"/>
                  </a:lnTo>
                  <a:lnTo>
                    <a:pt x="1217029" y="1758378"/>
                  </a:lnTo>
                  <a:lnTo>
                    <a:pt x="1225280" y="1766324"/>
                  </a:lnTo>
                  <a:lnTo>
                    <a:pt x="1233213" y="1773634"/>
                  </a:lnTo>
                  <a:lnTo>
                    <a:pt x="1240512" y="1781579"/>
                  </a:lnTo>
                  <a:lnTo>
                    <a:pt x="1247493" y="1789525"/>
                  </a:lnTo>
                  <a:lnTo>
                    <a:pt x="1254474" y="1797788"/>
                  </a:lnTo>
                  <a:lnTo>
                    <a:pt x="1260821" y="1806688"/>
                  </a:lnTo>
                  <a:lnTo>
                    <a:pt x="1266850" y="1815269"/>
                  </a:lnTo>
                  <a:lnTo>
                    <a:pt x="1272245" y="1824804"/>
                  </a:lnTo>
                  <a:lnTo>
                    <a:pt x="1277639" y="1834021"/>
                  </a:lnTo>
                  <a:lnTo>
                    <a:pt x="1282399" y="1844191"/>
                  </a:lnTo>
                  <a:lnTo>
                    <a:pt x="1286842" y="1854043"/>
                  </a:lnTo>
                  <a:lnTo>
                    <a:pt x="1291285" y="1864532"/>
                  </a:lnTo>
                  <a:lnTo>
                    <a:pt x="1294775" y="1875656"/>
                  </a:lnTo>
                  <a:lnTo>
                    <a:pt x="1298583" y="1886779"/>
                  </a:lnTo>
                  <a:lnTo>
                    <a:pt x="1301439" y="1898539"/>
                  </a:lnTo>
                  <a:lnTo>
                    <a:pt x="1304295" y="1910616"/>
                  </a:lnTo>
                  <a:lnTo>
                    <a:pt x="1306517" y="1923011"/>
                  </a:lnTo>
                  <a:lnTo>
                    <a:pt x="1308421" y="1936042"/>
                  </a:lnTo>
                  <a:lnTo>
                    <a:pt x="1310325" y="1949391"/>
                  </a:lnTo>
                  <a:lnTo>
                    <a:pt x="1311594" y="1963375"/>
                  </a:lnTo>
                  <a:lnTo>
                    <a:pt x="1312228" y="1977677"/>
                  </a:lnTo>
                  <a:lnTo>
                    <a:pt x="1312863" y="1992933"/>
                  </a:lnTo>
                  <a:lnTo>
                    <a:pt x="1312863" y="2008188"/>
                  </a:lnTo>
                  <a:lnTo>
                    <a:pt x="717550" y="2008188"/>
                  </a:lnTo>
                  <a:lnTo>
                    <a:pt x="717867" y="1992297"/>
                  </a:lnTo>
                  <a:lnTo>
                    <a:pt x="718185" y="1976724"/>
                  </a:lnTo>
                  <a:lnTo>
                    <a:pt x="718819" y="1962104"/>
                  </a:lnTo>
                  <a:lnTo>
                    <a:pt x="719454" y="1947802"/>
                  </a:lnTo>
                  <a:lnTo>
                    <a:pt x="720723" y="1934135"/>
                  </a:lnTo>
                  <a:lnTo>
                    <a:pt x="721993" y="1920787"/>
                  </a:lnTo>
                  <a:lnTo>
                    <a:pt x="723897" y="1907438"/>
                  </a:lnTo>
                  <a:lnTo>
                    <a:pt x="725801" y="1895361"/>
                  </a:lnTo>
                  <a:lnTo>
                    <a:pt x="728022" y="1883601"/>
                  </a:lnTo>
                  <a:lnTo>
                    <a:pt x="730878" y="1872159"/>
                  </a:lnTo>
                  <a:lnTo>
                    <a:pt x="734051" y="1861036"/>
                  </a:lnTo>
                  <a:lnTo>
                    <a:pt x="737542" y="1850547"/>
                  </a:lnTo>
                  <a:lnTo>
                    <a:pt x="741033" y="1840059"/>
                  </a:lnTo>
                  <a:lnTo>
                    <a:pt x="745475" y="1830524"/>
                  </a:lnTo>
                  <a:lnTo>
                    <a:pt x="750235" y="1820672"/>
                  </a:lnTo>
                  <a:lnTo>
                    <a:pt x="755313" y="1811773"/>
                  </a:lnTo>
                  <a:lnTo>
                    <a:pt x="760390" y="1802556"/>
                  </a:lnTo>
                  <a:lnTo>
                    <a:pt x="766419" y="1794292"/>
                  </a:lnTo>
                  <a:lnTo>
                    <a:pt x="772766" y="1786029"/>
                  </a:lnTo>
                  <a:lnTo>
                    <a:pt x="779430" y="1777766"/>
                  </a:lnTo>
                  <a:lnTo>
                    <a:pt x="786728" y="1770138"/>
                  </a:lnTo>
                  <a:lnTo>
                    <a:pt x="794979" y="1762510"/>
                  </a:lnTo>
                  <a:lnTo>
                    <a:pt x="802912" y="1755200"/>
                  </a:lnTo>
                  <a:lnTo>
                    <a:pt x="811797" y="1748208"/>
                  </a:lnTo>
                  <a:lnTo>
                    <a:pt x="821317" y="1741534"/>
                  </a:lnTo>
                  <a:lnTo>
                    <a:pt x="831155" y="1734859"/>
                  </a:lnTo>
                  <a:lnTo>
                    <a:pt x="841627" y="1728185"/>
                  </a:lnTo>
                  <a:lnTo>
                    <a:pt x="852733" y="1721828"/>
                  </a:lnTo>
                  <a:lnTo>
                    <a:pt x="864157" y="1715472"/>
                  </a:lnTo>
                  <a:lnTo>
                    <a:pt x="876533" y="1709115"/>
                  </a:lnTo>
                  <a:lnTo>
                    <a:pt x="889544" y="1703077"/>
                  </a:lnTo>
                  <a:lnTo>
                    <a:pt x="902871" y="1697038"/>
                  </a:lnTo>
                  <a:close/>
                  <a:moveTo>
                    <a:pt x="185540" y="1697038"/>
                  </a:moveTo>
                  <a:lnTo>
                    <a:pt x="186040" y="1697719"/>
                  </a:lnTo>
                  <a:lnTo>
                    <a:pt x="262534" y="1869986"/>
                  </a:lnTo>
                  <a:lnTo>
                    <a:pt x="283868" y="1797044"/>
                  </a:lnTo>
                  <a:lnTo>
                    <a:pt x="281820" y="1796753"/>
                  </a:lnTo>
                  <a:lnTo>
                    <a:pt x="278021" y="1795497"/>
                  </a:lnTo>
                  <a:lnTo>
                    <a:pt x="274538" y="1794241"/>
                  </a:lnTo>
                  <a:lnTo>
                    <a:pt x="271056" y="1792670"/>
                  </a:lnTo>
                  <a:lnTo>
                    <a:pt x="268207" y="1790785"/>
                  </a:lnTo>
                  <a:lnTo>
                    <a:pt x="265041" y="1788901"/>
                  </a:lnTo>
                  <a:lnTo>
                    <a:pt x="262508" y="1786702"/>
                  </a:lnTo>
                  <a:lnTo>
                    <a:pt x="259975" y="1784189"/>
                  </a:lnTo>
                  <a:lnTo>
                    <a:pt x="257442" y="1781990"/>
                  </a:lnTo>
                  <a:lnTo>
                    <a:pt x="253643" y="1776965"/>
                  </a:lnTo>
                  <a:lnTo>
                    <a:pt x="249844" y="1771625"/>
                  </a:lnTo>
                  <a:lnTo>
                    <a:pt x="247311" y="1766599"/>
                  </a:lnTo>
                  <a:lnTo>
                    <a:pt x="244778" y="1761574"/>
                  </a:lnTo>
                  <a:lnTo>
                    <a:pt x="243195" y="1756862"/>
                  </a:lnTo>
                  <a:lnTo>
                    <a:pt x="241929" y="1752464"/>
                  </a:lnTo>
                  <a:lnTo>
                    <a:pt x="240030" y="1745868"/>
                  </a:lnTo>
                  <a:lnTo>
                    <a:pt x="239713" y="1743669"/>
                  </a:lnTo>
                  <a:lnTo>
                    <a:pt x="242562" y="1744926"/>
                  </a:lnTo>
                  <a:lnTo>
                    <a:pt x="250161" y="1748695"/>
                  </a:lnTo>
                  <a:lnTo>
                    <a:pt x="255543" y="1750894"/>
                  </a:lnTo>
                  <a:lnTo>
                    <a:pt x="261875" y="1753407"/>
                  </a:lnTo>
                  <a:lnTo>
                    <a:pt x="268840" y="1755291"/>
                  </a:lnTo>
                  <a:lnTo>
                    <a:pt x="276438" y="1756862"/>
                  </a:lnTo>
                  <a:lnTo>
                    <a:pt x="284669" y="1758118"/>
                  </a:lnTo>
                  <a:lnTo>
                    <a:pt x="293851" y="1758747"/>
                  </a:lnTo>
                  <a:lnTo>
                    <a:pt x="297966" y="1758747"/>
                  </a:lnTo>
                  <a:lnTo>
                    <a:pt x="302715" y="1758747"/>
                  </a:lnTo>
                  <a:lnTo>
                    <a:pt x="307464" y="1758432"/>
                  </a:lnTo>
                  <a:lnTo>
                    <a:pt x="312530" y="1757490"/>
                  </a:lnTo>
                  <a:lnTo>
                    <a:pt x="316962" y="1756862"/>
                  </a:lnTo>
                  <a:lnTo>
                    <a:pt x="322028" y="1755605"/>
                  </a:lnTo>
                  <a:lnTo>
                    <a:pt x="326777" y="1754035"/>
                  </a:lnTo>
                  <a:lnTo>
                    <a:pt x="331526" y="1751836"/>
                  </a:lnTo>
                  <a:lnTo>
                    <a:pt x="336274" y="1749637"/>
                  </a:lnTo>
                  <a:lnTo>
                    <a:pt x="341023" y="1747125"/>
                  </a:lnTo>
                  <a:lnTo>
                    <a:pt x="346089" y="1743669"/>
                  </a:lnTo>
                  <a:lnTo>
                    <a:pt x="350838" y="1739900"/>
                  </a:lnTo>
                  <a:lnTo>
                    <a:pt x="350521" y="1742727"/>
                  </a:lnTo>
                  <a:lnTo>
                    <a:pt x="348938" y="1749009"/>
                  </a:lnTo>
                  <a:lnTo>
                    <a:pt x="347989" y="1753407"/>
                  </a:lnTo>
                  <a:lnTo>
                    <a:pt x="346722" y="1758118"/>
                  </a:lnTo>
                  <a:lnTo>
                    <a:pt x="345139" y="1763144"/>
                  </a:lnTo>
                  <a:lnTo>
                    <a:pt x="342606" y="1768484"/>
                  </a:lnTo>
                  <a:lnTo>
                    <a:pt x="339757" y="1774138"/>
                  </a:lnTo>
                  <a:lnTo>
                    <a:pt x="336274" y="1779163"/>
                  </a:lnTo>
                  <a:lnTo>
                    <a:pt x="332159" y="1783875"/>
                  </a:lnTo>
                  <a:lnTo>
                    <a:pt x="329626" y="1786388"/>
                  </a:lnTo>
                  <a:lnTo>
                    <a:pt x="327410" y="1788587"/>
                  </a:lnTo>
                  <a:lnTo>
                    <a:pt x="324877" y="1790471"/>
                  </a:lnTo>
                  <a:lnTo>
                    <a:pt x="321711" y="1792356"/>
                  </a:lnTo>
                  <a:lnTo>
                    <a:pt x="318862" y="1793927"/>
                  </a:lnTo>
                  <a:lnTo>
                    <a:pt x="315379" y="1795497"/>
                  </a:lnTo>
                  <a:lnTo>
                    <a:pt x="313294" y="1796061"/>
                  </a:lnTo>
                  <a:lnTo>
                    <a:pt x="324147" y="1864546"/>
                  </a:lnTo>
                  <a:lnTo>
                    <a:pt x="406919" y="1700746"/>
                  </a:lnTo>
                  <a:lnTo>
                    <a:pt x="408505" y="1698627"/>
                  </a:lnTo>
                  <a:lnTo>
                    <a:pt x="419923" y="1704984"/>
                  </a:lnTo>
                  <a:lnTo>
                    <a:pt x="431023" y="1711340"/>
                  </a:lnTo>
                  <a:lnTo>
                    <a:pt x="442124" y="1717697"/>
                  </a:lnTo>
                  <a:lnTo>
                    <a:pt x="452590" y="1724053"/>
                  </a:lnTo>
                  <a:lnTo>
                    <a:pt x="462422" y="1730728"/>
                  </a:lnTo>
                  <a:lnTo>
                    <a:pt x="472254" y="1737402"/>
                  </a:lnTo>
                  <a:lnTo>
                    <a:pt x="481452" y="1744394"/>
                  </a:lnTo>
                  <a:lnTo>
                    <a:pt x="490333" y="1751386"/>
                  </a:lnTo>
                  <a:lnTo>
                    <a:pt x="499213" y="1758378"/>
                  </a:lnTo>
                  <a:lnTo>
                    <a:pt x="507459" y="1766324"/>
                  </a:lnTo>
                  <a:lnTo>
                    <a:pt x="515071" y="1773634"/>
                  </a:lnTo>
                  <a:lnTo>
                    <a:pt x="522683" y="1781579"/>
                  </a:lnTo>
                  <a:lnTo>
                    <a:pt x="529978" y="1789525"/>
                  </a:lnTo>
                  <a:lnTo>
                    <a:pt x="536638" y="1797788"/>
                  </a:lnTo>
                  <a:lnTo>
                    <a:pt x="542981" y="1806688"/>
                  </a:lnTo>
                  <a:lnTo>
                    <a:pt x="549008" y="1815269"/>
                  </a:lnTo>
                  <a:lnTo>
                    <a:pt x="554399" y="1824804"/>
                  </a:lnTo>
                  <a:lnTo>
                    <a:pt x="559791" y="1834021"/>
                  </a:lnTo>
                  <a:lnTo>
                    <a:pt x="564548" y="1844191"/>
                  </a:lnTo>
                  <a:lnTo>
                    <a:pt x="569306" y="1854043"/>
                  </a:lnTo>
                  <a:lnTo>
                    <a:pt x="573112" y="1864532"/>
                  </a:lnTo>
                  <a:lnTo>
                    <a:pt x="577235" y="1875656"/>
                  </a:lnTo>
                  <a:lnTo>
                    <a:pt x="580407" y="1886779"/>
                  </a:lnTo>
                  <a:lnTo>
                    <a:pt x="583578" y="1898539"/>
                  </a:lnTo>
                  <a:lnTo>
                    <a:pt x="586115" y="1910616"/>
                  </a:lnTo>
                  <a:lnTo>
                    <a:pt x="588653" y="1923011"/>
                  </a:lnTo>
                  <a:lnTo>
                    <a:pt x="590556" y="1936042"/>
                  </a:lnTo>
                  <a:lnTo>
                    <a:pt x="592142" y="1949391"/>
                  </a:lnTo>
                  <a:lnTo>
                    <a:pt x="593410" y="1963375"/>
                  </a:lnTo>
                  <a:lnTo>
                    <a:pt x="594679" y="1977677"/>
                  </a:lnTo>
                  <a:lnTo>
                    <a:pt x="594996" y="1992933"/>
                  </a:lnTo>
                  <a:lnTo>
                    <a:pt x="595313" y="2008188"/>
                  </a:lnTo>
                  <a:lnTo>
                    <a:pt x="0" y="2008188"/>
                  </a:lnTo>
                  <a:lnTo>
                    <a:pt x="0" y="1992297"/>
                  </a:lnTo>
                  <a:lnTo>
                    <a:pt x="317" y="1976724"/>
                  </a:lnTo>
                  <a:lnTo>
                    <a:pt x="952" y="1962104"/>
                  </a:lnTo>
                  <a:lnTo>
                    <a:pt x="2220" y="1947802"/>
                  </a:lnTo>
                  <a:lnTo>
                    <a:pt x="3172" y="1934135"/>
                  </a:lnTo>
                  <a:lnTo>
                    <a:pt x="4440" y="1920787"/>
                  </a:lnTo>
                  <a:lnTo>
                    <a:pt x="6343" y="1907438"/>
                  </a:lnTo>
                  <a:lnTo>
                    <a:pt x="8563" y="1895361"/>
                  </a:lnTo>
                  <a:lnTo>
                    <a:pt x="10784" y="1883601"/>
                  </a:lnTo>
                  <a:lnTo>
                    <a:pt x="13321" y="1872159"/>
                  </a:lnTo>
                  <a:lnTo>
                    <a:pt x="16492" y="1861036"/>
                  </a:lnTo>
                  <a:lnTo>
                    <a:pt x="19664" y="1850547"/>
                  </a:lnTo>
                  <a:lnTo>
                    <a:pt x="23787" y="1840059"/>
                  </a:lnTo>
                  <a:lnTo>
                    <a:pt x="27910" y="1830524"/>
                  </a:lnTo>
                  <a:lnTo>
                    <a:pt x="32351" y="1820672"/>
                  </a:lnTo>
                  <a:lnTo>
                    <a:pt x="37425" y="1811773"/>
                  </a:lnTo>
                  <a:lnTo>
                    <a:pt x="43134" y="1802556"/>
                  </a:lnTo>
                  <a:lnTo>
                    <a:pt x="48843" y="1794292"/>
                  </a:lnTo>
                  <a:lnTo>
                    <a:pt x="55186" y="1786029"/>
                  </a:lnTo>
                  <a:lnTo>
                    <a:pt x="62164" y="1777766"/>
                  </a:lnTo>
                  <a:lnTo>
                    <a:pt x="69459" y="1770138"/>
                  </a:lnTo>
                  <a:lnTo>
                    <a:pt x="77070" y="1762510"/>
                  </a:lnTo>
                  <a:lnTo>
                    <a:pt x="85317" y="1755200"/>
                  </a:lnTo>
                  <a:lnTo>
                    <a:pt x="94514" y="1748208"/>
                  </a:lnTo>
                  <a:lnTo>
                    <a:pt x="103712" y="1741534"/>
                  </a:lnTo>
                  <a:lnTo>
                    <a:pt x="113544" y="1734859"/>
                  </a:lnTo>
                  <a:lnTo>
                    <a:pt x="124010" y="1728185"/>
                  </a:lnTo>
                  <a:lnTo>
                    <a:pt x="135111" y="1721828"/>
                  </a:lnTo>
                  <a:lnTo>
                    <a:pt x="146846" y="1715472"/>
                  </a:lnTo>
                  <a:lnTo>
                    <a:pt x="159215" y="1709115"/>
                  </a:lnTo>
                  <a:lnTo>
                    <a:pt x="171902" y="1703077"/>
                  </a:lnTo>
                  <a:lnTo>
                    <a:pt x="185540" y="1697038"/>
                  </a:lnTo>
                  <a:close/>
                  <a:moveTo>
                    <a:pt x="1733551" y="1376363"/>
                  </a:moveTo>
                  <a:lnTo>
                    <a:pt x="1742737" y="1376998"/>
                  </a:lnTo>
                  <a:lnTo>
                    <a:pt x="1752557" y="1378268"/>
                  </a:lnTo>
                  <a:lnTo>
                    <a:pt x="1763644" y="1380491"/>
                  </a:lnTo>
                  <a:lnTo>
                    <a:pt x="1774731" y="1383348"/>
                  </a:lnTo>
                  <a:lnTo>
                    <a:pt x="1780433" y="1384936"/>
                  </a:lnTo>
                  <a:lnTo>
                    <a:pt x="1786135" y="1387158"/>
                  </a:lnTo>
                  <a:lnTo>
                    <a:pt x="1791520" y="1389063"/>
                  </a:lnTo>
                  <a:lnTo>
                    <a:pt x="1797222" y="1391603"/>
                  </a:lnTo>
                  <a:lnTo>
                    <a:pt x="1802924" y="1394461"/>
                  </a:lnTo>
                  <a:lnTo>
                    <a:pt x="1808309" y="1397001"/>
                  </a:lnTo>
                  <a:lnTo>
                    <a:pt x="1813694" y="1400493"/>
                  </a:lnTo>
                  <a:lnTo>
                    <a:pt x="1819079" y="1403986"/>
                  </a:lnTo>
                  <a:lnTo>
                    <a:pt x="1823831" y="1407796"/>
                  </a:lnTo>
                  <a:lnTo>
                    <a:pt x="1828582" y="1411606"/>
                  </a:lnTo>
                  <a:lnTo>
                    <a:pt x="1833334" y="1416051"/>
                  </a:lnTo>
                  <a:lnTo>
                    <a:pt x="1837769" y="1421131"/>
                  </a:lnTo>
                  <a:lnTo>
                    <a:pt x="1841570" y="1426211"/>
                  </a:lnTo>
                  <a:lnTo>
                    <a:pt x="1845371" y="1431608"/>
                  </a:lnTo>
                  <a:lnTo>
                    <a:pt x="1848222" y="1437006"/>
                  </a:lnTo>
                  <a:lnTo>
                    <a:pt x="1851390" y="1443038"/>
                  </a:lnTo>
                  <a:lnTo>
                    <a:pt x="1853607" y="1449388"/>
                  </a:lnTo>
                  <a:lnTo>
                    <a:pt x="1855508" y="1456373"/>
                  </a:lnTo>
                  <a:lnTo>
                    <a:pt x="1857408" y="1463676"/>
                  </a:lnTo>
                  <a:lnTo>
                    <a:pt x="1858359" y="1471296"/>
                  </a:lnTo>
                  <a:lnTo>
                    <a:pt x="1858675" y="1479233"/>
                  </a:lnTo>
                  <a:lnTo>
                    <a:pt x="1858675" y="1487488"/>
                  </a:lnTo>
                  <a:lnTo>
                    <a:pt x="1858042" y="1496378"/>
                  </a:lnTo>
                  <a:lnTo>
                    <a:pt x="1856775" y="1505586"/>
                  </a:lnTo>
                  <a:lnTo>
                    <a:pt x="1857408" y="1505586"/>
                  </a:lnTo>
                  <a:lnTo>
                    <a:pt x="1858992" y="1506221"/>
                  </a:lnTo>
                  <a:lnTo>
                    <a:pt x="1861210" y="1507491"/>
                  </a:lnTo>
                  <a:lnTo>
                    <a:pt x="1864377" y="1509713"/>
                  </a:lnTo>
                  <a:lnTo>
                    <a:pt x="1865644" y="1511301"/>
                  </a:lnTo>
                  <a:lnTo>
                    <a:pt x="1866912" y="1512888"/>
                  </a:lnTo>
                  <a:lnTo>
                    <a:pt x="1868179" y="1514793"/>
                  </a:lnTo>
                  <a:lnTo>
                    <a:pt x="1869446" y="1517651"/>
                  </a:lnTo>
                  <a:lnTo>
                    <a:pt x="1870396" y="1520191"/>
                  </a:lnTo>
                  <a:lnTo>
                    <a:pt x="1871030" y="1523683"/>
                  </a:lnTo>
                  <a:lnTo>
                    <a:pt x="1871663" y="1527176"/>
                  </a:lnTo>
                  <a:lnTo>
                    <a:pt x="1871663" y="1531621"/>
                  </a:lnTo>
                  <a:lnTo>
                    <a:pt x="1871663" y="1539558"/>
                  </a:lnTo>
                  <a:lnTo>
                    <a:pt x="1871030" y="1546543"/>
                  </a:lnTo>
                  <a:lnTo>
                    <a:pt x="1870079" y="1552893"/>
                  </a:lnTo>
                  <a:lnTo>
                    <a:pt x="1868495" y="1557973"/>
                  </a:lnTo>
                  <a:lnTo>
                    <a:pt x="1866912" y="1562418"/>
                  </a:lnTo>
                  <a:lnTo>
                    <a:pt x="1865011" y="1566228"/>
                  </a:lnTo>
                  <a:lnTo>
                    <a:pt x="1863110" y="1569721"/>
                  </a:lnTo>
                  <a:lnTo>
                    <a:pt x="1860576" y="1572578"/>
                  </a:lnTo>
                  <a:lnTo>
                    <a:pt x="1858359" y="1575753"/>
                  </a:lnTo>
                  <a:lnTo>
                    <a:pt x="1857092" y="1577341"/>
                  </a:lnTo>
                  <a:lnTo>
                    <a:pt x="1855508" y="1579881"/>
                  </a:lnTo>
                  <a:lnTo>
                    <a:pt x="1854241" y="1582421"/>
                  </a:lnTo>
                  <a:lnTo>
                    <a:pt x="1853290" y="1585596"/>
                  </a:lnTo>
                  <a:lnTo>
                    <a:pt x="1852340" y="1589406"/>
                  </a:lnTo>
                  <a:lnTo>
                    <a:pt x="1851707" y="1593851"/>
                  </a:lnTo>
                  <a:lnTo>
                    <a:pt x="1851073" y="1598931"/>
                  </a:lnTo>
                  <a:lnTo>
                    <a:pt x="1850439" y="1603693"/>
                  </a:lnTo>
                  <a:lnTo>
                    <a:pt x="1848856" y="1608773"/>
                  </a:lnTo>
                  <a:lnTo>
                    <a:pt x="1847588" y="1614171"/>
                  </a:lnTo>
                  <a:lnTo>
                    <a:pt x="1846005" y="1619568"/>
                  </a:lnTo>
                  <a:lnTo>
                    <a:pt x="1844104" y="1624966"/>
                  </a:lnTo>
                  <a:lnTo>
                    <a:pt x="1839669" y="1635444"/>
                  </a:lnTo>
                  <a:lnTo>
                    <a:pt x="1834284" y="1646239"/>
                  </a:lnTo>
                  <a:lnTo>
                    <a:pt x="1831433" y="1651636"/>
                  </a:lnTo>
                  <a:lnTo>
                    <a:pt x="1827949" y="1657034"/>
                  </a:lnTo>
                  <a:lnTo>
                    <a:pt x="1824781" y="1661796"/>
                  </a:lnTo>
                  <a:lnTo>
                    <a:pt x="1821296" y="1666876"/>
                  </a:lnTo>
                  <a:lnTo>
                    <a:pt x="1817178" y="1671956"/>
                  </a:lnTo>
                  <a:lnTo>
                    <a:pt x="1813694" y="1676719"/>
                  </a:lnTo>
                  <a:lnTo>
                    <a:pt x="1809576" y="1681164"/>
                  </a:lnTo>
                  <a:lnTo>
                    <a:pt x="1805458" y="1685926"/>
                  </a:lnTo>
                  <a:lnTo>
                    <a:pt x="1801023" y="1690371"/>
                  </a:lnTo>
                  <a:lnTo>
                    <a:pt x="1796588" y="1694181"/>
                  </a:lnTo>
                  <a:lnTo>
                    <a:pt x="1791837" y="1698309"/>
                  </a:lnTo>
                  <a:lnTo>
                    <a:pt x="1787085" y="1702119"/>
                  </a:lnTo>
                  <a:lnTo>
                    <a:pt x="1782333" y="1705294"/>
                  </a:lnTo>
                  <a:lnTo>
                    <a:pt x="1777265" y="1708469"/>
                  </a:lnTo>
                  <a:lnTo>
                    <a:pt x="1771880" y="1711009"/>
                  </a:lnTo>
                  <a:lnTo>
                    <a:pt x="1767128" y="1713549"/>
                  </a:lnTo>
                  <a:lnTo>
                    <a:pt x="1761743" y="1715771"/>
                  </a:lnTo>
                  <a:lnTo>
                    <a:pt x="1756041" y="1717676"/>
                  </a:lnTo>
                  <a:lnTo>
                    <a:pt x="1750656" y="1718946"/>
                  </a:lnTo>
                  <a:lnTo>
                    <a:pt x="1744954" y="1719899"/>
                  </a:lnTo>
                  <a:lnTo>
                    <a:pt x="1739253" y="1720534"/>
                  </a:lnTo>
                  <a:lnTo>
                    <a:pt x="1733551" y="1720851"/>
                  </a:lnTo>
                  <a:lnTo>
                    <a:pt x="1728166" y="1720534"/>
                  </a:lnTo>
                  <a:lnTo>
                    <a:pt x="1722464" y="1719899"/>
                  </a:lnTo>
                  <a:lnTo>
                    <a:pt x="1716762" y="1718946"/>
                  </a:lnTo>
                  <a:lnTo>
                    <a:pt x="1711060" y="1717676"/>
                  </a:lnTo>
                  <a:lnTo>
                    <a:pt x="1705675" y="1715771"/>
                  </a:lnTo>
                  <a:lnTo>
                    <a:pt x="1700290" y="1713549"/>
                  </a:lnTo>
                  <a:lnTo>
                    <a:pt x="1694904" y="1711009"/>
                  </a:lnTo>
                  <a:lnTo>
                    <a:pt x="1690153" y="1708469"/>
                  </a:lnTo>
                  <a:lnTo>
                    <a:pt x="1685085" y="1705294"/>
                  </a:lnTo>
                  <a:lnTo>
                    <a:pt x="1680016" y="1702119"/>
                  </a:lnTo>
                  <a:lnTo>
                    <a:pt x="1675265" y="1698309"/>
                  </a:lnTo>
                  <a:lnTo>
                    <a:pt x="1670830" y="1694181"/>
                  </a:lnTo>
                  <a:lnTo>
                    <a:pt x="1666395" y="1690371"/>
                  </a:lnTo>
                  <a:lnTo>
                    <a:pt x="1661960" y="1685926"/>
                  </a:lnTo>
                  <a:lnTo>
                    <a:pt x="1657842" y="1681164"/>
                  </a:lnTo>
                  <a:lnTo>
                    <a:pt x="1653724" y="1676719"/>
                  </a:lnTo>
                  <a:lnTo>
                    <a:pt x="1649606" y="1671956"/>
                  </a:lnTo>
                  <a:lnTo>
                    <a:pt x="1646122" y="1666876"/>
                  </a:lnTo>
                  <a:lnTo>
                    <a:pt x="1642637" y="1661796"/>
                  </a:lnTo>
                  <a:lnTo>
                    <a:pt x="1639469" y="1657034"/>
                  </a:lnTo>
                  <a:lnTo>
                    <a:pt x="1635985" y="1651636"/>
                  </a:lnTo>
                  <a:lnTo>
                    <a:pt x="1633134" y="1646239"/>
                  </a:lnTo>
                  <a:lnTo>
                    <a:pt x="1627749" y="1635444"/>
                  </a:lnTo>
                  <a:lnTo>
                    <a:pt x="1623314" y="1624966"/>
                  </a:lnTo>
                  <a:lnTo>
                    <a:pt x="1621413" y="1619568"/>
                  </a:lnTo>
                  <a:lnTo>
                    <a:pt x="1619830" y="1614171"/>
                  </a:lnTo>
                  <a:lnTo>
                    <a:pt x="1618246" y="1608773"/>
                  </a:lnTo>
                  <a:lnTo>
                    <a:pt x="1616979" y="1603693"/>
                  </a:lnTo>
                  <a:lnTo>
                    <a:pt x="1616028" y="1598931"/>
                  </a:lnTo>
                  <a:lnTo>
                    <a:pt x="1615395" y="1593851"/>
                  </a:lnTo>
                  <a:lnTo>
                    <a:pt x="1614761" y="1589406"/>
                  </a:lnTo>
                  <a:lnTo>
                    <a:pt x="1614128" y="1585596"/>
                  </a:lnTo>
                  <a:lnTo>
                    <a:pt x="1612861" y="1582421"/>
                  </a:lnTo>
                  <a:lnTo>
                    <a:pt x="1611593" y="1579881"/>
                  </a:lnTo>
                  <a:lnTo>
                    <a:pt x="1610326" y="1577341"/>
                  </a:lnTo>
                  <a:lnTo>
                    <a:pt x="1609059" y="1575753"/>
                  </a:lnTo>
                  <a:lnTo>
                    <a:pt x="1606842" y="1572578"/>
                  </a:lnTo>
                  <a:lnTo>
                    <a:pt x="1604308" y="1569721"/>
                  </a:lnTo>
                  <a:lnTo>
                    <a:pt x="1602090" y="1566228"/>
                  </a:lnTo>
                  <a:lnTo>
                    <a:pt x="1600506" y="1562418"/>
                  </a:lnTo>
                  <a:lnTo>
                    <a:pt x="1598606" y="1557973"/>
                  </a:lnTo>
                  <a:lnTo>
                    <a:pt x="1597339" y="1552893"/>
                  </a:lnTo>
                  <a:lnTo>
                    <a:pt x="1596388" y="1546543"/>
                  </a:lnTo>
                  <a:lnTo>
                    <a:pt x="1595755" y="1539558"/>
                  </a:lnTo>
                  <a:lnTo>
                    <a:pt x="1595438" y="1531621"/>
                  </a:lnTo>
                  <a:lnTo>
                    <a:pt x="1595755" y="1527176"/>
                  </a:lnTo>
                  <a:lnTo>
                    <a:pt x="1596072" y="1523683"/>
                  </a:lnTo>
                  <a:lnTo>
                    <a:pt x="1596705" y="1520191"/>
                  </a:lnTo>
                  <a:lnTo>
                    <a:pt x="1597656" y="1517651"/>
                  </a:lnTo>
                  <a:lnTo>
                    <a:pt x="1598923" y="1514793"/>
                  </a:lnTo>
                  <a:lnTo>
                    <a:pt x="1600506" y="1512888"/>
                  </a:lnTo>
                  <a:lnTo>
                    <a:pt x="1601774" y="1511301"/>
                  </a:lnTo>
                  <a:lnTo>
                    <a:pt x="1603041" y="1509713"/>
                  </a:lnTo>
                  <a:lnTo>
                    <a:pt x="1605575" y="1507491"/>
                  </a:lnTo>
                  <a:lnTo>
                    <a:pt x="1608426" y="1506221"/>
                  </a:lnTo>
                  <a:lnTo>
                    <a:pt x="1610010" y="1505586"/>
                  </a:lnTo>
                  <a:lnTo>
                    <a:pt x="1610643" y="1505586"/>
                  </a:lnTo>
                  <a:lnTo>
                    <a:pt x="1609376" y="1496378"/>
                  </a:lnTo>
                  <a:lnTo>
                    <a:pt x="1608743" y="1487488"/>
                  </a:lnTo>
                  <a:lnTo>
                    <a:pt x="1608426" y="1479233"/>
                  </a:lnTo>
                  <a:lnTo>
                    <a:pt x="1609059" y="1471296"/>
                  </a:lnTo>
                  <a:lnTo>
                    <a:pt x="1610010" y="1463676"/>
                  </a:lnTo>
                  <a:lnTo>
                    <a:pt x="1611277" y="1456373"/>
                  </a:lnTo>
                  <a:lnTo>
                    <a:pt x="1613494" y="1449388"/>
                  </a:lnTo>
                  <a:lnTo>
                    <a:pt x="1616028" y="1443038"/>
                  </a:lnTo>
                  <a:lnTo>
                    <a:pt x="1618879" y="1437006"/>
                  </a:lnTo>
                  <a:lnTo>
                    <a:pt x="1622047" y="1431608"/>
                  </a:lnTo>
                  <a:lnTo>
                    <a:pt x="1625848" y="1426211"/>
                  </a:lnTo>
                  <a:lnTo>
                    <a:pt x="1629649" y="1421131"/>
                  </a:lnTo>
                  <a:lnTo>
                    <a:pt x="1634084" y="1416051"/>
                  </a:lnTo>
                  <a:lnTo>
                    <a:pt x="1638519" y="1411606"/>
                  </a:lnTo>
                  <a:lnTo>
                    <a:pt x="1643271" y="1407796"/>
                  </a:lnTo>
                  <a:lnTo>
                    <a:pt x="1648339" y="1403986"/>
                  </a:lnTo>
                  <a:lnTo>
                    <a:pt x="1653407" y="1400493"/>
                  </a:lnTo>
                  <a:lnTo>
                    <a:pt x="1658792" y="1397001"/>
                  </a:lnTo>
                  <a:lnTo>
                    <a:pt x="1664494" y="1394461"/>
                  </a:lnTo>
                  <a:lnTo>
                    <a:pt x="1670196" y="1391603"/>
                  </a:lnTo>
                  <a:lnTo>
                    <a:pt x="1675581" y="1389063"/>
                  </a:lnTo>
                  <a:lnTo>
                    <a:pt x="1681283" y="1387158"/>
                  </a:lnTo>
                  <a:lnTo>
                    <a:pt x="1686985" y="1384936"/>
                  </a:lnTo>
                  <a:lnTo>
                    <a:pt x="1692687" y="1383348"/>
                  </a:lnTo>
                  <a:lnTo>
                    <a:pt x="1703774" y="1380491"/>
                  </a:lnTo>
                  <a:lnTo>
                    <a:pt x="1714228" y="1378268"/>
                  </a:lnTo>
                  <a:lnTo>
                    <a:pt x="1724364" y="1376998"/>
                  </a:lnTo>
                  <a:lnTo>
                    <a:pt x="1733551" y="1376363"/>
                  </a:lnTo>
                  <a:close/>
                  <a:moveTo>
                    <a:pt x="1015207" y="1376363"/>
                  </a:moveTo>
                  <a:lnTo>
                    <a:pt x="1024446" y="1376998"/>
                  </a:lnTo>
                  <a:lnTo>
                    <a:pt x="1034641" y="1378268"/>
                  </a:lnTo>
                  <a:lnTo>
                    <a:pt x="1045473" y="1380491"/>
                  </a:lnTo>
                  <a:lnTo>
                    <a:pt x="1056624" y="1383348"/>
                  </a:lnTo>
                  <a:lnTo>
                    <a:pt x="1062358" y="1384936"/>
                  </a:lnTo>
                  <a:lnTo>
                    <a:pt x="1068093" y="1387158"/>
                  </a:lnTo>
                  <a:lnTo>
                    <a:pt x="1073828" y="1389063"/>
                  </a:lnTo>
                  <a:lnTo>
                    <a:pt x="1079562" y="1391603"/>
                  </a:lnTo>
                  <a:lnTo>
                    <a:pt x="1084978" y="1394461"/>
                  </a:lnTo>
                  <a:lnTo>
                    <a:pt x="1090713" y="1397001"/>
                  </a:lnTo>
                  <a:lnTo>
                    <a:pt x="1095811" y="1400493"/>
                  </a:lnTo>
                  <a:lnTo>
                    <a:pt x="1100908" y="1403986"/>
                  </a:lnTo>
                  <a:lnTo>
                    <a:pt x="1106006" y="1407796"/>
                  </a:lnTo>
                  <a:lnTo>
                    <a:pt x="1111103" y="1411606"/>
                  </a:lnTo>
                  <a:lnTo>
                    <a:pt x="1115245" y="1416051"/>
                  </a:lnTo>
                  <a:lnTo>
                    <a:pt x="1119705" y="1421131"/>
                  </a:lnTo>
                  <a:lnTo>
                    <a:pt x="1123847" y="1426211"/>
                  </a:lnTo>
                  <a:lnTo>
                    <a:pt x="1127351" y="1431608"/>
                  </a:lnTo>
                  <a:lnTo>
                    <a:pt x="1130856" y="1437006"/>
                  </a:lnTo>
                  <a:lnTo>
                    <a:pt x="1133723" y="1443038"/>
                  </a:lnTo>
                  <a:lnTo>
                    <a:pt x="1136272" y="1449388"/>
                  </a:lnTo>
                  <a:lnTo>
                    <a:pt x="1138183" y="1456373"/>
                  </a:lnTo>
                  <a:lnTo>
                    <a:pt x="1139776" y="1463676"/>
                  </a:lnTo>
                  <a:lnTo>
                    <a:pt x="1140732" y="1471296"/>
                  </a:lnTo>
                  <a:lnTo>
                    <a:pt x="1141051" y="1479233"/>
                  </a:lnTo>
                  <a:lnTo>
                    <a:pt x="1141051" y="1487488"/>
                  </a:lnTo>
                  <a:lnTo>
                    <a:pt x="1140414" y="1496378"/>
                  </a:lnTo>
                  <a:lnTo>
                    <a:pt x="1139139" y="1505586"/>
                  </a:lnTo>
                  <a:lnTo>
                    <a:pt x="1139776" y="1505586"/>
                  </a:lnTo>
                  <a:lnTo>
                    <a:pt x="1141369" y="1506221"/>
                  </a:lnTo>
                  <a:lnTo>
                    <a:pt x="1143918" y="1507491"/>
                  </a:lnTo>
                  <a:lnTo>
                    <a:pt x="1146467" y="1509713"/>
                  </a:lnTo>
                  <a:lnTo>
                    <a:pt x="1148060" y="1511301"/>
                  </a:lnTo>
                  <a:lnTo>
                    <a:pt x="1149653" y="1512888"/>
                  </a:lnTo>
                  <a:lnTo>
                    <a:pt x="1150609" y="1514793"/>
                  </a:lnTo>
                  <a:lnTo>
                    <a:pt x="1151883" y="1517651"/>
                  </a:lnTo>
                  <a:lnTo>
                    <a:pt x="1152839" y="1520191"/>
                  </a:lnTo>
                  <a:lnTo>
                    <a:pt x="1153476" y="1523683"/>
                  </a:lnTo>
                  <a:lnTo>
                    <a:pt x="1153795" y="1527176"/>
                  </a:lnTo>
                  <a:lnTo>
                    <a:pt x="1154113" y="1531621"/>
                  </a:lnTo>
                  <a:lnTo>
                    <a:pt x="1153795" y="1539558"/>
                  </a:lnTo>
                  <a:lnTo>
                    <a:pt x="1153157" y="1546543"/>
                  </a:lnTo>
                  <a:lnTo>
                    <a:pt x="1152202" y="1552893"/>
                  </a:lnTo>
                  <a:lnTo>
                    <a:pt x="1150927" y="1557973"/>
                  </a:lnTo>
                  <a:lnTo>
                    <a:pt x="1149653" y="1562418"/>
                  </a:lnTo>
                  <a:lnTo>
                    <a:pt x="1147423" y="1566228"/>
                  </a:lnTo>
                  <a:lnTo>
                    <a:pt x="1145193" y="1569721"/>
                  </a:lnTo>
                  <a:lnTo>
                    <a:pt x="1142962" y="1572578"/>
                  </a:lnTo>
                  <a:lnTo>
                    <a:pt x="1140414" y="1575753"/>
                  </a:lnTo>
                  <a:lnTo>
                    <a:pt x="1139139" y="1577341"/>
                  </a:lnTo>
                  <a:lnTo>
                    <a:pt x="1137865" y="1579881"/>
                  </a:lnTo>
                  <a:lnTo>
                    <a:pt x="1136909" y="1582421"/>
                  </a:lnTo>
                  <a:lnTo>
                    <a:pt x="1135953" y="1585596"/>
                  </a:lnTo>
                  <a:lnTo>
                    <a:pt x="1134679" y="1589406"/>
                  </a:lnTo>
                  <a:lnTo>
                    <a:pt x="1134042" y="1593851"/>
                  </a:lnTo>
                  <a:lnTo>
                    <a:pt x="1133405" y="1598931"/>
                  </a:lnTo>
                  <a:lnTo>
                    <a:pt x="1132449" y="1603693"/>
                  </a:lnTo>
                  <a:lnTo>
                    <a:pt x="1131493" y="1608773"/>
                  </a:lnTo>
                  <a:lnTo>
                    <a:pt x="1129900" y="1614171"/>
                  </a:lnTo>
                  <a:lnTo>
                    <a:pt x="1127989" y="1619568"/>
                  </a:lnTo>
                  <a:lnTo>
                    <a:pt x="1126396" y="1624966"/>
                  </a:lnTo>
                  <a:lnTo>
                    <a:pt x="1121617" y="1635444"/>
                  </a:lnTo>
                  <a:lnTo>
                    <a:pt x="1116519" y="1646239"/>
                  </a:lnTo>
                  <a:lnTo>
                    <a:pt x="1113333" y="1651636"/>
                  </a:lnTo>
                  <a:lnTo>
                    <a:pt x="1110466" y="1657034"/>
                  </a:lnTo>
                  <a:lnTo>
                    <a:pt x="1106961" y="1661796"/>
                  </a:lnTo>
                  <a:lnTo>
                    <a:pt x="1103457" y="1666876"/>
                  </a:lnTo>
                  <a:lnTo>
                    <a:pt x="1099634" y="1671956"/>
                  </a:lnTo>
                  <a:lnTo>
                    <a:pt x="1095492" y="1676719"/>
                  </a:lnTo>
                  <a:lnTo>
                    <a:pt x="1091669" y="1681164"/>
                  </a:lnTo>
                  <a:lnTo>
                    <a:pt x="1087527" y="1685926"/>
                  </a:lnTo>
                  <a:lnTo>
                    <a:pt x="1083067" y="1690371"/>
                  </a:lnTo>
                  <a:lnTo>
                    <a:pt x="1078607" y="1694181"/>
                  </a:lnTo>
                  <a:lnTo>
                    <a:pt x="1073828" y="1698309"/>
                  </a:lnTo>
                  <a:lnTo>
                    <a:pt x="1069049" y="1702119"/>
                  </a:lnTo>
                  <a:lnTo>
                    <a:pt x="1063951" y="1705294"/>
                  </a:lnTo>
                  <a:lnTo>
                    <a:pt x="1059172" y="1708469"/>
                  </a:lnTo>
                  <a:lnTo>
                    <a:pt x="1054075" y="1711009"/>
                  </a:lnTo>
                  <a:lnTo>
                    <a:pt x="1048659" y="1713549"/>
                  </a:lnTo>
                  <a:lnTo>
                    <a:pt x="1043243" y="1715771"/>
                  </a:lnTo>
                  <a:lnTo>
                    <a:pt x="1037827" y="1717676"/>
                  </a:lnTo>
                  <a:lnTo>
                    <a:pt x="1032411" y="1718946"/>
                  </a:lnTo>
                  <a:lnTo>
                    <a:pt x="1026995" y="1719899"/>
                  </a:lnTo>
                  <a:lnTo>
                    <a:pt x="1020941" y="1720534"/>
                  </a:lnTo>
                  <a:lnTo>
                    <a:pt x="1015207" y="1720851"/>
                  </a:lnTo>
                  <a:lnTo>
                    <a:pt x="1009472" y="1720534"/>
                  </a:lnTo>
                  <a:lnTo>
                    <a:pt x="1003737" y="1719899"/>
                  </a:lnTo>
                  <a:lnTo>
                    <a:pt x="998003" y="1718946"/>
                  </a:lnTo>
                  <a:lnTo>
                    <a:pt x="992587" y="1717676"/>
                  </a:lnTo>
                  <a:lnTo>
                    <a:pt x="987489" y="1715771"/>
                  </a:lnTo>
                  <a:lnTo>
                    <a:pt x="982073" y="1713549"/>
                  </a:lnTo>
                  <a:lnTo>
                    <a:pt x="976657" y="1711009"/>
                  </a:lnTo>
                  <a:lnTo>
                    <a:pt x="971559" y="1708469"/>
                  </a:lnTo>
                  <a:lnTo>
                    <a:pt x="966462" y="1705294"/>
                  </a:lnTo>
                  <a:lnTo>
                    <a:pt x="961683" y="1702119"/>
                  </a:lnTo>
                  <a:lnTo>
                    <a:pt x="956904" y="1698309"/>
                  </a:lnTo>
                  <a:lnTo>
                    <a:pt x="952125" y="1694181"/>
                  </a:lnTo>
                  <a:lnTo>
                    <a:pt x="947346" y="1690371"/>
                  </a:lnTo>
                  <a:lnTo>
                    <a:pt x="943204" y="1685926"/>
                  </a:lnTo>
                  <a:lnTo>
                    <a:pt x="939063" y="1681164"/>
                  </a:lnTo>
                  <a:lnTo>
                    <a:pt x="934602" y="1676719"/>
                  </a:lnTo>
                  <a:lnTo>
                    <a:pt x="931098" y="1671956"/>
                  </a:lnTo>
                  <a:lnTo>
                    <a:pt x="927275" y="1666876"/>
                  </a:lnTo>
                  <a:lnTo>
                    <a:pt x="923770" y="1661796"/>
                  </a:lnTo>
                  <a:lnTo>
                    <a:pt x="920266" y="1657034"/>
                  </a:lnTo>
                  <a:lnTo>
                    <a:pt x="914212" y="1646239"/>
                  </a:lnTo>
                  <a:lnTo>
                    <a:pt x="908796" y="1635444"/>
                  </a:lnTo>
                  <a:lnTo>
                    <a:pt x="904336" y="1624966"/>
                  </a:lnTo>
                  <a:lnTo>
                    <a:pt x="902424" y="1619568"/>
                  </a:lnTo>
                  <a:lnTo>
                    <a:pt x="900832" y="1614171"/>
                  </a:lnTo>
                  <a:lnTo>
                    <a:pt x="899239" y="1608773"/>
                  </a:lnTo>
                  <a:lnTo>
                    <a:pt x="898283" y="1603693"/>
                  </a:lnTo>
                  <a:lnTo>
                    <a:pt x="897327" y="1598931"/>
                  </a:lnTo>
                  <a:lnTo>
                    <a:pt x="896690" y="1593851"/>
                  </a:lnTo>
                  <a:lnTo>
                    <a:pt x="895734" y="1589406"/>
                  </a:lnTo>
                  <a:lnTo>
                    <a:pt x="894778" y="1585596"/>
                  </a:lnTo>
                  <a:lnTo>
                    <a:pt x="893822" y="1582421"/>
                  </a:lnTo>
                  <a:lnTo>
                    <a:pt x="892548" y="1579881"/>
                  </a:lnTo>
                  <a:lnTo>
                    <a:pt x="891592" y="1577341"/>
                  </a:lnTo>
                  <a:lnTo>
                    <a:pt x="890318" y="1575753"/>
                  </a:lnTo>
                  <a:lnTo>
                    <a:pt x="887451" y="1572578"/>
                  </a:lnTo>
                  <a:lnTo>
                    <a:pt x="885220" y="1569721"/>
                  </a:lnTo>
                  <a:lnTo>
                    <a:pt x="882990" y="1566228"/>
                  </a:lnTo>
                  <a:lnTo>
                    <a:pt x="881079" y="1562418"/>
                  </a:lnTo>
                  <a:lnTo>
                    <a:pt x="879486" y="1557973"/>
                  </a:lnTo>
                  <a:lnTo>
                    <a:pt x="878211" y="1552893"/>
                  </a:lnTo>
                  <a:lnTo>
                    <a:pt x="877256" y="1546543"/>
                  </a:lnTo>
                  <a:lnTo>
                    <a:pt x="876300" y="1539558"/>
                  </a:lnTo>
                  <a:lnTo>
                    <a:pt x="876300" y="1531621"/>
                  </a:lnTo>
                  <a:lnTo>
                    <a:pt x="876300" y="1527176"/>
                  </a:lnTo>
                  <a:lnTo>
                    <a:pt x="877256" y="1523683"/>
                  </a:lnTo>
                  <a:lnTo>
                    <a:pt x="877893" y="1520191"/>
                  </a:lnTo>
                  <a:lnTo>
                    <a:pt x="878849" y="1517651"/>
                  </a:lnTo>
                  <a:lnTo>
                    <a:pt x="879804" y="1514793"/>
                  </a:lnTo>
                  <a:lnTo>
                    <a:pt x="881079" y="1512888"/>
                  </a:lnTo>
                  <a:lnTo>
                    <a:pt x="882353" y="1511301"/>
                  </a:lnTo>
                  <a:lnTo>
                    <a:pt x="883946" y="1509713"/>
                  </a:lnTo>
                  <a:lnTo>
                    <a:pt x="886813" y="1507491"/>
                  </a:lnTo>
                  <a:lnTo>
                    <a:pt x="889044" y="1506221"/>
                  </a:lnTo>
                  <a:lnTo>
                    <a:pt x="890955" y="1505586"/>
                  </a:lnTo>
                  <a:lnTo>
                    <a:pt x="891592" y="1505586"/>
                  </a:lnTo>
                  <a:lnTo>
                    <a:pt x="890318" y="1496378"/>
                  </a:lnTo>
                  <a:lnTo>
                    <a:pt x="889362" y="1487488"/>
                  </a:lnTo>
                  <a:lnTo>
                    <a:pt x="889362" y="1479233"/>
                  </a:lnTo>
                  <a:lnTo>
                    <a:pt x="889999" y="1471296"/>
                  </a:lnTo>
                  <a:lnTo>
                    <a:pt x="890955" y="1463676"/>
                  </a:lnTo>
                  <a:lnTo>
                    <a:pt x="892548" y="1456373"/>
                  </a:lnTo>
                  <a:lnTo>
                    <a:pt x="894460" y="1449388"/>
                  </a:lnTo>
                  <a:lnTo>
                    <a:pt x="897008" y="1443038"/>
                  </a:lnTo>
                  <a:lnTo>
                    <a:pt x="899876" y="1437006"/>
                  </a:lnTo>
                  <a:lnTo>
                    <a:pt x="903380" y="1431608"/>
                  </a:lnTo>
                  <a:lnTo>
                    <a:pt x="906885" y="1426211"/>
                  </a:lnTo>
                  <a:lnTo>
                    <a:pt x="910708" y="1421131"/>
                  </a:lnTo>
                  <a:lnTo>
                    <a:pt x="914850" y="1416051"/>
                  </a:lnTo>
                  <a:lnTo>
                    <a:pt x="919629" y="1411606"/>
                  </a:lnTo>
                  <a:lnTo>
                    <a:pt x="924407" y="1407796"/>
                  </a:lnTo>
                  <a:lnTo>
                    <a:pt x="929505" y="1403986"/>
                  </a:lnTo>
                  <a:lnTo>
                    <a:pt x="934602" y="1400493"/>
                  </a:lnTo>
                  <a:lnTo>
                    <a:pt x="940018" y="1397001"/>
                  </a:lnTo>
                  <a:lnTo>
                    <a:pt x="945435" y="1394461"/>
                  </a:lnTo>
                  <a:lnTo>
                    <a:pt x="951169" y="1391603"/>
                  </a:lnTo>
                  <a:lnTo>
                    <a:pt x="956904" y="1389063"/>
                  </a:lnTo>
                  <a:lnTo>
                    <a:pt x="962639" y="1387158"/>
                  </a:lnTo>
                  <a:lnTo>
                    <a:pt x="968373" y="1384936"/>
                  </a:lnTo>
                  <a:lnTo>
                    <a:pt x="974108" y="1383348"/>
                  </a:lnTo>
                  <a:lnTo>
                    <a:pt x="985259" y="1380491"/>
                  </a:lnTo>
                  <a:lnTo>
                    <a:pt x="996091" y="1378268"/>
                  </a:lnTo>
                  <a:lnTo>
                    <a:pt x="1006286" y="1376998"/>
                  </a:lnTo>
                  <a:lnTo>
                    <a:pt x="1015207" y="1376363"/>
                  </a:lnTo>
                  <a:close/>
                  <a:moveTo>
                    <a:pt x="297497" y="1376363"/>
                  </a:moveTo>
                  <a:lnTo>
                    <a:pt x="306726" y="1376998"/>
                  </a:lnTo>
                  <a:lnTo>
                    <a:pt x="316591" y="1378268"/>
                  </a:lnTo>
                  <a:lnTo>
                    <a:pt x="327729" y="1380491"/>
                  </a:lnTo>
                  <a:lnTo>
                    <a:pt x="338867" y="1383348"/>
                  </a:lnTo>
                  <a:lnTo>
                    <a:pt x="344595" y="1384936"/>
                  </a:lnTo>
                  <a:lnTo>
                    <a:pt x="350323" y="1387158"/>
                  </a:lnTo>
                  <a:lnTo>
                    <a:pt x="355733" y="1389063"/>
                  </a:lnTo>
                  <a:lnTo>
                    <a:pt x="361461" y="1391603"/>
                  </a:lnTo>
                  <a:lnTo>
                    <a:pt x="367189" y="1394461"/>
                  </a:lnTo>
                  <a:lnTo>
                    <a:pt x="372599" y="1397001"/>
                  </a:lnTo>
                  <a:lnTo>
                    <a:pt x="378009" y="1400493"/>
                  </a:lnTo>
                  <a:lnTo>
                    <a:pt x="383419" y="1403986"/>
                  </a:lnTo>
                  <a:lnTo>
                    <a:pt x="388510" y="1407796"/>
                  </a:lnTo>
                  <a:lnTo>
                    <a:pt x="392966" y="1411606"/>
                  </a:lnTo>
                  <a:lnTo>
                    <a:pt x="397739" y="1416051"/>
                  </a:lnTo>
                  <a:lnTo>
                    <a:pt x="402194" y="1421131"/>
                  </a:lnTo>
                  <a:lnTo>
                    <a:pt x="406013" y="1426211"/>
                  </a:lnTo>
                  <a:lnTo>
                    <a:pt x="409832" y="1431608"/>
                  </a:lnTo>
                  <a:lnTo>
                    <a:pt x="412696" y="1437006"/>
                  </a:lnTo>
                  <a:lnTo>
                    <a:pt x="415878" y="1443038"/>
                  </a:lnTo>
                  <a:lnTo>
                    <a:pt x="418106" y="1449388"/>
                  </a:lnTo>
                  <a:lnTo>
                    <a:pt x="420015" y="1456373"/>
                  </a:lnTo>
                  <a:lnTo>
                    <a:pt x="421924" y="1463676"/>
                  </a:lnTo>
                  <a:lnTo>
                    <a:pt x="422879" y="1471296"/>
                  </a:lnTo>
                  <a:lnTo>
                    <a:pt x="423197" y="1479233"/>
                  </a:lnTo>
                  <a:lnTo>
                    <a:pt x="423197" y="1487488"/>
                  </a:lnTo>
                  <a:lnTo>
                    <a:pt x="422561" y="1496378"/>
                  </a:lnTo>
                  <a:lnTo>
                    <a:pt x="421288" y="1505586"/>
                  </a:lnTo>
                  <a:lnTo>
                    <a:pt x="421924" y="1505586"/>
                  </a:lnTo>
                  <a:lnTo>
                    <a:pt x="423516" y="1506221"/>
                  </a:lnTo>
                  <a:lnTo>
                    <a:pt x="426061" y="1507491"/>
                  </a:lnTo>
                  <a:lnTo>
                    <a:pt x="428925" y="1509713"/>
                  </a:lnTo>
                  <a:lnTo>
                    <a:pt x="430198" y="1511301"/>
                  </a:lnTo>
                  <a:lnTo>
                    <a:pt x="431471" y="1512888"/>
                  </a:lnTo>
                  <a:lnTo>
                    <a:pt x="432744" y="1514793"/>
                  </a:lnTo>
                  <a:lnTo>
                    <a:pt x="434017" y="1517651"/>
                  </a:lnTo>
                  <a:lnTo>
                    <a:pt x="434972" y="1520191"/>
                  </a:lnTo>
                  <a:lnTo>
                    <a:pt x="435926" y="1523683"/>
                  </a:lnTo>
                  <a:lnTo>
                    <a:pt x="436245" y="1527176"/>
                  </a:lnTo>
                  <a:lnTo>
                    <a:pt x="436563" y="1531621"/>
                  </a:lnTo>
                  <a:lnTo>
                    <a:pt x="436245" y="1539558"/>
                  </a:lnTo>
                  <a:lnTo>
                    <a:pt x="435608" y="1546543"/>
                  </a:lnTo>
                  <a:lnTo>
                    <a:pt x="434653" y="1552893"/>
                  </a:lnTo>
                  <a:lnTo>
                    <a:pt x="433062" y="1557973"/>
                  </a:lnTo>
                  <a:lnTo>
                    <a:pt x="431471" y="1562418"/>
                  </a:lnTo>
                  <a:lnTo>
                    <a:pt x="429562" y="1566228"/>
                  </a:lnTo>
                  <a:lnTo>
                    <a:pt x="427652" y="1569721"/>
                  </a:lnTo>
                  <a:lnTo>
                    <a:pt x="425107" y="1572578"/>
                  </a:lnTo>
                  <a:lnTo>
                    <a:pt x="422879" y="1575753"/>
                  </a:lnTo>
                  <a:lnTo>
                    <a:pt x="421606" y="1577341"/>
                  </a:lnTo>
                  <a:lnTo>
                    <a:pt x="420015" y="1579881"/>
                  </a:lnTo>
                  <a:lnTo>
                    <a:pt x="418742" y="1582421"/>
                  </a:lnTo>
                  <a:lnTo>
                    <a:pt x="417787" y="1585596"/>
                  </a:lnTo>
                  <a:lnTo>
                    <a:pt x="416833" y="1589406"/>
                  </a:lnTo>
                  <a:lnTo>
                    <a:pt x="416515" y="1593851"/>
                  </a:lnTo>
                  <a:lnTo>
                    <a:pt x="415560" y="1598931"/>
                  </a:lnTo>
                  <a:lnTo>
                    <a:pt x="414923" y="1603693"/>
                  </a:lnTo>
                  <a:lnTo>
                    <a:pt x="413332" y="1608773"/>
                  </a:lnTo>
                  <a:lnTo>
                    <a:pt x="412059" y="1614171"/>
                  </a:lnTo>
                  <a:lnTo>
                    <a:pt x="410468" y="1619568"/>
                  </a:lnTo>
                  <a:lnTo>
                    <a:pt x="408559" y="1624966"/>
                  </a:lnTo>
                  <a:lnTo>
                    <a:pt x="404104" y="1635444"/>
                  </a:lnTo>
                  <a:lnTo>
                    <a:pt x="398694" y="1646239"/>
                  </a:lnTo>
                  <a:lnTo>
                    <a:pt x="395830" y="1651636"/>
                  </a:lnTo>
                  <a:lnTo>
                    <a:pt x="392329" y="1657034"/>
                  </a:lnTo>
                  <a:lnTo>
                    <a:pt x="389147" y="1661796"/>
                  </a:lnTo>
                  <a:lnTo>
                    <a:pt x="385646" y="1666876"/>
                  </a:lnTo>
                  <a:lnTo>
                    <a:pt x="381509" y="1671956"/>
                  </a:lnTo>
                  <a:lnTo>
                    <a:pt x="378009" y="1676719"/>
                  </a:lnTo>
                  <a:lnTo>
                    <a:pt x="373872" y="1681164"/>
                  </a:lnTo>
                  <a:lnTo>
                    <a:pt x="369735" y="1685926"/>
                  </a:lnTo>
                  <a:lnTo>
                    <a:pt x="365280" y="1690371"/>
                  </a:lnTo>
                  <a:lnTo>
                    <a:pt x="360825" y="1694181"/>
                  </a:lnTo>
                  <a:lnTo>
                    <a:pt x="356369" y="1698309"/>
                  </a:lnTo>
                  <a:lnTo>
                    <a:pt x="351278" y="1702119"/>
                  </a:lnTo>
                  <a:lnTo>
                    <a:pt x="346504" y="1705294"/>
                  </a:lnTo>
                  <a:lnTo>
                    <a:pt x="341413" y="1708469"/>
                  </a:lnTo>
                  <a:lnTo>
                    <a:pt x="336003" y="1711009"/>
                  </a:lnTo>
                  <a:lnTo>
                    <a:pt x="331229" y="1713549"/>
                  </a:lnTo>
                  <a:lnTo>
                    <a:pt x="325820" y="1715771"/>
                  </a:lnTo>
                  <a:lnTo>
                    <a:pt x="320092" y="1717676"/>
                  </a:lnTo>
                  <a:lnTo>
                    <a:pt x="314682" y="1718946"/>
                  </a:lnTo>
                  <a:lnTo>
                    <a:pt x="308954" y="1719899"/>
                  </a:lnTo>
                  <a:lnTo>
                    <a:pt x="303225" y="1720534"/>
                  </a:lnTo>
                  <a:lnTo>
                    <a:pt x="297497" y="1720851"/>
                  </a:lnTo>
                  <a:lnTo>
                    <a:pt x="292087" y="1720534"/>
                  </a:lnTo>
                  <a:lnTo>
                    <a:pt x="286359" y="1719899"/>
                  </a:lnTo>
                  <a:lnTo>
                    <a:pt x="280631" y="1718946"/>
                  </a:lnTo>
                  <a:lnTo>
                    <a:pt x="274903" y="1717676"/>
                  </a:lnTo>
                  <a:lnTo>
                    <a:pt x="269493" y="1715771"/>
                  </a:lnTo>
                  <a:lnTo>
                    <a:pt x="264083" y="1713549"/>
                  </a:lnTo>
                  <a:lnTo>
                    <a:pt x="258674" y="1711009"/>
                  </a:lnTo>
                  <a:lnTo>
                    <a:pt x="253900" y="1708469"/>
                  </a:lnTo>
                  <a:lnTo>
                    <a:pt x="248808" y="1705294"/>
                  </a:lnTo>
                  <a:lnTo>
                    <a:pt x="243717" y="1702119"/>
                  </a:lnTo>
                  <a:lnTo>
                    <a:pt x="238943" y="1698309"/>
                  </a:lnTo>
                  <a:lnTo>
                    <a:pt x="234488" y="1694181"/>
                  </a:lnTo>
                  <a:lnTo>
                    <a:pt x="230033" y="1690371"/>
                  </a:lnTo>
                  <a:lnTo>
                    <a:pt x="225578" y="1685926"/>
                  </a:lnTo>
                  <a:lnTo>
                    <a:pt x="221441" y="1681164"/>
                  </a:lnTo>
                  <a:lnTo>
                    <a:pt x="217304" y="1676719"/>
                  </a:lnTo>
                  <a:lnTo>
                    <a:pt x="213167" y="1671956"/>
                  </a:lnTo>
                  <a:lnTo>
                    <a:pt x="209666" y="1666876"/>
                  </a:lnTo>
                  <a:lnTo>
                    <a:pt x="206166" y="1661796"/>
                  </a:lnTo>
                  <a:lnTo>
                    <a:pt x="202984" y="1657034"/>
                  </a:lnTo>
                  <a:lnTo>
                    <a:pt x="196619" y="1646239"/>
                  </a:lnTo>
                  <a:lnTo>
                    <a:pt x="191209" y="1635444"/>
                  </a:lnTo>
                  <a:lnTo>
                    <a:pt x="186754" y="1624966"/>
                  </a:lnTo>
                  <a:lnTo>
                    <a:pt x="184845" y="1619568"/>
                  </a:lnTo>
                  <a:lnTo>
                    <a:pt x="183253" y="1614171"/>
                  </a:lnTo>
                  <a:lnTo>
                    <a:pt x="181981" y="1608773"/>
                  </a:lnTo>
                  <a:lnTo>
                    <a:pt x="180389" y="1603693"/>
                  </a:lnTo>
                  <a:lnTo>
                    <a:pt x="179435" y="1598931"/>
                  </a:lnTo>
                  <a:lnTo>
                    <a:pt x="178798" y="1593851"/>
                  </a:lnTo>
                  <a:lnTo>
                    <a:pt x="178162" y="1589406"/>
                  </a:lnTo>
                  <a:lnTo>
                    <a:pt x="177525" y="1585596"/>
                  </a:lnTo>
                  <a:lnTo>
                    <a:pt x="176252" y="1582421"/>
                  </a:lnTo>
                  <a:lnTo>
                    <a:pt x="174980" y="1579881"/>
                  </a:lnTo>
                  <a:lnTo>
                    <a:pt x="173707" y="1577341"/>
                  </a:lnTo>
                  <a:lnTo>
                    <a:pt x="172434" y="1575753"/>
                  </a:lnTo>
                  <a:lnTo>
                    <a:pt x="170206" y="1572578"/>
                  </a:lnTo>
                  <a:lnTo>
                    <a:pt x="167660" y="1569721"/>
                  </a:lnTo>
                  <a:lnTo>
                    <a:pt x="165433" y="1566228"/>
                  </a:lnTo>
                  <a:lnTo>
                    <a:pt x="163842" y="1562418"/>
                  </a:lnTo>
                  <a:lnTo>
                    <a:pt x="161932" y="1557973"/>
                  </a:lnTo>
                  <a:lnTo>
                    <a:pt x="160659" y="1552893"/>
                  </a:lnTo>
                  <a:lnTo>
                    <a:pt x="159705" y="1546543"/>
                  </a:lnTo>
                  <a:lnTo>
                    <a:pt x="159068" y="1539558"/>
                  </a:lnTo>
                  <a:lnTo>
                    <a:pt x="158750" y="1531621"/>
                  </a:lnTo>
                  <a:lnTo>
                    <a:pt x="159068" y="1527176"/>
                  </a:lnTo>
                  <a:lnTo>
                    <a:pt x="159386" y="1523683"/>
                  </a:lnTo>
                  <a:lnTo>
                    <a:pt x="160023" y="1520191"/>
                  </a:lnTo>
                  <a:lnTo>
                    <a:pt x="160978" y="1517651"/>
                  </a:lnTo>
                  <a:lnTo>
                    <a:pt x="162569" y="1514793"/>
                  </a:lnTo>
                  <a:lnTo>
                    <a:pt x="163842" y="1512888"/>
                  </a:lnTo>
                  <a:lnTo>
                    <a:pt x="165114" y="1511301"/>
                  </a:lnTo>
                  <a:lnTo>
                    <a:pt x="166387" y="1509713"/>
                  </a:lnTo>
                  <a:lnTo>
                    <a:pt x="169251" y="1507491"/>
                  </a:lnTo>
                  <a:lnTo>
                    <a:pt x="171797" y="1506221"/>
                  </a:lnTo>
                  <a:lnTo>
                    <a:pt x="173388" y="1505586"/>
                  </a:lnTo>
                  <a:lnTo>
                    <a:pt x="174025" y="1505586"/>
                  </a:lnTo>
                  <a:lnTo>
                    <a:pt x="172752" y="1496378"/>
                  </a:lnTo>
                  <a:lnTo>
                    <a:pt x="172116" y="1487488"/>
                  </a:lnTo>
                  <a:lnTo>
                    <a:pt x="171797" y="1479233"/>
                  </a:lnTo>
                  <a:lnTo>
                    <a:pt x="172434" y="1471296"/>
                  </a:lnTo>
                  <a:lnTo>
                    <a:pt x="173388" y="1463676"/>
                  </a:lnTo>
                  <a:lnTo>
                    <a:pt x="174661" y="1456373"/>
                  </a:lnTo>
                  <a:lnTo>
                    <a:pt x="176889" y="1449388"/>
                  </a:lnTo>
                  <a:lnTo>
                    <a:pt x="179435" y="1443038"/>
                  </a:lnTo>
                  <a:lnTo>
                    <a:pt x="182299" y="1437006"/>
                  </a:lnTo>
                  <a:lnTo>
                    <a:pt x="185481" y="1431608"/>
                  </a:lnTo>
                  <a:lnTo>
                    <a:pt x="189300" y="1426211"/>
                  </a:lnTo>
                  <a:lnTo>
                    <a:pt x="193119" y="1421131"/>
                  </a:lnTo>
                  <a:lnTo>
                    <a:pt x="197574" y="1416051"/>
                  </a:lnTo>
                  <a:lnTo>
                    <a:pt x="202029" y="1411606"/>
                  </a:lnTo>
                  <a:lnTo>
                    <a:pt x="206802" y="1407796"/>
                  </a:lnTo>
                  <a:lnTo>
                    <a:pt x="211894" y="1403986"/>
                  </a:lnTo>
                  <a:lnTo>
                    <a:pt x="216986" y="1400493"/>
                  </a:lnTo>
                  <a:lnTo>
                    <a:pt x="222396" y="1397001"/>
                  </a:lnTo>
                  <a:lnTo>
                    <a:pt x="228124" y="1394461"/>
                  </a:lnTo>
                  <a:lnTo>
                    <a:pt x="233852" y="1391603"/>
                  </a:lnTo>
                  <a:lnTo>
                    <a:pt x="239262" y="1389063"/>
                  </a:lnTo>
                  <a:lnTo>
                    <a:pt x="244990" y="1387158"/>
                  </a:lnTo>
                  <a:lnTo>
                    <a:pt x="250718" y="1384936"/>
                  </a:lnTo>
                  <a:lnTo>
                    <a:pt x="256446" y="1383348"/>
                  </a:lnTo>
                  <a:lnTo>
                    <a:pt x="267584" y="1380491"/>
                  </a:lnTo>
                  <a:lnTo>
                    <a:pt x="278085" y="1378268"/>
                  </a:lnTo>
                  <a:lnTo>
                    <a:pt x="288269" y="1376998"/>
                  </a:lnTo>
                  <a:lnTo>
                    <a:pt x="297497" y="1376363"/>
                  </a:lnTo>
                  <a:close/>
                  <a:moveTo>
                    <a:pt x="1006793" y="977900"/>
                  </a:moveTo>
                  <a:lnTo>
                    <a:pt x="1009651" y="977900"/>
                  </a:lnTo>
                  <a:lnTo>
                    <a:pt x="1012508" y="977900"/>
                  </a:lnTo>
                  <a:lnTo>
                    <a:pt x="1015683" y="978536"/>
                  </a:lnTo>
                  <a:lnTo>
                    <a:pt x="1018541" y="979173"/>
                  </a:lnTo>
                  <a:lnTo>
                    <a:pt x="1021398" y="980445"/>
                  </a:lnTo>
                  <a:lnTo>
                    <a:pt x="1023938" y="981718"/>
                  </a:lnTo>
                  <a:lnTo>
                    <a:pt x="1026478" y="982990"/>
                  </a:lnTo>
                  <a:lnTo>
                    <a:pt x="1028701" y="984581"/>
                  </a:lnTo>
                  <a:lnTo>
                    <a:pt x="1030923" y="986807"/>
                  </a:lnTo>
                  <a:lnTo>
                    <a:pt x="1032828" y="989034"/>
                  </a:lnTo>
                  <a:lnTo>
                    <a:pt x="1034733" y="991261"/>
                  </a:lnTo>
                  <a:lnTo>
                    <a:pt x="1036003" y="993806"/>
                  </a:lnTo>
                  <a:lnTo>
                    <a:pt x="1037273" y="996351"/>
                  </a:lnTo>
                  <a:lnTo>
                    <a:pt x="1038226" y="998896"/>
                  </a:lnTo>
                  <a:lnTo>
                    <a:pt x="1039178" y="1002077"/>
                  </a:lnTo>
                  <a:lnTo>
                    <a:pt x="1039496" y="1004940"/>
                  </a:lnTo>
                  <a:lnTo>
                    <a:pt x="1039813" y="1008121"/>
                  </a:lnTo>
                  <a:lnTo>
                    <a:pt x="1039813" y="1276292"/>
                  </a:lnTo>
                  <a:lnTo>
                    <a:pt x="1039496" y="1279473"/>
                  </a:lnTo>
                  <a:lnTo>
                    <a:pt x="1039178" y="1282336"/>
                  </a:lnTo>
                  <a:lnTo>
                    <a:pt x="1038226" y="1285199"/>
                  </a:lnTo>
                  <a:lnTo>
                    <a:pt x="1037273" y="1288062"/>
                  </a:lnTo>
                  <a:lnTo>
                    <a:pt x="1036003" y="1290925"/>
                  </a:lnTo>
                  <a:lnTo>
                    <a:pt x="1034733" y="1293152"/>
                  </a:lnTo>
                  <a:lnTo>
                    <a:pt x="1032828" y="1295379"/>
                  </a:lnTo>
                  <a:lnTo>
                    <a:pt x="1030923" y="1297606"/>
                  </a:lnTo>
                  <a:lnTo>
                    <a:pt x="1028701" y="1299515"/>
                  </a:lnTo>
                  <a:lnTo>
                    <a:pt x="1026478" y="1301105"/>
                  </a:lnTo>
                  <a:lnTo>
                    <a:pt x="1023938" y="1303014"/>
                  </a:lnTo>
                  <a:lnTo>
                    <a:pt x="1021398" y="1304286"/>
                  </a:lnTo>
                  <a:lnTo>
                    <a:pt x="1018541" y="1305241"/>
                  </a:lnTo>
                  <a:lnTo>
                    <a:pt x="1015683" y="1305877"/>
                  </a:lnTo>
                  <a:lnTo>
                    <a:pt x="1012508" y="1306195"/>
                  </a:lnTo>
                  <a:lnTo>
                    <a:pt x="1009651" y="1306513"/>
                  </a:lnTo>
                  <a:lnTo>
                    <a:pt x="1006793" y="1306195"/>
                  </a:lnTo>
                  <a:lnTo>
                    <a:pt x="1003618" y="1305877"/>
                  </a:lnTo>
                  <a:lnTo>
                    <a:pt x="1000761" y="1305241"/>
                  </a:lnTo>
                  <a:lnTo>
                    <a:pt x="997903" y="1304286"/>
                  </a:lnTo>
                  <a:lnTo>
                    <a:pt x="995363" y="1303014"/>
                  </a:lnTo>
                  <a:lnTo>
                    <a:pt x="992506" y="1301105"/>
                  </a:lnTo>
                  <a:lnTo>
                    <a:pt x="990601" y="1299515"/>
                  </a:lnTo>
                  <a:lnTo>
                    <a:pt x="988378" y="1297606"/>
                  </a:lnTo>
                  <a:lnTo>
                    <a:pt x="986156" y="1295379"/>
                  </a:lnTo>
                  <a:lnTo>
                    <a:pt x="984568" y="1293152"/>
                  </a:lnTo>
                  <a:lnTo>
                    <a:pt x="983298" y="1290925"/>
                  </a:lnTo>
                  <a:lnTo>
                    <a:pt x="982028" y="1288062"/>
                  </a:lnTo>
                  <a:lnTo>
                    <a:pt x="981076" y="1285199"/>
                  </a:lnTo>
                  <a:lnTo>
                    <a:pt x="979806" y="1282336"/>
                  </a:lnTo>
                  <a:lnTo>
                    <a:pt x="979488" y="1279473"/>
                  </a:lnTo>
                  <a:lnTo>
                    <a:pt x="979488" y="1276292"/>
                  </a:lnTo>
                  <a:lnTo>
                    <a:pt x="979488" y="1008121"/>
                  </a:lnTo>
                  <a:lnTo>
                    <a:pt x="979488" y="1004940"/>
                  </a:lnTo>
                  <a:lnTo>
                    <a:pt x="979806" y="1002077"/>
                  </a:lnTo>
                  <a:lnTo>
                    <a:pt x="981076" y="998896"/>
                  </a:lnTo>
                  <a:lnTo>
                    <a:pt x="982028" y="996351"/>
                  </a:lnTo>
                  <a:lnTo>
                    <a:pt x="983298" y="993806"/>
                  </a:lnTo>
                  <a:lnTo>
                    <a:pt x="984568" y="991261"/>
                  </a:lnTo>
                  <a:lnTo>
                    <a:pt x="986156" y="989034"/>
                  </a:lnTo>
                  <a:lnTo>
                    <a:pt x="988378" y="986807"/>
                  </a:lnTo>
                  <a:lnTo>
                    <a:pt x="990601" y="984581"/>
                  </a:lnTo>
                  <a:lnTo>
                    <a:pt x="992506" y="982990"/>
                  </a:lnTo>
                  <a:lnTo>
                    <a:pt x="995363" y="981718"/>
                  </a:lnTo>
                  <a:lnTo>
                    <a:pt x="997903" y="980445"/>
                  </a:lnTo>
                  <a:lnTo>
                    <a:pt x="1000761" y="979173"/>
                  </a:lnTo>
                  <a:lnTo>
                    <a:pt x="1003618" y="978536"/>
                  </a:lnTo>
                  <a:lnTo>
                    <a:pt x="1006793" y="977900"/>
                  </a:lnTo>
                  <a:close/>
                  <a:moveTo>
                    <a:pt x="1223947" y="968375"/>
                  </a:moveTo>
                  <a:lnTo>
                    <a:pt x="1227121" y="968375"/>
                  </a:lnTo>
                  <a:lnTo>
                    <a:pt x="1229976" y="968375"/>
                  </a:lnTo>
                  <a:lnTo>
                    <a:pt x="1233150" y="968693"/>
                  </a:lnTo>
                  <a:lnTo>
                    <a:pt x="1236006" y="969646"/>
                  </a:lnTo>
                  <a:lnTo>
                    <a:pt x="1238861" y="970599"/>
                  </a:lnTo>
                  <a:lnTo>
                    <a:pt x="1241400" y="971870"/>
                  </a:lnTo>
                  <a:lnTo>
                    <a:pt x="1243939" y="973141"/>
                  </a:lnTo>
                  <a:lnTo>
                    <a:pt x="1246477" y="975048"/>
                  </a:lnTo>
                  <a:lnTo>
                    <a:pt x="1248381" y="976955"/>
                  </a:lnTo>
                  <a:lnTo>
                    <a:pt x="1250285" y="978862"/>
                  </a:lnTo>
                  <a:lnTo>
                    <a:pt x="1252189" y="981404"/>
                  </a:lnTo>
                  <a:lnTo>
                    <a:pt x="1253776" y="983946"/>
                  </a:lnTo>
                  <a:lnTo>
                    <a:pt x="1254727" y="986488"/>
                  </a:lnTo>
                  <a:lnTo>
                    <a:pt x="1255679" y="989348"/>
                  </a:lnTo>
                  <a:lnTo>
                    <a:pt x="1256631" y="992208"/>
                  </a:lnTo>
                  <a:lnTo>
                    <a:pt x="1256949" y="995386"/>
                  </a:lnTo>
                  <a:lnTo>
                    <a:pt x="1256949" y="998246"/>
                  </a:lnTo>
                  <a:lnTo>
                    <a:pt x="1256949" y="1068473"/>
                  </a:lnTo>
                  <a:lnTo>
                    <a:pt x="1257583" y="1072604"/>
                  </a:lnTo>
                  <a:lnTo>
                    <a:pt x="1258535" y="1076417"/>
                  </a:lnTo>
                  <a:lnTo>
                    <a:pt x="1259805" y="1080549"/>
                  </a:lnTo>
                  <a:lnTo>
                    <a:pt x="1261709" y="1084362"/>
                  </a:lnTo>
                  <a:lnTo>
                    <a:pt x="1264247" y="1087539"/>
                  </a:lnTo>
                  <a:lnTo>
                    <a:pt x="1266786" y="1091035"/>
                  </a:lnTo>
                  <a:lnTo>
                    <a:pt x="1269959" y="1093895"/>
                  </a:lnTo>
                  <a:lnTo>
                    <a:pt x="1273767" y="1097073"/>
                  </a:lnTo>
                  <a:lnTo>
                    <a:pt x="1277575" y="1099615"/>
                  </a:lnTo>
                  <a:lnTo>
                    <a:pt x="1281700" y="1101839"/>
                  </a:lnTo>
                  <a:lnTo>
                    <a:pt x="1286460" y="1104064"/>
                  </a:lnTo>
                  <a:lnTo>
                    <a:pt x="1291219" y="1105652"/>
                  </a:lnTo>
                  <a:lnTo>
                    <a:pt x="1296297" y="1106924"/>
                  </a:lnTo>
                  <a:lnTo>
                    <a:pt x="1301374" y="1107877"/>
                  </a:lnTo>
                  <a:lnTo>
                    <a:pt x="1306768" y="1108512"/>
                  </a:lnTo>
                  <a:lnTo>
                    <a:pt x="1312480" y="1108512"/>
                  </a:lnTo>
                  <a:lnTo>
                    <a:pt x="1643763" y="1108512"/>
                  </a:lnTo>
                  <a:lnTo>
                    <a:pt x="1649157" y="1108830"/>
                  </a:lnTo>
                  <a:lnTo>
                    <a:pt x="1655186" y="1109148"/>
                  </a:lnTo>
                  <a:lnTo>
                    <a:pt x="1660898" y="1110101"/>
                  </a:lnTo>
                  <a:lnTo>
                    <a:pt x="1666610" y="1111055"/>
                  </a:lnTo>
                  <a:lnTo>
                    <a:pt x="1672322" y="1112326"/>
                  </a:lnTo>
                  <a:lnTo>
                    <a:pt x="1677716" y="1113915"/>
                  </a:lnTo>
                  <a:lnTo>
                    <a:pt x="1683110" y="1115503"/>
                  </a:lnTo>
                  <a:lnTo>
                    <a:pt x="1688188" y="1118046"/>
                  </a:lnTo>
                  <a:lnTo>
                    <a:pt x="1693265" y="1120270"/>
                  </a:lnTo>
                  <a:lnTo>
                    <a:pt x="1698342" y="1122812"/>
                  </a:lnTo>
                  <a:lnTo>
                    <a:pt x="1703419" y="1125672"/>
                  </a:lnTo>
                  <a:lnTo>
                    <a:pt x="1708179" y="1128532"/>
                  </a:lnTo>
                  <a:lnTo>
                    <a:pt x="1712304" y="1131710"/>
                  </a:lnTo>
                  <a:lnTo>
                    <a:pt x="1717064" y="1135523"/>
                  </a:lnTo>
                  <a:lnTo>
                    <a:pt x="1721189" y="1138701"/>
                  </a:lnTo>
                  <a:lnTo>
                    <a:pt x="1724997" y="1142832"/>
                  </a:lnTo>
                  <a:lnTo>
                    <a:pt x="1729122" y="1146645"/>
                  </a:lnTo>
                  <a:lnTo>
                    <a:pt x="1732295" y="1150776"/>
                  </a:lnTo>
                  <a:lnTo>
                    <a:pt x="1736103" y="1155225"/>
                  </a:lnTo>
                  <a:lnTo>
                    <a:pt x="1738959" y="1159674"/>
                  </a:lnTo>
                  <a:lnTo>
                    <a:pt x="1742132" y="1164440"/>
                  </a:lnTo>
                  <a:lnTo>
                    <a:pt x="1744988" y="1169525"/>
                  </a:lnTo>
                  <a:lnTo>
                    <a:pt x="1747527" y="1174291"/>
                  </a:lnTo>
                  <a:lnTo>
                    <a:pt x="1749748" y="1179375"/>
                  </a:lnTo>
                  <a:lnTo>
                    <a:pt x="1751969" y="1184460"/>
                  </a:lnTo>
                  <a:lnTo>
                    <a:pt x="1753873" y="1189862"/>
                  </a:lnTo>
                  <a:lnTo>
                    <a:pt x="1755460" y="1195582"/>
                  </a:lnTo>
                  <a:lnTo>
                    <a:pt x="1756729" y="1201302"/>
                  </a:lnTo>
                  <a:lnTo>
                    <a:pt x="1757681" y="1207022"/>
                  </a:lnTo>
                  <a:lnTo>
                    <a:pt x="1758316" y="1212741"/>
                  </a:lnTo>
                  <a:lnTo>
                    <a:pt x="1758633" y="1218144"/>
                  </a:lnTo>
                  <a:lnTo>
                    <a:pt x="1758950" y="1224181"/>
                  </a:lnTo>
                  <a:lnTo>
                    <a:pt x="1758950" y="1309980"/>
                  </a:lnTo>
                  <a:lnTo>
                    <a:pt x="1758633" y="1312840"/>
                  </a:lnTo>
                  <a:lnTo>
                    <a:pt x="1758316" y="1316017"/>
                  </a:lnTo>
                  <a:lnTo>
                    <a:pt x="1757681" y="1318877"/>
                  </a:lnTo>
                  <a:lnTo>
                    <a:pt x="1756412" y="1321419"/>
                  </a:lnTo>
                  <a:lnTo>
                    <a:pt x="1755460" y="1324279"/>
                  </a:lnTo>
                  <a:lnTo>
                    <a:pt x="1753873" y="1326504"/>
                  </a:lnTo>
                  <a:lnTo>
                    <a:pt x="1751969" y="1329046"/>
                  </a:lnTo>
                  <a:lnTo>
                    <a:pt x="1750065" y="1331270"/>
                  </a:lnTo>
                  <a:lnTo>
                    <a:pt x="1748161" y="1332859"/>
                  </a:lnTo>
                  <a:lnTo>
                    <a:pt x="1745623" y="1334766"/>
                  </a:lnTo>
                  <a:lnTo>
                    <a:pt x="1743084" y="1336355"/>
                  </a:lnTo>
                  <a:lnTo>
                    <a:pt x="1740546" y="1337626"/>
                  </a:lnTo>
                  <a:lnTo>
                    <a:pt x="1737690" y="1338579"/>
                  </a:lnTo>
                  <a:lnTo>
                    <a:pt x="1734834" y="1339215"/>
                  </a:lnTo>
                  <a:lnTo>
                    <a:pt x="1731978" y="1339532"/>
                  </a:lnTo>
                  <a:lnTo>
                    <a:pt x="1728805" y="1339850"/>
                  </a:lnTo>
                  <a:lnTo>
                    <a:pt x="1725631" y="1339532"/>
                  </a:lnTo>
                  <a:lnTo>
                    <a:pt x="1722776" y="1339215"/>
                  </a:lnTo>
                  <a:lnTo>
                    <a:pt x="1719920" y="1338579"/>
                  </a:lnTo>
                  <a:lnTo>
                    <a:pt x="1717064" y="1337626"/>
                  </a:lnTo>
                  <a:lnTo>
                    <a:pt x="1714525" y="1336355"/>
                  </a:lnTo>
                  <a:lnTo>
                    <a:pt x="1711987" y="1334766"/>
                  </a:lnTo>
                  <a:lnTo>
                    <a:pt x="1709765" y="1332859"/>
                  </a:lnTo>
                  <a:lnTo>
                    <a:pt x="1707544" y="1331270"/>
                  </a:lnTo>
                  <a:lnTo>
                    <a:pt x="1705640" y="1329046"/>
                  </a:lnTo>
                  <a:lnTo>
                    <a:pt x="1704054" y="1326504"/>
                  </a:lnTo>
                  <a:lnTo>
                    <a:pt x="1702467" y="1324279"/>
                  </a:lnTo>
                  <a:lnTo>
                    <a:pt x="1700880" y="1321419"/>
                  </a:lnTo>
                  <a:lnTo>
                    <a:pt x="1699928" y="1318877"/>
                  </a:lnTo>
                  <a:lnTo>
                    <a:pt x="1699294" y="1316017"/>
                  </a:lnTo>
                  <a:lnTo>
                    <a:pt x="1698977" y="1312840"/>
                  </a:lnTo>
                  <a:lnTo>
                    <a:pt x="1698659" y="1309980"/>
                  </a:lnTo>
                  <a:lnTo>
                    <a:pt x="1698659" y="1224181"/>
                  </a:lnTo>
                  <a:lnTo>
                    <a:pt x="1698342" y="1218461"/>
                  </a:lnTo>
                  <a:lnTo>
                    <a:pt x="1697707" y="1213377"/>
                  </a:lnTo>
                  <a:lnTo>
                    <a:pt x="1696438" y="1207975"/>
                  </a:lnTo>
                  <a:lnTo>
                    <a:pt x="1694217" y="1202891"/>
                  </a:lnTo>
                  <a:lnTo>
                    <a:pt x="1691995" y="1197806"/>
                  </a:lnTo>
                  <a:lnTo>
                    <a:pt x="1689457" y="1193675"/>
                  </a:lnTo>
                  <a:lnTo>
                    <a:pt x="1685966" y="1189226"/>
                  </a:lnTo>
                  <a:lnTo>
                    <a:pt x="1682793" y="1185095"/>
                  </a:lnTo>
                  <a:lnTo>
                    <a:pt x="1678668" y="1181918"/>
                  </a:lnTo>
                  <a:lnTo>
                    <a:pt x="1674226" y="1178422"/>
                  </a:lnTo>
                  <a:lnTo>
                    <a:pt x="1670100" y="1175880"/>
                  </a:lnTo>
                  <a:lnTo>
                    <a:pt x="1665023" y="1173338"/>
                  </a:lnTo>
                  <a:lnTo>
                    <a:pt x="1659946" y="1171431"/>
                  </a:lnTo>
                  <a:lnTo>
                    <a:pt x="1654552" y="1170160"/>
                  </a:lnTo>
                  <a:lnTo>
                    <a:pt x="1649157" y="1169525"/>
                  </a:lnTo>
                  <a:lnTo>
                    <a:pt x="1643763" y="1169207"/>
                  </a:lnTo>
                  <a:lnTo>
                    <a:pt x="1312480" y="1169207"/>
                  </a:lnTo>
                  <a:lnTo>
                    <a:pt x="1306451" y="1169207"/>
                  </a:lnTo>
                  <a:lnTo>
                    <a:pt x="1300739" y="1168571"/>
                  </a:lnTo>
                  <a:lnTo>
                    <a:pt x="1294710" y="1167936"/>
                  </a:lnTo>
                  <a:lnTo>
                    <a:pt x="1288998" y="1166982"/>
                  </a:lnTo>
                  <a:lnTo>
                    <a:pt x="1283604" y="1165711"/>
                  </a:lnTo>
                  <a:lnTo>
                    <a:pt x="1278209" y="1164440"/>
                  </a:lnTo>
                  <a:lnTo>
                    <a:pt x="1272815" y="1163169"/>
                  </a:lnTo>
                  <a:lnTo>
                    <a:pt x="1267420" y="1161262"/>
                  </a:lnTo>
                  <a:lnTo>
                    <a:pt x="1262343" y="1159038"/>
                  </a:lnTo>
                  <a:lnTo>
                    <a:pt x="1257583" y="1157131"/>
                  </a:lnTo>
                  <a:lnTo>
                    <a:pt x="1252824" y="1154272"/>
                  </a:lnTo>
                  <a:lnTo>
                    <a:pt x="1248064" y="1152047"/>
                  </a:lnTo>
                  <a:lnTo>
                    <a:pt x="1243304" y="1149187"/>
                  </a:lnTo>
                  <a:lnTo>
                    <a:pt x="1239179" y="1146009"/>
                  </a:lnTo>
                  <a:lnTo>
                    <a:pt x="1234736" y="1143150"/>
                  </a:lnTo>
                  <a:lnTo>
                    <a:pt x="1230611" y="1139654"/>
                  </a:lnTo>
                  <a:lnTo>
                    <a:pt x="1227121" y="1136159"/>
                  </a:lnTo>
                  <a:lnTo>
                    <a:pt x="1223313" y="1132345"/>
                  </a:lnTo>
                  <a:lnTo>
                    <a:pt x="1220140" y="1128532"/>
                  </a:lnTo>
                  <a:lnTo>
                    <a:pt x="1216649" y="1124719"/>
                  </a:lnTo>
                  <a:lnTo>
                    <a:pt x="1213793" y="1120588"/>
                  </a:lnTo>
                  <a:lnTo>
                    <a:pt x="1210937" y="1116457"/>
                  </a:lnTo>
                  <a:lnTo>
                    <a:pt x="1208399" y="1112008"/>
                  </a:lnTo>
                  <a:lnTo>
                    <a:pt x="1206177" y="1107559"/>
                  </a:lnTo>
                  <a:lnTo>
                    <a:pt x="1203956" y="1103428"/>
                  </a:lnTo>
                  <a:lnTo>
                    <a:pt x="1202052" y="1098661"/>
                  </a:lnTo>
                  <a:lnTo>
                    <a:pt x="1200783" y="1093577"/>
                  </a:lnTo>
                  <a:lnTo>
                    <a:pt x="1199196" y="1088811"/>
                  </a:lnTo>
                  <a:lnTo>
                    <a:pt x="1198244" y="1084044"/>
                  </a:lnTo>
                  <a:lnTo>
                    <a:pt x="1197610" y="1078960"/>
                  </a:lnTo>
                  <a:lnTo>
                    <a:pt x="1196975" y="1073875"/>
                  </a:lnTo>
                  <a:lnTo>
                    <a:pt x="1196975" y="1068473"/>
                  </a:lnTo>
                  <a:lnTo>
                    <a:pt x="1196975" y="998246"/>
                  </a:lnTo>
                  <a:lnTo>
                    <a:pt x="1196975" y="995386"/>
                  </a:lnTo>
                  <a:lnTo>
                    <a:pt x="1197610" y="992208"/>
                  </a:lnTo>
                  <a:lnTo>
                    <a:pt x="1198244" y="989348"/>
                  </a:lnTo>
                  <a:lnTo>
                    <a:pt x="1199196" y="986488"/>
                  </a:lnTo>
                  <a:lnTo>
                    <a:pt x="1200783" y="983946"/>
                  </a:lnTo>
                  <a:lnTo>
                    <a:pt x="1202052" y="981404"/>
                  </a:lnTo>
                  <a:lnTo>
                    <a:pt x="1203956" y="978862"/>
                  </a:lnTo>
                  <a:lnTo>
                    <a:pt x="1205543" y="976955"/>
                  </a:lnTo>
                  <a:lnTo>
                    <a:pt x="1208081" y="975048"/>
                  </a:lnTo>
                  <a:lnTo>
                    <a:pt x="1210303" y="973141"/>
                  </a:lnTo>
                  <a:lnTo>
                    <a:pt x="1212841" y="971870"/>
                  </a:lnTo>
                  <a:lnTo>
                    <a:pt x="1215380" y="970599"/>
                  </a:lnTo>
                  <a:lnTo>
                    <a:pt x="1217918" y="969646"/>
                  </a:lnTo>
                  <a:lnTo>
                    <a:pt x="1221092" y="968693"/>
                  </a:lnTo>
                  <a:lnTo>
                    <a:pt x="1223947" y="968375"/>
                  </a:lnTo>
                  <a:close/>
                  <a:moveTo>
                    <a:pt x="792181" y="968375"/>
                  </a:moveTo>
                  <a:lnTo>
                    <a:pt x="795354" y="968375"/>
                  </a:lnTo>
                  <a:lnTo>
                    <a:pt x="798528" y="968375"/>
                  </a:lnTo>
                  <a:lnTo>
                    <a:pt x="801701" y="968693"/>
                  </a:lnTo>
                  <a:lnTo>
                    <a:pt x="804239" y="969646"/>
                  </a:lnTo>
                  <a:lnTo>
                    <a:pt x="807413" y="970599"/>
                  </a:lnTo>
                  <a:lnTo>
                    <a:pt x="809634" y="971870"/>
                  </a:lnTo>
                  <a:lnTo>
                    <a:pt x="812172" y="973141"/>
                  </a:lnTo>
                  <a:lnTo>
                    <a:pt x="814711" y="975048"/>
                  </a:lnTo>
                  <a:lnTo>
                    <a:pt x="816615" y="976955"/>
                  </a:lnTo>
                  <a:lnTo>
                    <a:pt x="818519" y="978862"/>
                  </a:lnTo>
                  <a:lnTo>
                    <a:pt x="820423" y="981404"/>
                  </a:lnTo>
                  <a:lnTo>
                    <a:pt x="822009" y="983946"/>
                  </a:lnTo>
                  <a:lnTo>
                    <a:pt x="822961" y="986488"/>
                  </a:lnTo>
                  <a:lnTo>
                    <a:pt x="824231" y="989348"/>
                  </a:lnTo>
                  <a:lnTo>
                    <a:pt x="824865" y="992208"/>
                  </a:lnTo>
                  <a:lnTo>
                    <a:pt x="825183" y="995386"/>
                  </a:lnTo>
                  <a:lnTo>
                    <a:pt x="825500" y="998246"/>
                  </a:lnTo>
                  <a:lnTo>
                    <a:pt x="825500" y="1083408"/>
                  </a:lnTo>
                  <a:lnTo>
                    <a:pt x="825183" y="1089446"/>
                  </a:lnTo>
                  <a:lnTo>
                    <a:pt x="824865" y="1095484"/>
                  </a:lnTo>
                  <a:lnTo>
                    <a:pt x="824231" y="1101204"/>
                  </a:lnTo>
                  <a:lnTo>
                    <a:pt x="823279" y="1106924"/>
                  </a:lnTo>
                  <a:lnTo>
                    <a:pt x="822009" y="1112643"/>
                  </a:lnTo>
                  <a:lnTo>
                    <a:pt x="820423" y="1118046"/>
                  </a:lnTo>
                  <a:lnTo>
                    <a:pt x="818519" y="1123448"/>
                  </a:lnTo>
                  <a:lnTo>
                    <a:pt x="816298" y="1128532"/>
                  </a:lnTo>
                  <a:lnTo>
                    <a:pt x="814076" y="1133616"/>
                  </a:lnTo>
                  <a:lnTo>
                    <a:pt x="811538" y="1138701"/>
                  </a:lnTo>
                  <a:lnTo>
                    <a:pt x="808682" y="1143467"/>
                  </a:lnTo>
                  <a:lnTo>
                    <a:pt x="805509" y="1147916"/>
                  </a:lnTo>
                  <a:lnTo>
                    <a:pt x="802653" y="1152683"/>
                  </a:lnTo>
                  <a:lnTo>
                    <a:pt x="799162" y="1157131"/>
                  </a:lnTo>
                  <a:lnTo>
                    <a:pt x="795672" y="1161580"/>
                  </a:lnTo>
                  <a:lnTo>
                    <a:pt x="791547" y="1165394"/>
                  </a:lnTo>
                  <a:lnTo>
                    <a:pt x="787739" y="1169207"/>
                  </a:lnTo>
                  <a:lnTo>
                    <a:pt x="783614" y="1172702"/>
                  </a:lnTo>
                  <a:lnTo>
                    <a:pt x="779171" y="1176198"/>
                  </a:lnTo>
                  <a:lnTo>
                    <a:pt x="774729" y="1179375"/>
                  </a:lnTo>
                  <a:lnTo>
                    <a:pt x="769969" y="1182553"/>
                  </a:lnTo>
                  <a:lnTo>
                    <a:pt x="764892" y="1185095"/>
                  </a:lnTo>
                  <a:lnTo>
                    <a:pt x="760132" y="1187955"/>
                  </a:lnTo>
                  <a:lnTo>
                    <a:pt x="754737" y="1190180"/>
                  </a:lnTo>
                  <a:lnTo>
                    <a:pt x="749978" y="1192086"/>
                  </a:lnTo>
                  <a:lnTo>
                    <a:pt x="744583" y="1193993"/>
                  </a:lnTo>
                  <a:lnTo>
                    <a:pt x="738871" y="1195582"/>
                  </a:lnTo>
                  <a:lnTo>
                    <a:pt x="733160" y="1196853"/>
                  </a:lnTo>
                  <a:lnTo>
                    <a:pt x="727448" y="1197806"/>
                  </a:lnTo>
                  <a:lnTo>
                    <a:pt x="721736" y="1198442"/>
                  </a:lnTo>
                  <a:lnTo>
                    <a:pt x="716024" y="1199077"/>
                  </a:lnTo>
                  <a:lnTo>
                    <a:pt x="710312" y="1199077"/>
                  </a:lnTo>
                  <a:lnTo>
                    <a:pt x="379030" y="1199077"/>
                  </a:lnTo>
                  <a:lnTo>
                    <a:pt x="373318" y="1199395"/>
                  </a:lnTo>
                  <a:lnTo>
                    <a:pt x="367923" y="1200348"/>
                  </a:lnTo>
                  <a:lnTo>
                    <a:pt x="362846" y="1201302"/>
                  </a:lnTo>
                  <a:lnTo>
                    <a:pt x="357769" y="1202573"/>
                  </a:lnTo>
                  <a:lnTo>
                    <a:pt x="353009" y="1204162"/>
                  </a:lnTo>
                  <a:lnTo>
                    <a:pt x="348250" y="1206386"/>
                  </a:lnTo>
                  <a:lnTo>
                    <a:pt x="344124" y="1208610"/>
                  </a:lnTo>
                  <a:lnTo>
                    <a:pt x="340316" y="1211153"/>
                  </a:lnTo>
                  <a:lnTo>
                    <a:pt x="336509" y="1214013"/>
                  </a:lnTo>
                  <a:lnTo>
                    <a:pt x="333335" y="1217190"/>
                  </a:lnTo>
                  <a:lnTo>
                    <a:pt x="330797" y="1220686"/>
                  </a:lnTo>
                  <a:lnTo>
                    <a:pt x="328258" y="1223863"/>
                  </a:lnTo>
                  <a:lnTo>
                    <a:pt x="326354" y="1227677"/>
                  </a:lnTo>
                  <a:lnTo>
                    <a:pt x="325085" y="1231490"/>
                  </a:lnTo>
                  <a:lnTo>
                    <a:pt x="324133" y="1235303"/>
                  </a:lnTo>
                  <a:lnTo>
                    <a:pt x="324133" y="1239434"/>
                  </a:lnTo>
                  <a:lnTo>
                    <a:pt x="324133" y="1309980"/>
                  </a:lnTo>
                  <a:lnTo>
                    <a:pt x="323498" y="1312840"/>
                  </a:lnTo>
                  <a:lnTo>
                    <a:pt x="323181" y="1316017"/>
                  </a:lnTo>
                  <a:lnTo>
                    <a:pt x="322547" y="1318877"/>
                  </a:lnTo>
                  <a:lnTo>
                    <a:pt x="321595" y="1321419"/>
                  </a:lnTo>
                  <a:lnTo>
                    <a:pt x="320325" y="1324279"/>
                  </a:lnTo>
                  <a:lnTo>
                    <a:pt x="318739" y="1326504"/>
                  </a:lnTo>
                  <a:lnTo>
                    <a:pt x="316835" y="1329046"/>
                  </a:lnTo>
                  <a:lnTo>
                    <a:pt x="314931" y="1331270"/>
                  </a:lnTo>
                  <a:lnTo>
                    <a:pt x="313027" y="1332859"/>
                  </a:lnTo>
                  <a:lnTo>
                    <a:pt x="310488" y="1334766"/>
                  </a:lnTo>
                  <a:lnTo>
                    <a:pt x="307950" y="1336355"/>
                  </a:lnTo>
                  <a:lnTo>
                    <a:pt x="305411" y="1337626"/>
                  </a:lnTo>
                  <a:lnTo>
                    <a:pt x="302555" y="1338579"/>
                  </a:lnTo>
                  <a:lnTo>
                    <a:pt x="300017" y="1339215"/>
                  </a:lnTo>
                  <a:lnTo>
                    <a:pt x="296844" y="1339532"/>
                  </a:lnTo>
                  <a:lnTo>
                    <a:pt x="293670" y="1339850"/>
                  </a:lnTo>
                  <a:lnTo>
                    <a:pt x="290497" y="1339532"/>
                  </a:lnTo>
                  <a:lnTo>
                    <a:pt x="287641" y="1339215"/>
                  </a:lnTo>
                  <a:lnTo>
                    <a:pt x="284785" y="1338579"/>
                  </a:lnTo>
                  <a:lnTo>
                    <a:pt x="281930" y="1337626"/>
                  </a:lnTo>
                  <a:lnTo>
                    <a:pt x="279391" y="1336355"/>
                  </a:lnTo>
                  <a:lnTo>
                    <a:pt x="276852" y="1334766"/>
                  </a:lnTo>
                  <a:lnTo>
                    <a:pt x="274631" y="1332859"/>
                  </a:lnTo>
                  <a:lnTo>
                    <a:pt x="272727" y="1331270"/>
                  </a:lnTo>
                  <a:lnTo>
                    <a:pt x="270506" y="1329046"/>
                  </a:lnTo>
                  <a:lnTo>
                    <a:pt x="268919" y="1326504"/>
                  </a:lnTo>
                  <a:lnTo>
                    <a:pt x="267333" y="1324279"/>
                  </a:lnTo>
                  <a:lnTo>
                    <a:pt x="265746" y="1321419"/>
                  </a:lnTo>
                  <a:lnTo>
                    <a:pt x="264794" y="1318877"/>
                  </a:lnTo>
                  <a:lnTo>
                    <a:pt x="264160" y="1316017"/>
                  </a:lnTo>
                  <a:lnTo>
                    <a:pt x="263842" y="1312840"/>
                  </a:lnTo>
                  <a:lnTo>
                    <a:pt x="263525" y="1309980"/>
                  </a:lnTo>
                  <a:lnTo>
                    <a:pt x="263525" y="1239434"/>
                  </a:lnTo>
                  <a:lnTo>
                    <a:pt x="263842" y="1234350"/>
                  </a:lnTo>
                  <a:lnTo>
                    <a:pt x="264160" y="1229266"/>
                  </a:lnTo>
                  <a:lnTo>
                    <a:pt x="264794" y="1224181"/>
                  </a:lnTo>
                  <a:lnTo>
                    <a:pt x="265746" y="1219415"/>
                  </a:lnTo>
                  <a:lnTo>
                    <a:pt x="267333" y="1214330"/>
                  </a:lnTo>
                  <a:lnTo>
                    <a:pt x="268919" y="1209564"/>
                  </a:lnTo>
                  <a:lnTo>
                    <a:pt x="270506" y="1204797"/>
                  </a:lnTo>
                  <a:lnTo>
                    <a:pt x="272727" y="1200348"/>
                  </a:lnTo>
                  <a:lnTo>
                    <a:pt x="274948" y="1195900"/>
                  </a:lnTo>
                  <a:lnTo>
                    <a:pt x="277487" y="1191451"/>
                  </a:lnTo>
                  <a:lnTo>
                    <a:pt x="280343" y="1187638"/>
                  </a:lnTo>
                  <a:lnTo>
                    <a:pt x="283199" y="1183189"/>
                  </a:lnTo>
                  <a:lnTo>
                    <a:pt x="286689" y="1179375"/>
                  </a:lnTo>
                  <a:lnTo>
                    <a:pt x="289863" y="1175562"/>
                  </a:lnTo>
                  <a:lnTo>
                    <a:pt x="293670" y="1171749"/>
                  </a:lnTo>
                  <a:lnTo>
                    <a:pt x="297478" y="1168571"/>
                  </a:lnTo>
                  <a:lnTo>
                    <a:pt x="301603" y="1165076"/>
                  </a:lnTo>
                  <a:lnTo>
                    <a:pt x="305729" y="1162216"/>
                  </a:lnTo>
                  <a:lnTo>
                    <a:pt x="309854" y="1159038"/>
                  </a:lnTo>
                  <a:lnTo>
                    <a:pt x="314614" y="1156178"/>
                  </a:lnTo>
                  <a:lnTo>
                    <a:pt x="319373" y="1153318"/>
                  </a:lnTo>
                  <a:lnTo>
                    <a:pt x="324133" y="1151094"/>
                  </a:lnTo>
                  <a:lnTo>
                    <a:pt x="328893" y="1149187"/>
                  </a:lnTo>
                  <a:lnTo>
                    <a:pt x="334287" y="1146963"/>
                  </a:lnTo>
                  <a:lnTo>
                    <a:pt x="339365" y="1145056"/>
                  </a:lnTo>
                  <a:lnTo>
                    <a:pt x="344759" y="1143467"/>
                  </a:lnTo>
                  <a:lnTo>
                    <a:pt x="350471" y="1142196"/>
                  </a:lnTo>
                  <a:lnTo>
                    <a:pt x="355548" y="1140925"/>
                  </a:lnTo>
                  <a:lnTo>
                    <a:pt x="361260" y="1139972"/>
                  </a:lnTo>
                  <a:lnTo>
                    <a:pt x="367289" y="1139336"/>
                  </a:lnTo>
                  <a:lnTo>
                    <a:pt x="373001" y="1139018"/>
                  </a:lnTo>
                  <a:lnTo>
                    <a:pt x="379030" y="1139018"/>
                  </a:lnTo>
                  <a:lnTo>
                    <a:pt x="710312" y="1139018"/>
                  </a:lnTo>
                  <a:lnTo>
                    <a:pt x="715707" y="1138701"/>
                  </a:lnTo>
                  <a:lnTo>
                    <a:pt x="721101" y="1138065"/>
                  </a:lnTo>
                  <a:lnTo>
                    <a:pt x="726496" y="1136476"/>
                  </a:lnTo>
                  <a:lnTo>
                    <a:pt x="731573" y="1134570"/>
                  </a:lnTo>
                  <a:lnTo>
                    <a:pt x="736650" y="1132345"/>
                  </a:lnTo>
                  <a:lnTo>
                    <a:pt x="740775" y="1129803"/>
                  </a:lnTo>
                  <a:lnTo>
                    <a:pt x="745218" y="1126308"/>
                  </a:lnTo>
                  <a:lnTo>
                    <a:pt x="749343" y="1122812"/>
                  </a:lnTo>
                  <a:lnTo>
                    <a:pt x="752833" y="1118999"/>
                  </a:lnTo>
                  <a:lnTo>
                    <a:pt x="756007" y="1114550"/>
                  </a:lnTo>
                  <a:lnTo>
                    <a:pt x="758545" y="1110101"/>
                  </a:lnTo>
                  <a:lnTo>
                    <a:pt x="760766" y="1105335"/>
                  </a:lnTo>
                  <a:lnTo>
                    <a:pt x="762988" y="1099933"/>
                  </a:lnTo>
                  <a:lnTo>
                    <a:pt x="764257" y="1094848"/>
                  </a:lnTo>
                  <a:lnTo>
                    <a:pt x="765209" y="1089128"/>
                  </a:lnTo>
                  <a:lnTo>
                    <a:pt x="765209" y="1083408"/>
                  </a:lnTo>
                  <a:lnTo>
                    <a:pt x="765209" y="998246"/>
                  </a:lnTo>
                  <a:lnTo>
                    <a:pt x="765526" y="995386"/>
                  </a:lnTo>
                  <a:lnTo>
                    <a:pt x="765844" y="992208"/>
                  </a:lnTo>
                  <a:lnTo>
                    <a:pt x="766478" y="989348"/>
                  </a:lnTo>
                  <a:lnTo>
                    <a:pt x="767747" y="986488"/>
                  </a:lnTo>
                  <a:lnTo>
                    <a:pt x="769017" y="983946"/>
                  </a:lnTo>
                  <a:lnTo>
                    <a:pt x="770603" y="981404"/>
                  </a:lnTo>
                  <a:lnTo>
                    <a:pt x="772190" y="978862"/>
                  </a:lnTo>
                  <a:lnTo>
                    <a:pt x="774094" y="976955"/>
                  </a:lnTo>
                  <a:lnTo>
                    <a:pt x="776315" y="975048"/>
                  </a:lnTo>
                  <a:lnTo>
                    <a:pt x="778536" y="973141"/>
                  </a:lnTo>
                  <a:lnTo>
                    <a:pt x="781392" y="971870"/>
                  </a:lnTo>
                  <a:lnTo>
                    <a:pt x="783614" y="970599"/>
                  </a:lnTo>
                  <a:lnTo>
                    <a:pt x="786469" y="969646"/>
                  </a:lnTo>
                  <a:lnTo>
                    <a:pt x="789325" y="968693"/>
                  </a:lnTo>
                  <a:lnTo>
                    <a:pt x="792181" y="968375"/>
                  </a:lnTo>
                  <a:close/>
                  <a:moveTo>
                    <a:pt x="854248" y="475049"/>
                  </a:moveTo>
                  <a:lnTo>
                    <a:pt x="968334" y="729382"/>
                  </a:lnTo>
                  <a:lnTo>
                    <a:pt x="999072" y="623496"/>
                  </a:lnTo>
                  <a:lnTo>
                    <a:pt x="996361" y="622927"/>
                  </a:lnTo>
                  <a:lnTo>
                    <a:pt x="990612" y="621333"/>
                  </a:lnTo>
                  <a:lnTo>
                    <a:pt x="985184" y="619103"/>
                  </a:lnTo>
                  <a:lnTo>
                    <a:pt x="980393" y="616553"/>
                  </a:lnTo>
                  <a:lnTo>
                    <a:pt x="975603" y="614004"/>
                  </a:lnTo>
                  <a:lnTo>
                    <a:pt x="971132" y="611136"/>
                  </a:lnTo>
                  <a:lnTo>
                    <a:pt x="966981" y="607950"/>
                  </a:lnTo>
                  <a:lnTo>
                    <a:pt x="963468" y="604444"/>
                  </a:lnTo>
                  <a:lnTo>
                    <a:pt x="959636" y="600620"/>
                  </a:lnTo>
                  <a:lnTo>
                    <a:pt x="956762" y="597115"/>
                  </a:lnTo>
                  <a:lnTo>
                    <a:pt x="953568" y="593291"/>
                  </a:lnTo>
                  <a:lnTo>
                    <a:pt x="951014" y="589467"/>
                  </a:lnTo>
                  <a:lnTo>
                    <a:pt x="948778" y="585325"/>
                  </a:lnTo>
                  <a:lnTo>
                    <a:pt x="944308" y="577677"/>
                  </a:lnTo>
                  <a:lnTo>
                    <a:pt x="940795" y="570029"/>
                  </a:lnTo>
                  <a:lnTo>
                    <a:pt x="938559" y="563018"/>
                  </a:lnTo>
                  <a:lnTo>
                    <a:pt x="936643" y="556645"/>
                  </a:lnTo>
                  <a:lnTo>
                    <a:pt x="935366" y="550909"/>
                  </a:lnTo>
                  <a:lnTo>
                    <a:pt x="934089" y="546767"/>
                  </a:lnTo>
                  <a:lnTo>
                    <a:pt x="933450" y="543261"/>
                  </a:lnTo>
                  <a:lnTo>
                    <a:pt x="937921" y="545492"/>
                  </a:lnTo>
                  <a:lnTo>
                    <a:pt x="942711" y="547723"/>
                  </a:lnTo>
                  <a:lnTo>
                    <a:pt x="949098" y="550909"/>
                  </a:lnTo>
                  <a:lnTo>
                    <a:pt x="957081" y="554096"/>
                  </a:lnTo>
                  <a:lnTo>
                    <a:pt x="966342" y="557601"/>
                  </a:lnTo>
                  <a:lnTo>
                    <a:pt x="976880" y="560469"/>
                  </a:lnTo>
                  <a:lnTo>
                    <a:pt x="982629" y="561744"/>
                  </a:lnTo>
                  <a:lnTo>
                    <a:pt x="988377" y="563337"/>
                  </a:lnTo>
                  <a:lnTo>
                    <a:pt x="994445" y="564293"/>
                  </a:lnTo>
                  <a:lnTo>
                    <a:pt x="1000831" y="565249"/>
                  </a:lnTo>
                  <a:lnTo>
                    <a:pt x="1007218" y="565886"/>
                  </a:lnTo>
                  <a:lnTo>
                    <a:pt x="1013924" y="566205"/>
                  </a:lnTo>
                  <a:lnTo>
                    <a:pt x="1020631" y="566205"/>
                  </a:lnTo>
                  <a:lnTo>
                    <a:pt x="1027656" y="565886"/>
                  </a:lnTo>
                  <a:lnTo>
                    <a:pt x="1034682" y="565568"/>
                  </a:lnTo>
                  <a:lnTo>
                    <a:pt x="1041707" y="564293"/>
                  </a:lnTo>
                  <a:lnTo>
                    <a:pt x="1048733" y="563018"/>
                  </a:lnTo>
                  <a:lnTo>
                    <a:pt x="1055758" y="560788"/>
                  </a:lnTo>
                  <a:lnTo>
                    <a:pt x="1063103" y="558557"/>
                  </a:lnTo>
                  <a:lnTo>
                    <a:pt x="1070129" y="555371"/>
                  </a:lnTo>
                  <a:lnTo>
                    <a:pt x="1077474" y="552184"/>
                  </a:lnTo>
                  <a:lnTo>
                    <a:pt x="1084499" y="548041"/>
                  </a:lnTo>
                  <a:lnTo>
                    <a:pt x="1091525" y="543580"/>
                  </a:lnTo>
                  <a:lnTo>
                    <a:pt x="1098550" y="538163"/>
                  </a:lnTo>
                  <a:lnTo>
                    <a:pt x="1098231" y="541668"/>
                  </a:lnTo>
                  <a:lnTo>
                    <a:pt x="1097592" y="545811"/>
                  </a:lnTo>
                  <a:lnTo>
                    <a:pt x="1096315" y="551228"/>
                  </a:lnTo>
                  <a:lnTo>
                    <a:pt x="1095037" y="557920"/>
                  </a:lnTo>
                  <a:lnTo>
                    <a:pt x="1092802" y="564930"/>
                  </a:lnTo>
                  <a:lnTo>
                    <a:pt x="1089928" y="572578"/>
                  </a:lnTo>
                  <a:lnTo>
                    <a:pt x="1086734" y="580545"/>
                  </a:lnTo>
                  <a:lnTo>
                    <a:pt x="1084818" y="584687"/>
                  </a:lnTo>
                  <a:lnTo>
                    <a:pt x="1082264" y="588830"/>
                  </a:lnTo>
                  <a:lnTo>
                    <a:pt x="1080028" y="592654"/>
                  </a:lnTo>
                  <a:lnTo>
                    <a:pt x="1077474" y="596478"/>
                  </a:lnTo>
                  <a:lnTo>
                    <a:pt x="1074280" y="599983"/>
                  </a:lnTo>
                  <a:lnTo>
                    <a:pt x="1071406" y="603807"/>
                  </a:lnTo>
                  <a:lnTo>
                    <a:pt x="1067574" y="606994"/>
                  </a:lnTo>
                  <a:lnTo>
                    <a:pt x="1063742" y="610499"/>
                  </a:lnTo>
                  <a:lnTo>
                    <a:pt x="1059910" y="613367"/>
                  </a:lnTo>
                  <a:lnTo>
                    <a:pt x="1055439" y="616235"/>
                  </a:lnTo>
                  <a:lnTo>
                    <a:pt x="1050968" y="618465"/>
                  </a:lnTo>
                  <a:lnTo>
                    <a:pt x="1046178" y="621015"/>
                  </a:lnTo>
                  <a:lnTo>
                    <a:pt x="1043098" y="621918"/>
                  </a:lnTo>
                  <a:lnTo>
                    <a:pt x="1058953" y="723182"/>
                  </a:lnTo>
                  <a:lnTo>
                    <a:pt x="1183794" y="477832"/>
                  </a:lnTo>
                  <a:lnTo>
                    <a:pt x="1184474" y="476886"/>
                  </a:lnTo>
                  <a:lnTo>
                    <a:pt x="1201924" y="486411"/>
                  </a:lnTo>
                  <a:lnTo>
                    <a:pt x="1218105" y="495301"/>
                  </a:lnTo>
                  <a:lnTo>
                    <a:pt x="1234286" y="505143"/>
                  </a:lnTo>
                  <a:lnTo>
                    <a:pt x="1249515" y="514351"/>
                  </a:lnTo>
                  <a:lnTo>
                    <a:pt x="1264744" y="524193"/>
                  </a:lnTo>
                  <a:lnTo>
                    <a:pt x="1279021" y="534036"/>
                  </a:lnTo>
                  <a:lnTo>
                    <a:pt x="1292664" y="544513"/>
                  </a:lnTo>
                  <a:lnTo>
                    <a:pt x="1305989" y="554673"/>
                  </a:lnTo>
                  <a:lnTo>
                    <a:pt x="1318680" y="565468"/>
                  </a:lnTo>
                  <a:lnTo>
                    <a:pt x="1330736" y="576263"/>
                  </a:lnTo>
                  <a:lnTo>
                    <a:pt x="1342475" y="587693"/>
                  </a:lnTo>
                  <a:lnTo>
                    <a:pt x="1353263" y="599123"/>
                  </a:lnTo>
                  <a:lnTo>
                    <a:pt x="1363733" y="611188"/>
                  </a:lnTo>
                  <a:lnTo>
                    <a:pt x="1373885" y="623253"/>
                  </a:lnTo>
                  <a:lnTo>
                    <a:pt x="1383086" y="635953"/>
                  </a:lnTo>
                  <a:lnTo>
                    <a:pt x="1391970" y="649288"/>
                  </a:lnTo>
                  <a:lnTo>
                    <a:pt x="1400536" y="662623"/>
                  </a:lnTo>
                  <a:lnTo>
                    <a:pt x="1408150" y="676593"/>
                  </a:lnTo>
                  <a:lnTo>
                    <a:pt x="1415130" y="691516"/>
                  </a:lnTo>
                  <a:lnTo>
                    <a:pt x="1422110" y="706121"/>
                  </a:lnTo>
                  <a:lnTo>
                    <a:pt x="1428139" y="721678"/>
                  </a:lnTo>
                  <a:lnTo>
                    <a:pt x="1433849" y="737871"/>
                  </a:lnTo>
                  <a:lnTo>
                    <a:pt x="1438926" y="754381"/>
                  </a:lnTo>
                  <a:lnTo>
                    <a:pt x="1443368" y="771526"/>
                  </a:lnTo>
                  <a:lnTo>
                    <a:pt x="1447492" y="789623"/>
                  </a:lnTo>
                  <a:lnTo>
                    <a:pt x="1450982" y="808039"/>
                  </a:lnTo>
                  <a:lnTo>
                    <a:pt x="1453837" y="827406"/>
                  </a:lnTo>
                  <a:lnTo>
                    <a:pt x="1456058" y="847091"/>
                  </a:lnTo>
                  <a:lnTo>
                    <a:pt x="1457962" y="867729"/>
                  </a:lnTo>
                  <a:lnTo>
                    <a:pt x="1459231" y="888684"/>
                  </a:lnTo>
                  <a:lnTo>
                    <a:pt x="1460183" y="910909"/>
                  </a:lnTo>
                  <a:lnTo>
                    <a:pt x="1460500" y="933451"/>
                  </a:lnTo>
                  <a:lnTo>
                    <a:pt x="581025" y="933451"/>
                  </a:lnTo>
                  <a:lnTo>
                    <a:pt x="581342" y="910274"/>
                  </a:lnTo>
                  <a:lnTo>
                    <a:pt x="581660" y="887414"/>
                  </a:lnTo>
                  <a:lnTo>
                    <a:pt x="582929" y="865506"/>
                  </a:lnTo>
                  <a:lnTo>
                    <a:pt x="584198" y="844234"/>
                  </a:lnTo>
                  <a:lnTo>
                    <a:pt x="585784" y="823914"/>
                  </a:lnTo>
                  <a:lnTo>
                    <a:pt x="587688" y="804228"/>
                  </a:lnTo>
                  <a:lnTo>
                    <a:pt x="590543" y="785178"/>
                  </a:lnTo>
                  <a:lnTo>
                    <a:pt x="593399" y="767081"/>
                  </a:lnTo>
                  <a:lnTo>
                    <a:pt x="596889" y="749618"/>
                  </a:lnTo>
                  <a:lnTo>
                    <a:pt x="600696" y="732791"/>
                  </a:lnTo>
                  <a:lnTo>
                    <a:pt x="605455" y="716598"/>
                  </a:lnTo>
                  <a:lnTo>
                    <a:pt x="610531" y="700723"/>
                  </a:lnTo>
                  <a:lnTo>
                    <a:pt x="616242" y="685801"/>
                  </a:lnTo>
                  <a:lnTo>
                    <a:pt x="622270" y="670878"/>
                  </a:lnTo>
                  <a:lnTo>
                    <a:pt x="629250" y="656908"/>
                  </a:lnTo>
                  <a:lnTo>
                    <a:pt x="636548" y="643573"/>
                  </a:lnTo>
                  <a:lnTo>
                    <a:pt x="644479" y="630238"/>
                  </a:lnTo>
                  <a:lnTo>
                    <a:pt x="653363" y="617856"/>
                  </a:lnTo>
                  <a:lnTo>
                    <a:pt x="662564" y="605473"/>
                  </a:lnTo>
                  <a:lnTo>
                    <a:pt x="673034" y="594043"/>
                  </a:lnTo>
                  <a:lnTo>
                    <a:pt x="683504" y="582296"/>
                  </a:lnTo>
                  <a:lnTo>
                    <a:pt x="695243" y="571183"/>
                  </a:lnTo>
                  <a:lnTo>
                    <a:pt x="707299" y="560388"/>
                  </a:lnTo>
                  <a:lnTo>
                    <a:pt x="720624" y="550228"/>
                  </a:lnTo>
                  <a:lnTo>
                    <a:pt x="734267" y="539751"/>
                  </a:lnTo>
                  <a:lnTo>
                    <a:pt x="748861" y="530226"/>
                  </a:lnTo>
                  <a:lnTo>
                    <a:pt x="764408" y="520383"/>
                  </a:lnTo>
                  <a:lnTo>
                    <a:pt x="780589" y="510858"/>
                  </a:lnTo>
                  <a:lnTo>
                    <a:pt x="798038" y="501651"/>
                  </a:lnTo>
                  <a:lnTo>
                    <a:pt x="816123" y="492443"/>
                  </a:lnTo>
                  <a:lnTo>
                    <a:pt x="835159" y="483236"/>
                  </a:lnTo>
                  <a:lnTo>
                    <a:pt x="854248" y="475049"/>
                  </a:lnTo>
                  <a:close/>
                  <a:moveTo>
                    <a:pt x="855147" y="474663"/>
                  </a:moveTo>
                  <a:lnTo>
                    <a:pt x="855153" y="474670"/>
                  </a:lnTo>
                  <a:lnTo>
                    <a:pt x="855131" y="474670"/>
                  </a:lnTo>
                  <a:lnTo>
                    <a:pt x="855147" y="474663"/>
                  </a:lnTo>
                  <a:close/>
                  <a:moveTo>
                    <a:pt x="1020763" y="0"/>
                  </a:moveTo>
                  <a:lnTo>
                    <a:pt x="1027440" y="318"/>
                  </a:lnTo>
                  <a:lnTo>
                    <a:pt x="1034436" y="1272"/>
                  </a:lnTo>
                  <a:lnTo>
                    <a:pt x="1041750" y="1908"/>
                  </a:lnTo>
                  <a:lnTo>
                    <a:pt x="1049064" y="2863"/>
                  </a:lnTo>
                  <a:lnTo>
                    <a:pt x="1057014" y="4135"/>
                  </a:lnTo>
                  <a:lnTo>
                    <a:pt x="1065282" y="5726"/>
                  </a:lnTo>
                  <a:lnTo>
                    <a:pt x="1073231" y="7952"/>
                  </a:lnTo>
                  <a:lnTo>
                    <a:pt x="1081499" y="10179"/>
                  </a:lnTo>
                  <a:lnTo>
                    <a:pt x="1089767" y="12406"/>
                  </a:lnTo>
                  <a:lnTo>
                    <a:pt x="1098671" y="15587"/>
                  </a:lnTo>
                  <a:lnTo>
                    <a:pt x="1106939" y="18767"/>
                  </a:lnTo>
                  <a:lnTo>
                    <a:pt x="1115207" y="22585"/>
                  </a:lnTo>
                  <a:lnTo>
                    <a:pt x="1123474" y="26720"/>
                  </a:lnTo>
                  <a:lnTo>
                    <a:pt x="1131742" y="30855"/>
                  </a:lnTo>
                  <a:lnTo>
                    <a:pt x="1139374" y="35626"/>
                  </a:lnTo>
                  <a:lnTo>
                    <a:pt x="1147006" y="40716"/>
                  </a:lnTo>
                  <a:lnTo>
                    <a:pt x="1154638" y="46442"/>
                  </a:lnTo>
                  <a:lnTo>
                    <a:pt x="1161952" y="52167"/>
                  </a:lnTo>
                  <a:lnTo>
                    <a:pt x="1168629" y="59166"/>
                  </a:lnTo>
                  <a:lnTo>
                    <a:pt x="1174989" y="65846"/>
                  </a:lnTo>
                  <a:lnTo>
                    <a:pt x="1181031" y="73480"/>
                  </a:lnTo>
                  <a:lnTo>
                    <a:pt x="1186119" y="81432"/>
                  </a:lnTo>
                  <a:lnTo>
                    <a:pt x="1190889" y="89703"/>
                  </a:lnTo>
                  <a:lnTo>
                    <a:pt x="1195341" y="98927"/>
                  </a:lnTo>
                  <a:lnTo>
                    <a:pt x="1197249" y="103381"/>
                  </a:lnTo>
                  <a:lnTo>
                    <a:pt x="1198839" y="108152"/>
                  </a:lnTo>
                  <a:lnTo>
                    <a:pt x="1200429" y="113242"/>
                  </a:lnTo>
                  <a:lnTo>
                    <a:pt x="1202019" y="118331"/>
                  </a:lnTo>
                  <a:lnTo>
                    <a:pt x="1202973" y="123739"/>
                  </a:lnTo>
                  <a:lnTo>
                    <a:pt x="1203927" y="128828"/>
                  </a:lnTo>
                  <a:lnTo>
                    <a:pt x="1204881" y="134554"/>
                  </a:lnTo>
                  <a:lnTo>
                    <a:pt x="1205517" y="140280"/>
                  </a:lnTo>
                  <a:lnTo>
                    <a:pt x="1205835" y="146005"/>
                  </a:lnTo>
                  <a:lnTo>
                    <a:pt x="1206153" y="152049"/>
                  </a:lnTo>
                  <a:lnTo>
                    <a:pt x="1206153" y="158093"/>
                  </a:lnTo>
                  <a:lnTo>
                    <a:pt x="1206153" y="164455"/>
                  </a:lnTo>
                  <a:lnTo>
                    <a:pt x="1205517" y="170817"/>
                  </a:lnTo>
                  <a:lnTo>
                    <a:pt x="1204881" y="177497"/>
                  </a:lnTo>
                  <a:lnTo>
                    <a:pt x="1204245" y="184177"/>
                  </a:lnTo>
                  <a:lnTo>
                    <a:pt x="1203291" y="191175"/>
                  </a:lnTo>
                  <a:lnTo>
                    <a:pt x="1204245" y="191175"/>
                  </a:lnTo>
                  <a:lnTo>
                    <a:pt x="1206789" y="192129"/>
                  </a:lnTo>
                  <a:lnTo>
                    <a:pt x="1210286" y="194038"/>
                  </a:lnTo>
                  <a:lnTo>
                    <a:pt x="1212194" y="195628"/>
                  </a:lnTo>
                  <a:lnTo>
                    <a:pt x="1214420" y="197219"/>
                  </a:lnTo>
                  <a:lnTo>
                    <a:pt x="1216328" y="199445"/>
                  </a:lnTo>
                  <a:lnTo>
                    <a:pt x="1218554" y="202308"/>
                  </a:lnTo>
                  <a:lnTo>
                    <a:pt x="1220462" y="205171"/>
                  </a:lnTo>
                  <a:lnTo>
                    <a:pt x="1222052" y="208988"/>
                  </a:lnTo>
                  <a:lnTo>
                    <a:pt x="1223642" y="212805"/>
                  </a:lnTo>
                  <a:lnTo>
                    <a:pt x="1224596" y="217895"/>
                  </a:lnTo>
                  <a:lnTo>
                    <a:pt x="1225232" y="223302"/>
                  </a:lnTo>
                  <a:lnTo>
                    <a:pt x="1225550" y="229664"/>
                  </a:lnTo>
                  <a:lnTo>
                    <a:pt x="1225232" y="241752"/>
                  </a:lnTo>
                  <a:lnTo>
                    <a:pt x="1224278" y="251931"/>
                  </a:lnTo>
                  <a:lnTo>
                    <a:pt x="1223006" y="261156"/>
                  </a:lnTo>
                  <a:lnTo>
                    <a:pt x="1221098" y="268790"/>
                  </a:lnTo>
                  <a:lnTo>
                    <a:pt x="1218236" y="275152"/>
                  </a:lnTo>
                  <a:lnTo>
                    <a:pt x="1215692" y="280878"/>
                  </a:lnTo>
                  <a:lnTo>
                    <a:pt x="1212194" y="285967"/>
                  </a:lnTo>
                  <a:lnTo>
                    <a:pt x="1209015" y="290102"/>
                  </a:lnTo>
                  <a:lnTo>
                    <a:pt x="1205199" y="294556"/>
                  </a:lnTo>
                  <a:lnTo>
                    <a:pt x="1203609" y="297737"/>
                  </a:lnTo>
                  <a:lnTo>
                    <a:pt x="1201701" y="300918"/>
                  </a:lnTo>
                  <a:lnTo>
                    <a:pt x="1199793" y="305053"/>
                  </a:lnTo>
                  <a:lnTo>
                    <a:pt x="1198203" y="309506"/>
                  </a:lnTo>
                  <a:lnTo>
                    <a:pt x="1196931" y="314914"/>
                  </a:lnTo>
                  <a:lnTo>
                    <a:pt x="1195977" y="321276"/>
                  </a:lnTo>
                  <a:lnTo>
                    <a:pt x="1195023" y="328592"/>
                  </a:lnTo>
                  <a:lnTo>
                    <a:pt x="1193433" y="335908"/>
                  </a:lnTo>
                  <a:lnTo>
                    <a:pt x="1191843" y="343860"/>
                  </a:lnTo>
                  <a:lnTo>
                    <a:pt x="1189617" y="351495"/>
                  </a:lnTo>
                  <a:lnTo>
                    <a:pt x="1187391" y="359447"/>
                  </a:lnTo>
                  <a:lnTo>
                    <a:pt x="1184211" y="367081"/>
                  </a:lnTo>
                  <a:lnTo>
                    <a:pt x="1181349" y="375352"/>
                  </a:lnTo>
                  <a:lnTo>
                    <a:pt x="1177851" y="383304"/>
                  </a:lnTo>
                  <a:lnTo>
                    <a:pt x="1173717" y="391257"/>
                  </a:lnTo>
                  <a:lnTo>
                    <a:pt x="1169901" y="398891"/>
                  </a:lnTo>
                  <a:lnTo>
                    <a:pt x="1165449" y="406843"/>
                  </a:lnTo>
                  <a:lnTo>
                    <a:pt x="1160680" y="414796"/>
                  </a:lnTo>
                  <a:lnTo>
                    <a:pt x="1155910" y="422430"/>
                  </a:lnTo>
                  <a:lnTo>
                    <a:pt x="1150504" y="429746"/>
                  </a:lnTo>
                  <a:lnTo>
                    <a:pt x="1145098" y="437062"/>
                  </a:lnTo>
                  <a:lnTo>
                    <a:pt x="1139374" y="444378"/>
                  </a:lnTo>
                  <a:lnTo>
                    <a:pt x="1133332" y="451058"/>
                  </a:lnTo>
                  <a:lnTo>
                    <a:pt x="1126972" y="457738"/>
                  </a:lnTo>
                  <a:lnTo>
                    <a:pt x="1120612" y="464100"/>
                  </a:lnTo>
                  <a:lnTo>
                    <a:pt x="1113935" y="470144"/>
                  </a:lnTo>
                  <a:lnTo>
                    <a:pt x="1106939" y="475870"/>
                  </a:lnTo>
                  <a:lnTo>
                    <a:pt x="1099943" y="481596"/>
                  </a:lnTo>
                  <a:lnTo>
                    <a:pt x="1092947" y="486367"/>
                  </a:lnTo>
                  <a:lnTo>
                    <a:pt x="1085633" y="490820"/>
                  </a:lnTo>
                  <a:lnTo>
                    <a:pt x="1078001" y="495274"/>
                  </a:lnTo>
                  <a:lnTo>
                    <a:pt x="1070052" y="499091"/>
                  </a:lnTo>
                  <a:lnTo>
                    <a:pt x="1062102" y="501954"/>
                  </a:lnTo>
                  <a:lnTo>
                    <a:pt x="1054152" y="504816"/>
                  </a:lnTo>
                  <a:lnTo>
                    <a:pt x="1046202" y="506725"/>
                  </a:lnTo>
                  <a:lnTo>
                    <a:pt x="1037616" y="508315"/>
                  </a:lnTo>
                  <a:lnTo>
                    <a:pt x="1029348" y="509270"/>
                  </a:lnTo>
                  <a:lnTo>
                    <a:pt x="1020763" y="509588"/>
                  </a:lnTo>
                  <a:lnTo>
                    <a:pt x="1012177" y="509270"/>
                  </a:lnTo>
                  <a:lnTo>
                    <a:pt x="1003909" y="508315"/>
                  </a:lnTo>
                  <a:lnTo>
                    <a:pt x="995641" y="506725"/>
                  </a:lnTo>
                  <a:lnTo>
                    <a:pt x="987691" y="504816"/>
                  </a:lnTo>
                  <a:lnTo>
                    <a:pt x="979423" y="501954"/>
                  </a:lnTo>
                  <a:lnTo>
                    <a:pt x="971473" y="499091"/>
                  </a:lnTo>
                  <a:lnTo>
                    <a:pt x="963842" y="495274"/>
                  </a:lnTo>
                  <a:lnTo>
                    <a:pt x="956210" y="490820"/>
                  </a:lnTo>
                  <a:lnTo>
                    <a:pt x="948896" y="486367"/>
                  </a:lnTo>
                  <a:lnTo>
                    <a:pt x="941264" y="481596"/>
                  </a:lnTo>
                  <a:lnTo>
                    <a:pt x="934268" y="475870"/>
                  </a:lnTo>
                  <a:lnTo>
                    <a:pt x="927590" y="470144"/>
                  </a:lnTo>
                  <a:lnTo>
                    <a:pt x="920913" y="464100"/>
                  </a:lnTo>
                  <a:lnTo>
                    <a:pt x="914553" y="457738"/>
                  </a:lnTo>
                  <a:lnTo>
                    <a:pt x="908193" y="451058"/>
                  </a:lnTo>
                  <a:lnTo>
                    <a:pt x="902151" y="444378"/>
                  </a:lnTo>
                  <a:lnTo>
                    <a:pt x="896427" y="437062"/>
                  </a:lnTo>
                  <a:lnTo>
                    <a:pt x="891339" y="429746"/>
                  </a:lnTo>
                  <a:lnTo>
                    <a:pt x="885933" y="422430"/>
                  </a:lnTo>
                  <a:lnTo>
                    <a:pt x="880845" y="414796"/>
                  </a:lnTo>
                  <a:lnTo>
                    <a:pt x="876076" y="406843"/>
                  </a:lnTo>
                  <a:lnTo>
                    <a:pt x="871942" y="398891"/>
                  </a:lnTo>
                  <a:lnTo>
                    <a:pt x="867808" y="391257"/>
                  </a:lnTo>
                  <a:lnTo>
                    <a:pt x="863674" y="383304"/>
                  </a:lnTo>
                  <a:lnTo>
                    <a:pt x="860494" y="375352"/>
                  </a:lnTo>
                  <a:lnTo>
                    <a:pt x="856996" y="367081"/>
                  </a:lnTo>
                  <a:lnTo>
                    <a:pt x="854452" y="359447"/>
                  </a:lnTo>
                  <a:lnTo>
                    <a:pt x="852226" y="351495"/>
                  </a:lnTo>
                  <a:lnTo>
                    <a:pt x="849682" y="343860"/>
                  </a:lnTo>
                  <a:lnTo>
                    <a:pt x="848092" y="335908"/>
                  </a:lnTo>
                  <a:lnTo>
                    <a:pt x="846820" y="328592"/>
                  </a:lnTo>
                  <a:lnTo>
                    <a:pt x="845866" y="321276"/>
                  </a:lnTo>
                  <a:lnTo>
                    <a:pt x="844594" y="314914"/>
                  </a:lnTo>
                  <a:lnTo>
                    <a:pt x="843322" y="309506"/>
                  </a:lnTo>
                  <a:lnTo>
                    <a:pt x="841732" y="305053"/>
                  </a:lnTo>
                  <a:lnTo>
                    <a:pt x="840142" y="300918"/>
                  </a:lnTo>
                  <a:lnTo>
                    <a:pt x="837916" y="297737"/>
                  </a:lnTo>
                  <a:lnTo>
                    <a:pt x="836326" y="294556"/>
                  </a:lnTo>
                  <a:lnTo>
                    <a:pt x="832829" y="290102"/>
                  </a:lnTo>
                  <a:lnTo>
                    <a:pt x="829013" y="285967"/>
                  </a:lnTo>
                  <a:lnTo>
                    <a:pt x="826151" y="280878"/>
                  </a:lnTo>
                  <a:lnTo>
                    <a:pt x="822971" y="275152"/>
                  </a:lnTo>
                  <a:lnTo>
                    <a:pt x="820745" y="268790"/>
                  </a:lnTo>
                  <a:lnTo>
                    <a:pt x="818519" y="261156"/>
                  </a:lnTo>
                  <a:lnTo>
                    <a:pt x="817247" y="251931"/>
                  </a:lnTo>
                  <a:lnTo>
                    <a:pt x="816293" y="241752"/>
                  </a:lnTo>
                  <a:lnTo>
                    <a:pt x="815975" y="229664"/>
                  </a:lnTo>
                  <a:lnTo>
                    <a:pt x="816293" y="223302"/>
                  </a:lnTo>
                  <a:lnTo>
                    <a:pt x="816929" y="217895"/>
                  </a:lnTo>
                  <a:lnTo>
                    <a:pt x="817883" y="212805"/>
                  </a:lnTo>
                  <a:lnTo>
                    <a:pt x="819791" y="208988"/>
                  </a:lnTo>
                  <a:lnTo>
                    <a:pt x="821381" y="205171"/>
                  </a:lnTo>
                  <a:lnTo>
                    <a:pt x="822971" y="202308"/>
                  </a:lnTo>
                  <a:lnTo>
                    <a:pt x="824879" y="199445"/>
                  </a:lnTo>
                  <a:lnTo>
                    <a:pt x="827423" y="197219"/>
                  </a:lnTo>
                  <a:lnTo>
                    <a:pt x="829331" y="195628"/>
                  </a:lnTo>
                  <a:lnTo>
                    <a:pt x="831239" y="194038"/>
                  </a:lnTo>
                  <a:lnTo>
                    <a:pt x="835054" y="192129"/>
                  </a:lnTo>
                  <a:lnTo>
                    <a:pt x="837280" y="191175"/>
                  </a:lnTo>
                  <a:lnTo>
                    <a:pt x="838234" y="191175"/>
                  </a:lnTo>
                  <a:lnTo>
                    <a:pt x="837280" y="184177"/>
                  </a:lnTo>
                  <a:lnTo>
                    <a:pt x="836326" y="177497"/>
                  </a:lnTo>
                  <a:lnTo>
                    <a:pt x="835690" y="170817"/>
                  </a:lnTo>
                  <a:lnTo>
                    <a:pt x="835372" y="164455"/>
                  </a:lnTo>
                  <a:lnTo>
                    <a:pt x="835372" y="158093"/>
                  </a:lnTo>
                  <a:lnTo>
                    <a:pt x="835372" y="152049"/>
                  </a:lnTo>
                  <a:lnTo>
                    <a:pt x="835690" y="146005"/>
                  </a:lnTo>
                  <a:lnTo>
                    <a:pt x="836008" y="140280"/>
                  </a:lnTo>
                  <a:lnTo>
                    <a:pt x="836644" y="134554"/>
                  </a:lnTo>
                  <a:lnTo>
                    <a:pt x="837280" y="128828"/>
                  </a:lnTo>
                  <a:lnTo>
                    <a:pt x="838234" y="123739"/>
                  </a:lnTo>
                  <a:lnTo>
                    <a:pt x="839824" y="118331"/>
                  </a:lnTo>
                  <a:lnTo>
                    <a:pt x="841096" y="113242"/>
                  </a:lnTo>
                  <a:lnTo>
                    <a:pt x="842686" y="108152"/>
                  </a:lnTo>
                  <a:lnTo>
                    <a:pt x="844276" y="103381"/>
                  </a:lnTo>
                  <a:lnTo>
                    <a:pt x="846502" y="98927"/>
                  </a:lnTo>
                  <a:lnTo>
                    <a:pt x="850636" y="89703"/>
                  </a:lnTo>
                  <a:lnTo>
                    <a:pt x="855406" y="81432"/>
                  </a:lnTo>
                  <a:lnTo>
                    <a:pt x="860812" y="73480"/>
                  </a:lnTo>
                  <a:lnTo>
                    <a:pt x="866854" y="65846"/>
                  </a:lnTo>
                  <a:lnTo>
                    <a:pt x="873214" y="59166"/>
                  </a:lnTo>
                  <a:lnTo>
                    <a:pt x="879891" y="52167"/>
                  </a:lnTo>
                  <a:lnTo>
                    <a:pt x="886887" y="46442"/>
                  </a:lnTo>
                  <a:lnTo>
                    <a:pt x="894201" y="40716"/>
                  </a:lnTo>
                  <a:lnTo>
                    <a:pt x="901833" y="35626"/>
                  </a:lnTo>
                  <a:lnTo>
                    <a:pt x="910101" y="30855"/>
                  </a:lnTo>
                  <a:lnTo>
                    <a:pt x="918051" y="26720"/>
                  </a:lnTo>
                  <a:lnTo>
                    <a:pt x="926318" y="22585"/>
                  </a:lnTo>
                  <a:lnTo>
                    <a:pt x="934586" y="18767"/>
                  </a:lnTo>
                  <a:lnTo>
                    <a:pt x="943172" y="15587"/>
                  </a:lnTo>
                  <a:lnTo>
                    <a:pt x="951440" y="12406"/>
                  </a:lnTo>
                  <a:lnTo>
                    <a:pt x="959708" y="10179"/>
                  </a:lnTo>
                  <a:lnTo>
                    <a:pt x="968294" y="7952"/>
                  </a:lnTo>
                  <a:lnTo>
                    <a:pt x="976561" y="5726"/>
                  </a:lnTo>
                  <a:lnTo>
                    <a:pt x="984511" y="4135"/>
                  </a:lnTo>
                  <a:lnTo>
                    <a:pt x="992143" y="2863"/>
                  </a:lnTo>
                  <a:lnTo>
                    <a:pt x="999775" y="1908"/>
                  </a:lnTo>
                  <a:lnTo>
                    <a:pt x="1007407" y="1272"/>
                  </a:lnTo>
                  <a:lnTo>
                    <a:pt x="1014403" y="318"/>
                  </a:lnTo>
                  <a:lnTo>
                    <a:pt x="1020763" y="0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23077" y="2347911"/>
            <a:ext cx="4248473" cy="874410"/>
            <a:chOff x="8051941" y="2110814"/>
            <a:chExt cx="3190667" cy="794918"/>
          </a:xfrm>
        </p:grpSpPr>
        <p:sp>
          <p:nvSpPr>
            <p:cNvPr id="14" name="文本框 15"/>
            <p:cNvSpPr txBox="1"/>
            <p:nvPr/>
          </p:nvSpPr>
          <p:spPr>
            <a:xfrm flipH="1">
              <a:off x="8051941" y="2110814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E9C2A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15" name="矩形 14"/>
            <p:cNvSpPr/>
            <p:nvPr/>
          </p:nvSpPr>
          <p:spPr>
            <a:xfrm flipH="1">
              <a:off x="8051941" y="2402098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940972" y="5271748"/>
            <a:ext cx="4248473" cy="874410"/>
            <a:chOff x="8051941" y="2110814"/>
            <a:chExt cx="3190667" cy="794918"/>
          </a:xfrm>
        </p:grpSpPr>
        <p:sp>
          <p:nvSpPr>
            <p:cNvPr id="17" name="文本框 15"/>
            <p:cNvSpPr txBox="1"/>
            <p:nvPr/>
          </p:nvSpPr>
          <p:spPr>
            <a:xfrm flipH="1">
              <a:off x="8051941" y="2110814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18" name="矩形 17"/>
            <p:cNvSpPr/>
            <p:nvPr/>
          </p:nvSpPr>
          <p:spPr>
            <a:xfrm flipH="1">
              <a:off x="8051941" y="2402098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202365" y="1473501"/>
            <a:ext cx="4248473" cy="874410"/>
            <a:chOff x="8051941" y="2110814"/>
            <a:chExt cx="3190667" cy="794918"/>
          </a:xfrm>
        </p:grpSpPr>
        <p:sp>
          <p:nvSpPr>
            <p:cNvPr id="20" name="文本框 19"/>
            <p:cNvSpPr txBox="1"/>
            <p:nvPr/>
          </p:nvSpPr>
          <p:spPr>
            <a:xfrm flipH="1">
              <a:off x="8051941" y="2110814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1" name="矩形 20"/>
            <p:cNvSpPr/>
            <p:nvPr/>
          </p:nvSpPr>
          <p:spPr>
            <a:xfrm flipH="1">
              <a:off x="8051941" y="2402098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3814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867563">
            <a:off x="3088217" y="1555886"/>
            <a:ext cx="4521645" cy="22018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05807" y="2923559"/>
            <a:ext cx="1319403" cy="1319403"/>
            <a:chOff x="4040967" y="1897043"/>
            <a:chExt cx="4526819" cy="4526819"/>
          </a:xfrm>
        </p:grpSpPr>
        <p:sp>
          <p:nvSpPr>
            <p:cNvPr id="4" name="椭圆 3"/>
            <p:cNvSpPr/>
            <p:nvPr/>
          </p:nvSpPr>
          <p:spPr>
            <a:xfrm>
              <a:off x="4251726" y="2107802"/>
              <a:ext cx="4105303" cy="4105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040967" y="1897043"/>
              <a:ext cx="4526819" cy="4526819"/>
            </a:xfrm>
            <a:prstGeom prst="ellipse">
              <a:avLst/>
            </a:prstGeom>
            <a:noFill/>
            <a:ln w="38100">
              <a:solidFill>
                <a:srgbClr val="52A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4908" y="3744650"/>
            <a:ext cx="2021203" cy="8644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99277" y="3218047"/>
            <a:ext cx="755335" cy="64633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3600" b="1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600" b="1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815209" y="3434677"/>
            <a:ext cx="4465259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Summer a lot of things began to trivial for example, I hide in behind the morning in a hurry to eat text, breathed life back to the story, then through these years of ladder to update a day in and day</a:t>
            </a:r>
          </a:p>
          <a:p>
            <a:pPr>
              <a:lnSpc>
                <a:spcPct val="150000"/>
              </a:lnSpc>
            </a:pP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5782507" y="3047495"/>
            <a:ext cx="2340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这里输入文字标题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498439" y="3969280"/>
            <a:ext cx="3237573" cy="2888720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214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弧形 5"/>
          <p:cNvSpPr/>
          <p:nvPr/>
        </p:nvSpPr>
        <p:spPr>
          <a:xfrm>
            <a:off x="901670" y="1960775"/>
            <a:ext cx="3556936" cy="3556936"/>
          </a:xfrm>
          <a:prstGeom prst="arc">
            <a:avLst>
              <a:gd name="adj1" fmla="val 19586620"/>
              <a:gd name="adj2" fmla="val 2375803"/>
            </a:avLst>
          </a:prstGeom>
          <a:ln w="19050">
            <a:solidFill>
              <a:srgbClr val="E9C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4350656" y="2384582"/>
            <a:ext cx="1610576" cy="783161"/>
          </a:xfrm>
          <a:prstGeom prst="line">
            <a:avLst/>
          </a:prstGeom>
          <a:ln w="19050">
            <a:solidFill>
              <a:srgbClr val="E9C2A8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458606" y="3739243"/>
            <a:ext cx="1502626" cy="0"/>
          </a:xfrm>
          <a:prstGeom prst="line">
            <a:avLst/>
          </a:prstGeom>
          <a:ln w="19050">
            <a:solidFill>
              <a:srgbClr val="E9C2A8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6097584" y="3363537"/>
            <a:ext cx="787400" cy="78740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097584" y="1809906"/>
            <a:ext cx="787400" cy="78740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097584" y="4917168"/>
            <a:ext cx="787400" cy="78740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299856" y="4398581"/>
            <a:ext cx="1661376" cy="813324"/>
          </a:xfrm>
          <a:prstGeom prst="line">
            <a:avLst/>
          </a:prstGeom>
          <a:ln w="19050">
            <a:solidFill>
              <a:srgbClr val="E9C2A8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1219638" y="2278743"/>
            <a:ext cx="2921000" cy="2921000"/>
            <a:chOff x="1219638" y="2278743"/>
            <a:chExt cx="2921000" cy="2921000"/>
          </a:xfrm>
          <a:solidFill>
            <a:srgbClr val="E9C2A8"/>
          </a:solidFill>
        </p:grpSpPr>
        <p:sp>
          <p:nvSpPr>
            <p:cNvPr id="14" name="椭圆 13"/>
            <p:cNvSpPr/>
            <p:nvPr/>
          </p:nvSpPr>
          <p:spPr>
            <a:xfrm>
              <a:off x="1219638" y="2278743"/>
              <a:ext cx="2921000" cy="292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34"/>
            <p:cNvSpPr txBox="1"/>
            <p:nvPr/>
          </p:nvSpPr>
          <p:spPr>
            <a:xfrm>
              <a:off x="1954657" y="2940581"/>
              <a:ext cx="1436291" cy="430887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目标数据</a:t>
              </a:r>
            </a:p>
          </p:txBody>
        </p:sp>
        <p:sp>
          <p:nvSpPr>
            <p:cNvPr id="16" name="TextBox 34"/>
            <p:cNvSpPr txBox="1"/>
            <p:nvPr/>
          </p:nvSpPr>
          <p:spPr>
            <a:xfrm>
              <a:off x="1706191" y="3427031"/>
              <a:ext cx="2050241" cy="738664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itchFamily="34" charset="-122"/>
                </a:rPr>
                <a:t>280.00.00</a:t>
              </a:r>
              <a:endParaRPr lang="zh-CN" altLang="en-US" sz="4800" dirty="0">
                <a:solidFill>
                  <a:schemeClr val="bg1"/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  <p:sp>
          <p:nvSpPr>
            <p:cNvPr id="17" name="TextBox 34"/>
            <p:cNvSpPr txBox="1"/>
            <p:nvPr/>
          </p:nvSpPr>
          <p:spPr>
            <a:xfrm>
              <a:off x="2441970" y="4197881"/>
              <a:ext cx="461665" cy="553998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万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04245" y="1717341"/>
            <a:ext cx="4248473" cy="874410"/>
            <a:chOff x="8051941" y="2110814"/>
            <a:chExt cx="3190667" cy="794918"/>
          </a:xfrm>
        </p:grpSpPr>
        <p:sp>
          <p:nvSpPr>
            <p:cNvPr id="19" name="文本框 18"/>
            <p:cNvSpPr txBox="1"/>
            <p:nvPr/>
          </p:nvSpPr>
          <p:spPr>
            <a:xfrm flipH="1">
              <a:off x="8051941" y="2110814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0" name="矩形 19"/>
            <p:cNvSpPr/>
            <p:nvPr/>
          </p:nvSpPr>
          <p:spPr>
            <a:xfrm flipH="1">
              <a:off x="8051941" y="2402098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019485" y="3363261"/>
            <a:ext cx="4248473" cy="874410"/>
            <a:chOff x="8051941" y="2110814"/>
            <a:chExt cx="3190667" cy="794918"/>
          </a:xfrm>
        </p:grpSpPr>
        <p:sp>
          <p:nvSpPr>
            <p:cNvPr id="22" name="文本框 21"/>
            <p:cNvSpPr txBox="1"/>
            <p:nvPr/>
          </p:nvSpPr>
          <p:spPr>
            <a:xfrm flipH="1">
              <a:off x="8051941" y="2110814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3" name="矩形 22"/>
            <p:cNvSpPr/>
            <p:nvPr/>
          </p:nvSpPr>
          <p:spPr>
            <a:xfrm flipH="1">
              <a:off x="8051941" y="2402098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049965" y="4932981"/>
            <a:ext cx="4248473" cy="874410"/>
            <a:chOff x="8051941" y="2110814"/>
            <a:chExt cx="3190667" cy="794918"/>
          </a:xfrm>
        </p:grpSpPr>
        <p:sp>
          <p:nvSpPr>
            <p:cNvPr id="25" name="文本框 24"/>
            <p:cNvSpPr txBox="1"/>
            <p:nvPr/>
          </p:nvSpPr>
          <p:spPr>
            <a:xfrm flipH="1">
              <a:off x="8051941" y="2110814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6" name="矩形 25"/>
            <p:cNvSpPr/>
            <p:nvPr/>
          </p:nvSpPr>
          <p:spPr>
            <a:xfrm flipH="1">
              <a:off x="8051941" y="2402098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6508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4566" y="3884805"/>
            <a:ext cx="217547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财经目标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我们坚持以客户为中心，快速响应客户需求，持续为客户创造长期价值进而成就客户。为客户提供有效服务</a:t>
            </a:r>
          </a:p>
        </p:txBody>
      </p:sp>
      <p:sp>
        <p:nvSpPr>
          <p:cNvPr id="7" name="矩形 6"/>
          <p:cNvSpPr/>
          <p:nvPr/>
        </p:nvSpPr>
        <p:spPr>
          <a:xfrm>
            <a:off x="2601404" y="3884805"/>
            <a:ext cx="217547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生存目标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我们坚持以客户为中心，快速响应客户需求，持续为客户创造长期价值进而成就客户。为客户提供有效服务</a:t>
            </a:r>
          </a:p>
        </p:txBody>
      </p:sp>
      <p:sp>
        <p:nvSpPr>
          <p:cNvPr id="8" name="矩形 7"/>
          <p:cNvSpPr/>
          <p:nvPr/>
        </p:nvSpPr>
        <p:spPr>
          <a:xfrm>
            <a:off x="4833652" y="3884805"/>
            <a:ext cx="217547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长期目标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我们坚持以客户为中心，快速响应客户需求，持续为客户创造长期价值进而成就客户。为客户提供有效服务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10303" y="2398129"/>
            <a:ext cx="1224000" cy="1224000"/>
            <a:chOff x="991737" y="2398129"/>
            <a:chExt cx="1224000" cy="1224000"/>
          </a:xfrm>
          <a:effectLst/>
        </p:grpSpPr>
        <p:sp>
          <p:nvSpPr>
            <p:cNvPr id="10" name="椭圆 9"/>
            <p:cNvSpPr/>
            <p:nvPr/>
          </p:nvSpPr>
          <p:spPr>
            <a:xfrm>
              <a:off x="991737" y="2398129"/>
              <a:ext cx="1224000" cy="1224000"/>
            </a:xfrm>
            <a:prstGeom prst="ellipse">
              <a:avLst/>
            </a:prstGeom>
            <a:solidFill>
              <a:srgbClr val="E9C2A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88"/>
            <p:cNvSpPr>
              <a:spLocks noEditPoints="1"/>
            </p:cNvSpPr>
            <p:nvPr/>
          </p:nvSpPr>
          <p:spPr bwMode="auto">
            <a:xfrm>
              <a:off x="1472768" y="2848997"/>
              <a:ext cx="261938" cy="322263"/>
            </a:xfrm>
            <a:custGeom>
              <a:avLst/>
              <a:gdLst>
                <a:gd name="T0" fmla="*/ 58 w 828"/>
                <a:gd name="T1" fmla="*/ 7 h 1017"/>
                <a:gd name="T2" fmla="*/ 12 w 828"/>
                <a:gd name="T3" fmla="*/ 49 h 1017"/>
                <a:gd name="T4" fmla="*/ 0 w 828"/>
                <a:gd name="T5" fmla="*/ 921 h 1017"/>
                <a:gd name="T6" fmla="*/ 22 w 828"/>
                <a:gd name="T7" fmla="*/ 982 h 1017"/>
                <a:gd name="T8" fmla="*/ 76 w 828"/>
                <a:gd name="T9" fmla="*/ 1015 h 1017"/>
                <a:gd name="T10" fmla="*/ 760 w 828"/>
                <a:gd name="T11" fmla="*/ 1012 h 1017"/>
                <a:gd name="T12" fmla="*/ 810 w 828"/>
                <a:gd name="T13" fmla="*/ 975 h 1017"/>
                <a:gd name="T14" fmla="*/ 828 w 828"/>
                <a:gd name="T15" fmla="*/ 95 h 1017"/>
                <a:gd name="T16" fmla="*/ 810 w 828"/>
                <a:gd name="T17" fmla="*/ 41 h 1017"/>
                <a:gd name="T18" fmla="*/ 760 w 828"/>
                <a:gd name="T19" fmla="*/ 4 h 1017"/>
                <a:gd name="T20" fmla="*/ 763 w 828"/>
                <a:gd name="T21" fmla="*/ 928 h 1017"/>
                <a:gd name="T22" fmla="*/ 732 w 828"/>
                <a:gd name="T23" fmla="*/ 953 h 1017"/>
                <a:gd name="T24" fmla="*/ 69 w 828"/>
                <a:gd name="T25" fmla="*/ 939 h 1017"/>
                <a:gd name="T26" fmla="*/ 87 w 828"/>
                <a:gd name="T27" fmla="*/ 285 h 1017"/>
                <a:gd name="T28" fmla="*/ 763 w 828"/>
                <a:gd name="T29" fmla="*/ 921 h 1017"/>
                <a:gd name="T30" fmla="*/ 749 w 828"/>
                <a:gd name="T31" fmla="*/ 216 h 1017"/>
                <a:gd name="T32" fmla="*/ 83 w 828"/>
                <a:gd name="T33" fmla="*/ 220 h 1017"/>
                <a:gd name="T34" fmla="*/ 64 w 828"/>
                <a:gd name="T35" fmla="*/ 95 h 1017"/>
                <a:gd name="T36" fmla="*/ 83 w 828"/>
                <a:gd name="T37" fmla="*/ 65 h 1017"/>
                <a:gd name="T38" fmla="*/ 749 w 828"/>
                <a:gd name="T39" fmla="*/ 68 h 1017"/>
                <a:gd name="T40" fmla="*/ 191 w 828"/>
                <a:gd name="T41" fmla="*/ 508 h 1017"/>
                <a:gd name="T42" fmla="*/ 232 w 828"/>
                <a:gd name="T43" fmla="*/ 563 h 1017"/>
                <a:gd name="T44" fmla="*/ 267 w 828"/>
                <a:gd name="T45" fmla="*/ 569 h 1017"/>
                <a:gd name="T46" fmla="*/ 287 w 828"/>
                <a:gd name="T47" fmla="*/ 508 h 1017"/>
                <a:gd name="T48" fmla="*/ 345 w 828"/>
                <a:gd name="T49" fmla="*/ 494 h 1017"/>
                <a:gd name="T50" fmla="*/ 345 w 828"/>
                <a:gd name="T51" fmla="*/ 459 h 1017"/>
                <a:gd name="T52" fmla="*/ 287 w 828"/>
                <a:gd name="T53" fmla="*/ 413 h 1017"/>
                <a:gd name="T54" fmla="*/ 267 w 828"/>
                <a:gd name="T55" fmla="*/ 384 h 1017"/>
                <a:gd name="T56" fmla="*/ 232 w 828"/>
                <a:gd name="T57" fmla="*/ 390 h 1017"/>
                <a:gd name="T58" fmla="*/ 191 w 828"/>
                <a:gd name="T59" fmla="*/ 445 h 1017"/>
                <a:gd name="T60" fmla="*/ 160 w 828"/>
                <a:gd name="T61" fmla="*/ 470 h 1017"/>
                <a:gd name="T62" fmla="*/ 173 w 828"/>
                <a:gd name="T63" fmla="*/ 503 h 1017"/>
                <a:gd name="T64" fmla="*/ 509 w 828"/>
                <a:gd name="T65" fmla="*/ 445 h 1017"/>
                <a:gd name="T66" fmla="*/ 478 w 828"/>
                <a:gd name="T67" fmla="*/ 470 h 1017"/>
                <a:gd name="T68" fmla="*/ 492 w 828"/>
                <a:gd name="T69" fmla="*/ 503 h 1017"/>
                <a:gd name="T70" fmla="*/ 648 w 828"/>
                <a:gd name="T71" fmla="*/ 506 h 1017"/>
                <a:gd name="T72" fmla="*/ 668 w 828"/>
                <a:gd name="T73" fmla="*/ 476 h 1017"/>
                <a:gd name="T74" fmla="*/ 643 w 828"/>
                <a:gd name="T75" fmla="*/ 445 h 1017"/>
                <a:gd name="T76" fmla="*/ 497 w 828"/>
                <a:gd name="T77" fmla="*/ 670 h 1017"/>
                <a:gd name="T78" fmla="*/ 478 w 828"/>
                <a:gd name="T79" fmla="*/ 699 h 1017"/>
                <a:gd name="T80" fmla="*/ 502 w 828"/>
                <a:gd name="T81" fmla="*/ 730 h 1017"/>
                <a:gd name="T82" fmla="*/ 659 w 828"/>
                <a:gd name="T83" fmla="*/ 722 h 1017"/>
                <a:gd name="T84" fmla="*/ 666 w 828"/>
                <a:gd name="T85" fmla="*/ 686 h 1017"/>
                <a:gd name="T86" fmla="*/ 637 w 828"/>
                <a:gd name="T87" fmla="*/ 667 h 1017"/>
                <a:gd name="T88" fmla="*/ 486 w 828"/>
                <a:gd name="T89" fmla="*/ 803 h 1017"/>
                <a:gd name="T90" fmla="*/ 480 w 828"/>
                <a:gd name="T91" fmla="*/ 839 h 1017"/>
                <a:gd name="T92" fmla="*/ 637 w 828"/>
                <a:gd name="T93" fmla="*/ 858 h 1017"/>
                <a:gd name="T94" fmla="*/ 666 w 828"/>
                <a:gd name="T95" fmla="*/ 839 h 1017"/>
                <a:gd name="T96" fmla="*/ 659 w 828"/>
                <a:gd name="T97" fmla="*/ 803 h 1017"/>
                <a:gd name="T98" fmla="*/ 340 w 828"/>
                <a:gd name="T99" fmla="*/ 677 h 1017"/>
                <a:gd name="T100" fmla="*/ 301 w 828"/>
                <a:gd name="T101" fmla="*/ 672 h 1017"/>
                <a:gd name="T102" fmla="*/ 197 w 828"/>
                <a:gd name="T103" fmla="*/ 668 h 1017"/>
                <a:gd name="T104" fmla="*/ 164 w 828"/>
                <a:gd name="T105" fmla="*/ 682 h 1017"/>
                <a:gd name="T106" fmla="*/ 169 w 828"/>
                <a:gd name="T107" fmla="*/ 722 h 1017"/>
                <a:gd name="T108" fmla="*/ 159 w 828"/>
                <a:gd name="T109" fmla="*/ 826 h 1017"/>
                <a:gd name="T110" fmla="*/ 179 w 828"/>
                <a:gd name="T111" fmla="*/ 856 h 1017"/>
                <a:gd name="T112" fmla="*/ 214 w 828"/>
                <a:gd name="T113" fmla="*/ 848 h 1017"/>
                <a:gd name="T114" fmla="*/ 318 w 828"/>
                <a:gd name="T115" fmla="*/ 858 h 1017"/>
                <a:gd name="T116" fmla="*/ 345 w 828"/>
                <a:gd name="T117" fmla="*/ 844 h 1017"/>
                <a:gd name="T118" fmla="*/ 340 w 828"/>
                <a:gd name="T119" fmla="*/ 803 h 1017"/>
                <a:gd name="T120" fmla="*/ 350 w 828"/>
                <a:gd name="T121" fmla="*/ 699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8" h="1017">
                  <a:moveTo>
                    <a:pt x="732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6" y="2"/>
                  </a:lnTo>
                  <a:lnTo>
                    <a:pt x="67" y="4"/>
                  </a:lnTo>
                  <a:lnTo>
                    <a:pt x="58" y="7"/>
                  </a:lnTo>
                  <a:lnTo>
                    <a:pt x="50" y="10"/>
                  </a:lnTo>
                  <a:lnTo>
                    <a:pt x="42" y="16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4"/>
                  </a:lnTo>
                  <a:lnTo>
                    <a:pt x="16" y="41"/>
                  </a:lnTo>
                  <a:lnTo>
                    <a:pt x="12" y="49"/>
                  </a:lnTo>
                  <a:lnTo>
                    <a:pt x="8" y="58"/>
                  </a:lnTo>
                  <a:lnTo>
                    <a:pt x="5" y="66"/>
                  </a:lnTo>
                  <a:lnTo>
                    <a:pt x="2" y="76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0" y="931"/>
                  </a:lnTo>
                  <a:lnTo>
                    <a:pt x="2" y="941"/>
                  </a:lnTo>
                  <a:lnTo>
                    <a:pt x="5" y="950"/>
                  </a:lnTo>
                  <a:lnTo>
                    <a:pt x="8" y="959"/>
                  </a:lnTo>
                  <a:lnTo>
                    <a:pt x="12" y="967"/>
                  </a:lnTo>
                  <a:lnTo>
                    <a:pt x="16" y="975"/>
                  </a:lnTo>
                  <a:lnTo>
                    <a:pt x="22" y="982"/>
                  </a:lnTo>
                  <a:lnTo>
                    <a:pt x="28" y="989"/>
                  </a:lnTo>
                  <a:lnTo>
                    <a:pt x="35" y="995"/>
                  </a:lnTo>
                  <a:lnTo>
                    <a:pt x="42" y="1001"/>
                  </a:lnTo>
                  <a:lnTo>
                    <a:pt x="50" y="1006"/>
                  </a:lnTo>
                  <a:lnTo>
                    <a:pt x="58" y="1009"/>
                  </a:lnTo>
                  <a:lnTo>
                    <a:pt x="67" y="1012"/>
                  </a:lnTo>
                  <a:lnTo>
                    <a:pt x="76" y="1015"/>
                  </a:lnTo>
                  <a:lnTo>
                    <a:pt x="86" y="1017"/>
                  </a:lnTo>
                  <a:lnTo>
                    <a:pt x="96" y="1017"/>
                  </a:lnTo>
                  <a:lnTo>
                    <a:pt x="732" y="1017"/>
                  </a:lnTo>
                  <a:lnTo>
                    <a:pt x="732" y="1017"/>
                  </a:lnTo>
                  <a:lnTo>
                    <a:pt x="742" y="1017"/>
                  </a:lnTo>
                  <a:lnTo>
                    <a:pt x="751" y="1015"/>
                  </a:lnTo>
                  <a:lnTo>
                    <a:pt x="760" y="1012"/>
                  </a:lnTo>
                  <a:lnTo>
                    <a:pt x="769" y="1009"/>
                  </a:lnTo>
                  <a:lnTo>
                    <a:pt x="777" y="1006"/>
                  </a:lnTo>
                  <a:lnTo>
                    <a:pt x="785" y="1001"/>
                  </a:lnTo>
                  <a:lnTo>
                    <a:pt x="792" y="995"/>
                  </a:lnTo>
                  <a:lnTo>
                    <a:pt x="800" y="989"/>
                  </a:lnTo>
                  <a:lnTo>
                    <a:pt x="805" y="982"/>
                  </a:lnTo>
                  <a:lnTo>
                    <a:pt x="810" y="975"/>
                  </a:lnTo>
                  <a:lnTo>
                    <a:pt x="816" y="967"/>
                  </a:lnTo>
                  <a:lnTo>
                    <a:pt x="820" y="959"/>
                  </a:lnTo>
                  <a:lnTo>
                    <a:pt x="823" y="950"/>
                  </a:lnTo>
                  <a:lnTo>
                    <a:pt x="825" y="941"/>
                  </a:lnTo>
                  <a:lnTo>
                    <a:pt x="826" y="931"/>
                  </a:lnTo>
                  <a:lnTo>
                    <a:pt x="828" y="921"/>
                  </a:lnTo>
                  <a:lnTo>
                    <a:pt x="828" y="95"/>
                  </a:lnTo>
                  <a:lnTo>
                    <a:pt x="828" y="95"/>
                  </a:lnTo>
                  <a:lnTo>
                    <a:pt x="826" y="85"/>
                  </a:lnTo>
                  <a:lnTo>
                    <a:pt x="825" y="76"/>
                  </a:lnTo>
                  <a:lnTo>
                    <a:pt x="823" y="66"/>
                  </a:lnTo>
                  <a:lnTo>
                    <a:pt x="820" y="58"/>
                  </a:lnTo>
                  <a:lnTo>
                    <a:pt x="816" y="49"/>
                  </a:lnTo>
                  <a:lnTo>
                    <a:pt x="810" y="41"/>
                  </a:lnTo>
                  <a:lnTo>
                    <a:pt x="805" y="34"/>
                  </a:lnTo>
                  <a:lnTo>
                    <a:pt x="800" y="27"/>
                  </a:lnTo>
                  <a:lnTo>
                    <a:pt x="792" y="21"/>
                  </a:lnTo>
                  <a:lnTo>
                    <a:pt x="785" y="16"/>
                  </a:lnTo>
                  <a:lnTo>
                    <a:pt x="777" y="10"/>
                  </a:lnTo>
                  <a:lnTo>
                    <a:pt x="769" y="7"/>
                  </a:lnTo>
                  <a:lnTo>
                    <a:pt x="760" y="4"/>
                  </a:lnTo>
                  <a:lnTo>
                    <a:pt x="751" y="2"/>
                  </a:lnTo>
                  <a:lnTo>
                    <a:pt x="742" y="0"/>
                  </a:lnTo>
                  <a:lnTo>
                    <a:pt x="732" y="0"/>
                  </a:lnTo>
                  <a:lnTo>
                    <a:pt x="732" y="0"/>
                  </a:lnTo>
                  <a:close/>
                  <a:moveTo>
                    <a:pt x="763" y="921"/>
                  </a:moveTo>
                  <a:lnTo>
                    <a:pt x="763" y="921"/>
                  </a:lnTo>
                  <a:lnTo>
                    <a:pt x="763" y="928"/>
                  </a:lnTo>
                  <a:lnTo>
                    <a:pt x="761" y="934"/>
                  </a:lnTo>
                  <a:lnTo>
                    <a:pt x="758" y="939"/>
                  </a:lnTo>
                  <a:lnTo>
                    <a:pt x="755" y="944"/>
                  </a:lnTo>
                  <a:lnTo>
                    <a:pt x="749" y="948"/>
                  </a:lnTo>
                  <a:lnTo>
                    <a:pt x="744" y="951"/>
                  </a:lnTo>
                  <a:lnTo>
                    <a:pt x="738" y="952"/>
                  </a:lnTo>
                  <a:lnTo>
                    <a:pt x="732" y="953"/>
                  </a:lnTo>
                  <a:lnTo>
                    <a:pt x="96" y="953"/>
                  </a:lnTo>
                  <a:lnTo>
                    <a:pt x="96" y="953"/>
                  </a:lnTo>
                  <a:lnTo>
                    <a:pt x="89" y="952"/>
                  </a:lnTo>
                  <a:lnTo>
                    <a:pt x="83" y="951"/>
                  </a:lnTo>
                  <a:lnTo>
                    <a:pt x="78" y="948"/>
                  </a:lnTo>
                  <a:lnTo>
                    <a:pt x="73" y="944"/>
                  </a:lnTo>
                  <a:lnTo>
                    <a:pt x="69" y="939"/>
                  </a:lnTo>
                  <a:lnTo>
                    <a:pt x="66" y="934"/>
                  </a:lnTo>
                  <a:lnTo>
                    <a:pt x="65" y="928"/>
                  </a:lnTo>
                  <a:lnTo>
                    <a:pt x="64" y="921"/>
                  </a:lnTo>
                  <a:lnTo>
                    <a:pt x="64" y="280"/>
                  </a:lnTo>
                  <a:lnTo>
                    <a:pt x="64" y="280"/>
                  </a:lnTo>
                  <a:lnTo>
                    <a:pt x="80" y="284"/>
                  </a:lnTo>
                  <a:lnTo>
                    <a:pt x="87" y="285"/>
                  </a:lnTo>
                  <a:lnTo>
                    <a:pt x="96" y="286"/>
                  </a:lnTo>
                  <a:lnTo>
                    <a:pt x="732" y="286"/>
                  </a:lnTo>
                  <a:lnTo>
                    <a:pt x="732" y="286"/>
                  </a:lnTo>
                  <a:lnTo>
                    <a:pt x="740" y="285"/>
                  </a:lnTo>
                  <a:lnTo>
                    <a:pt x="748" y="284"/>
                  </a:lnTo>
                  <a:lnTo>
                    <a:pt x="763" y="280"/>
                  </a:lnTo>
                  <a:lnTo>
                    <a:pt x="763" y="921"/>
                  </a:lnTo>
                  <a:close/>
                  <a:moveTo>
                    <a:pt x="763" y="191"/>
                  </a:moveTo>
                  <a:lnTo>
                    <a:pt x="763" y="191"/>
                  </a:lnTo>
                  <a:lnTo>
                    <a:pt x="763" y="197"/>
                  </a:lnTo>
                  <a:lnTo>
                    <a:pt x="761" y="202"/>
                  </a:lnTo>
                  <a:lnTo>
                    <a:pt x="758" y="208"/>
                  </a:lnTo>
                  <a:lnTo>
                    <a:pt x="755" y="213"/>
                  </a:lnTo>
                  <a:lnTo>
                    <a:pt x="749" y="216"/>
                  </a:lnTo>
                  <a:lnTo>
                    <a:pt x="744" y="220"/>
                  </a:lnTo>
                  <a:lnTo>
                    <a:pt x="738" y="222"/>
                  </a:lnTo>
                  <a:lnTo>
                    <a:pt x="732" y="222"/>
                  </a:lnTo>
                  <a:lnTo>
                    <a:pt x="96" y="222"/>
                  </a:lnTo>
                  <a:lnTo>
                    <a:pt x="96" y="222"/>
                  </a:lnTo>
                  <a:lnTo>
                    <a:pt x="89" y="222"/>
                  </a:lnTo>
                  <a:lnTo>
                    <a:pt x="83" y="220"/>
                  </a:lnTo>
                  <a:lnTo>
                    <a:pt x="78" y="216"/>
                  </a:lnTo>
                  <a:lnTo>
                    <a:pt x="73" y="213"/>
                  </a:lnTo>
                  <a:lnTo>
                    <a:pt x="69" y="208"/>
                  </a:lnTo>
                  <a:lnTo>
                    <a:pt x="66" y="202"/>
                  </a:lnTo>
                  <a:lnTo>
                    <a:pt x="65" y="197"/>
                  </a:lnTo>
                  <a:lnTo>
                    <a:pt x="64" y="191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5" y="89"/>
                  </a:lnTo>
                  <a:lnTo>
                    <a:pt x="66" y="82"/>
                  </a:lnTo>
                  <a:lnTo>
                    <a:pt x="69" y="77"/>
                  </a:lnTo>
                  <a:lnTo>
                    <a:pt x="73" y="73"/>
                  </a:lnTo>
                  <a:lnTo>
                    <a:pt x="78" y="68"/>
                  </a:lnTo>
                  <a:lnTo>
                    <a:pt x="83" y="65"/>
                  </a:lnTo>
                  <a:lnTo>
                    <a:pt x="89" y="64"/>
                  </a:lnTo>
                  <a:lnTo>
                    <a:pt x="96" y="63"/>
                  </a:lnTo>
                  <a:lnTo>
                    <a:pt x="732" y="63"/>
                  </a:lnTo>
                  <a:lnTo>
                    <a:pt x="732" y="63"/>
                  </a:lnTo>
                  <a:lnTo>
                    <a:pt x="738" y="64"/>
                  </a:lnTo>
                  <a:lnTo>
                    <a:pt x="744" y="65"/>
                  </a:lnTo>
                  <a:lnTo>
                    <a:pt x="749" y="68"/>
                  </a:lnTo>
                  <a:lnTo>
                    <a:pt x="755" y="73"/>
                  </a:lnTo>
                  <a:lnTo>
                    <a:pt x="758" y="77"/>
                  </a:lnTo>
                  <a:lnTo>
                    <a:pt x="761" y="82"/>
                  </a:lnTo>
                  <a:lnTo>
                    <a:pt x="763" y="89"/>
                  </a:lnTo>
                  <a:lnTo>
                    <a:pt x="763" y="95"/>
                  </a:lnTo>
                  <a:lnTo>
                    <a:pt x="763" y="191"/>
                  </a:lnTo>
                  <a:close/>
                  <a:moveTo>
                    <a:pt x="191" y="508"/>
                  </a:moveTo>
                  <a:lnTo>
                    <a:pt x="222" y="508"/>
                  </a:lnTo>
                  <a:lnTo>
                    <a:pt x="222" y="540"/>
                  </a:lnTo>
                  <a:lnTo>
                    <a:pt x="222" y="540"/>
                  </a:lnTo>
                  <a:lnTo>
                    <a:pt x="223" y="547"/>
                  </a:lnTo>
                  <a:lnTo>
                    <a:pt x="226" y="552"/>
                  </a:lnTo>
                  <a:lnTo>
                    <a:pt x="228" y="557"/>
                  </a:lnTo>
                  <a:lnTo>
                    <a:pt x="232" y="563"/>
                  </a:lnTo>
                  <a:lnTo>
                    <a:pt x="236" y="566"/>
                  </a:lnTo>
                  <a:lnTo>
                    <a:pt x="242" y="569"/>
                  </a:lnTo>
                  <a:lnTo>
                    <a:pt x="248" y="571"/>
                  </a:lnTo>
                  <a:lnTo>
                    <a:pt x="255" y="571"/>
                  </a:lnTo>
                  <a:lnTo>
                    <a:pt x="255" y="571"/>
                  </a:lnTo>
                  <a:lnTo>
                    <a:pt x="261" y="571"/>
                  </a:lnTo>
                  <a:lnTo>
                    <a:pt x="267" y="569"/>
                  </a:lnTo>
                  <a:lnTo>
                    <a:pt x="273" y="566"/>
                  </a:lnTo>
                  <a:lnTo>
                    <a:pt x="277" y="563"/>
                  </a:lnTo>
                  <a:lnTo>
                    <a:pt x="281" y="557"/>
                  </a:lnTo>
                  <a:lnTo>
                    <a:pt x="284" y="552"/>
                  </a:lnTo>
                  <a:lnTo>
                    <a:pt x="286" y="547"/>
                  </a:lnTo>
                  <a:lnTo>
                    <a:pt x="287" y="540"/>
                  </a:lnTo>
                  <a:lnTo>
                    <a:pt x="287" y="508"/>
                  </a:lnTo>
                  <a:lnTo>
                    <a:pt x="318" y="508"/>
                  </a:lnTo>
                  <a:lnTo>
                    <a:pt x="318" y="508"/>
                  </a:lnTo>
                  <a:lnTo>
                    <a:pt x="324" y="507"/>
                  </a:lnTo>
                  <a:lnTo>
                    <a:pt x="331" y="506"/>
                  </a:lnTo>
                  <a:lnTo>
                    <a:pt x="336" y="503"/>
                  </a:lnTo>
                  <a:lnTo>
                    <a:pt x="340" y="498"/>
                  </a:lnTo>
                  <a:lnTo>
                    <a:pt x="345" y="494"/>
                  </a:lnTo>
                  <a:lnTo>
                    <a:pt x="348" y="489"/>
                  </a:lnTo>
                  <a:lnTo>
                    <a:pt x="349" y="482"/>
                  </a:lnTo>
                  <a:lnTo>
                    <a:pt x="350" y="476"/>
                  </a:lnTo>
                  <a:lnTo>
                    <a:pt x="350" y="476"/>
                  </a:lnTo>
                  <a:lnTo>
                    <a:pt x="349" y="470"/>
                  </a:lnTo>
                  <a:lnTo>
                    <a:pt x="348" y="464"/>
                  </a:lnTo>
                  <a:lnTo>
                    <a:pt x="345" y="459"/>
                  </a:lnTo>
                  <a:lnTo>
                    <a:pt x="340" y="453"/>
                  </a:lnTo>
                  <a:lnTo>
                    <a:pt x="336" y="450"/>
                  </a:lnTo>
                  <a:lnTo>
                    <a:pt x="331" y="447"/>
                  </a:lnTo>
                  <a:lnTo>
                    <a:pt x="324" y="445"/>
                  </a:lnTo>
                  <a:lnTo>
                    <a:pt x="318" y="445"/>
                  </a:lnTo>
                  <a:lnTo>
                    <a:pt x="287" y="445"/>
                  </a:lnTo>
                  <a:lnTo>
                    <a:pt x="287" y="413"/>
                  </a:lnTo>
                  <a:lnTo>
                    <a:pt x="287" y="413"/>
                  </a:lnTo>
                  <a:lnTo>
                    <a:pt x="286" y="406"/>
                  </a:lnTo>
                  <a:lnTo>
                    <a:pt x="284" y="401"/>
                  </a:lnTo>
                  <a:lnTo>
                    <a:pt x="281" y="395"/>
                  </a:lnTo>
                  <a:lnTo>
                    <a:pt x="277" y="390"/>
                  </a:lnTo>
                  <a:lnTo>
                    <a:pt x="273" y="387"/>
                  </a:lnTo>
                  <a:lnTo>
                    <a:pt x="267" y="384"/>
                  </a:lnTo>
                  <a:lnTo>
                    <a:pt x="261" y="382"/>
                  </a:lnTo>
                  <a:lnTo>
                    <a:pt x="255" y="380"/>
                  </a:lnTo>
                  <a:lnTo>
                    <a:pt x="255" y="380"/>
                  </a:lnTo>
                  <a:lnTo>
                    <a:pt x="248" y="382"/>
                  </a:lnTo>
                  <a:lnTo>
                    <a:pt x="242" y="384"/>
                  </a:lnTo>
                  <a:lnTo>
                    <a:pt x="236" y="387"/>
                  </a:lnTo>
                  <a:lnTo>
                    <a:pt x="232" y="390"/>
                  </a:lnTo>
                  <a:lnTo>
                    <a:pt x="228" y="395"/>
                  </a:lnTo>
                  <a:lnTo>
                    <a:pt x="226" y="401"/>
                  </a:lnTo>
                  <a:lnTo>
                    <a:pt x="223" y="406"/>
                  </a:lnTo>
                  <a:lnTo>
                    <a:pt x="222" y="413"/>
                  </a:lnTo>
                  <a:lnTo>
                    <a:pt x="222" y="445"/>
                  </a:lnTo>
                  <a:lnTo>
                    <a:pt x="191" y="445"/>
                  </a:lnTo>
                  <a:lnTo>
                    <a:pt x="191" y="445"/>
                  </a:lnTo>
                  <a:lnTo>
                    <a:pt x="185" y="445"/>
                  </a:lnTo>
                  <a:lnTo>
                    <a:pt x="178" y="447"/>
                  </a:lnTo>
                  <a:lnTo>
                    <a:pt x="173" y="450"/>
                  </a:lnTo>
                  <a:lnTo>
                    <a:pt x="169" y="453"/>
                  </a:lnTo>
                  <a:lnTo>
                    <a:pt x="164" y="459"/>
                  </a:lnTo>
                  <a:lnTo>
                    <a:pt x="161" y="464"/>
                  </a:lnTo>
                  <a:lnTo>
                    <a:pt x="160" y="470"/>
                  </a:lnTo>
                  <a:lnTo>
                    <a:pt x="159" y="476"/>
                  </a:lnTo>
                  <a:lnTo>
                    <a:pt x="159" y="476"/>
                  </a:lnTo>
                  <a:lnTo>
                    <a:pt x="160" y="482"/>
                  </a:lnTo>
                  <a:lnTo>
                    <a:pt x="161" y="489"/>
                  </a:lnTo>
                  <a:lnTo>
                    <a:pt x="164" y="494"/>
                  </a:lnTo>
                  <a:lnTo>
                    <a:pt x="169" y="498"/>
                  </a:lnTo>
                  <a:lnTo>
                    <a:pt x="173" y="503"/>
                  </a:lnTo>
                  <a:lnTo>
                    <a:pt x="178" y="506"/>
                  </a:lnTo>
                  <a:lnTo>
                    <a:pt x="185" y="507"/>
                  </a:lnTo>
                  <a:lnTo>
                    <a:pt x="191" y="508"/>
                  </a:lnTo>
                  <a:lnTo>
                    <a:pt x="191" y="508"/>
                  </a:lnTo>
                  <a:close/>
                  <a:moveTo>
                    <a:pt x="637" y="445"/>
                  </a:moveTo>
                  <a:lnTo>
                    <a:pt x="509" y="445"/>
                  </a:lnTo>
                  <a:lnTo>
                    <a:pt x="509" y="445"/>
                  </a:lnTo>
                  <a:lnTo>
                    <a:pt x="502" y="445"/>
                  </a:lnTo>
                  <a:lnTo>
                    <a:pt x="497" y="447"/>
                  </a:lnTo>
                  <a:lnTo>
                    <a:pt x="492" y="450"/>
                  </a:lnTo>
                  <a:lnTo>
                    <a:pt x="486" y="453"/>
                  </a:lnTo>
                  <a:lnTo>
                    <a:pt x="483" y="459"/>
                  </a:lnTo>
                  <a:lnTo>
                    <a:pt x="480" y="464"/>
                  </a:lnTo>
                  <a:lnTo>
                    <a:pt x="478" y="470"/>
                  </a:lnTo>
                  <a:lnTo>
                    <a:pt x="478" y="476"/>
                  </a:lnTo>
                  <a:lnTo>
                    <a:pt x="478" y="476"/>
                  </a:lnTo>
                  <a:lnTo>
                    <a:pt x="478" y="482"/>
                  </a:lnTo>
                  <a:lnTo>
                    <a:pt x="480" y="489"/>
                  </a:lnTo>
                  <a:lnTo>
                    <a:pt x="483" y="494"/>
                  </a:lnTo>
                  <a:lnTo>
                    <a:pt x="486" y="498"/>
                  </a:lnTo>
                  <a:lnTo>
                    <a:pt x="492" y="503"/>
                  </a:lnTo>
                  <a:lnTo>
                    <a:pt x="497" y="506"/>
                  </a:lnTo>
                  <a:lnTo>
                    <a:pt x="502" y="507"/>
                  </a:lnTo>
                  <a:lnTo>
                    <a:pt x="509" y="508"/>
                  </a:lnTo>
                  <a:lnTo>
                    <a:pt x="637" y="508"/>
                  </a:lnTo>
                  <a:lnTo>
                    <a:pt x="637" y="508"/>
                  </a:lnTo>
                  <a:lnTo>
                    <a:pt x="643" y="507"/>
                  </a:lnTo>
                  <a:lnTo>
                    <a:pt x="648" y="506"/>
                  </a:lnTo>
                  <a:lnTo>
                    <a:pt x="654" y="503"/>
                  </a:lnTo>
                  <a:lnTo>
                    <a:pt x="659" y="498"/>
                  </a:lnTo>
                  <a:lnTo>
                    <a:pt x="662" y="494"/>
                  </a:lnTo>
                  <a:lnTo>
                    <a:pt x="666" y="489"/>
                  </a:lnTo>
                  <a:lnTo>
                    <a:pt x="668" y="482"/>
                  </a:lnTo>
                  <a:lnTo>
                    <a:pt x="668" y="476"/>
                  </a:lnTo>
                  <a:lnTo>
                    <a:pt x="668" y="476"/>
                  </a:lnTo>
                  <a:lnTo>
                    <a:pt x="668" y="470"/>
                  </a:lnTo>
                  <a:lnTo>
                    <a:pt x="666" y="464"/>
                  </a:lnTo>
                  <a:lnTo>
                    <a:pt x="662" y="459"/>
                  </a:lnTo>
                  <a:lnTo>
                    <a:pt x="659" y="453"/>
                  </a:lnTo>
                  <a:lnTo>
                    <a:pt x="654" y="450"/>
                  </a:lnTo>
                  <a:lnTo>
                    <a:pt x="648" y="447"/>
                  </a:lnTo>
                  <a:lnTo>
                    <a:pt x="643" y="445"/>
                  </a:lnTo>
                  <a:lnTo>
                    <a:pt x="637" y="445"/>
                  </a:lnTo>
                  <a:lnTo>
                    <a:pt x="637" y="445"/>
                  </a:lnTo>
                  <a:close/>
                  <a:moveTo>
                    <a:pt x="637" y="667"/>
                  </a:moveTo>
                  <a:lnTo>
                    <a:pt x="509" y="667"/>
                  </a:lnTo>
                  <a:lnTo>
                    <a:pt x="509" y="667"/>
                  </a:lnTo>
                  <a:lnTo>
                    <a:pt x="502" y="668"/>
                  </a:lnTo>
                  <a:lnTo>
                    <a:pt x="497" y="670"/>
                  </a:lnTo>
                  <a:lnTo>
                    <a:pt x="492" y="672"/>
                  </a:lnTo>
                  <a:lnTo>
                    <a:pt x="486" y="677"/>
                  </a:lnTo>
                  <a:lnTo>
                    <a:pt x="483" y="681"/>
                  </a:lnTo>
                  <a:lnTo>
                    <a:pt x="480" y="686"/>
                  </a:lnTo>
                  <a:lnTo>
                    <a:pt x="478" y="693"/>
                  </a:lnTo>
                  <a:lnTo>
                    <a:pt x="478" y="699"/>
                  </a:lnTo>
                  <a:lnTo>
                    <a:pt x="478" y="699"/>
                  </a:lnTo>
                  <a:lnTo>
                    <a:pt x="478" y="706"/>
                  </a:lnTo>
                  <a:lnTo>
                    <a:pt x="480" y="711"/>
                  </a:lnTo>
                  <a:lnTo>
                    <a:pt x="483" y="716"/>
                  </a:lnTo>
                  <a:lnTo>
                    <a:pt x="486" y="722"/>
                  </a:lnTo>
                  <a:lnTo>
                    <a:pt x="492" y="725"/>
                  </a:lnTo>
                  <a:lnTo>
                    <a:pt x="497" y="728"/>
                  </a:lnTo>
                  <a:lnTo>
                    <a:pt x="502" y="730"/>
                  </a:lnTo>
                  <a:lnTo>
                    <a:pt x="509" y="731"/>
                  </a:lnTo>
                  <a:lnTo>
                    <a:pt x="637" y="731"/>
                  </a:lnTo>
                  <a:lnTo>
                    <a:pt x="637" y="731"/>
                  </a:lnTo>
                  <a:lnTo>
                    <a:pt x="643" y="730"/>
                  </a:lnTo>
                  <a:lnTo>
                    <a:pt x="648" y="728"/>
                  </a:lnTo>
                  <a:lnTo>
                    <a:pt x="654" y="725"/>
                  </a:lnTo>
                  <a:lnTo>
                    <a:pt x="659" y="722"/>
                  </a:lnTo>
                  <a:lnTo>
                    <a:pt x="662" y="716"/>
                  </a:lnTo>
                  <a:lnTo>
                    <a:pt x="666" y="711"/>
                  </a:lnTo>
                  <a:lnTo>
                    <a:pt x="668" y="706"/>
                  </a:lnTo>
                  <a:lnTo>
                    <a:pt x="668" y="699"/>
                  </a:lnTo>
                  <a:lnTo>
                    <a:pt x="668" y="699"/>
                  </a:lnTo>
                  <a:lnTo>
                    <a:pt x="668" y="693"/>
                  </a:lnTo>
                  <a:lnTo>
                    <a:pt x="666" y="686"/>
                  </a:lnTo>
                  <a:lnTo>
                    <a:pt x="662" y="681"/>
                  </a:lnTo>
                  <a:lnTo>
                    <a:pt x="659" y="677"/>
                  </a:lnTo>
                  <a:lnTo>
                    <a:pt x="654" y="672"/>
                  </a:lnTo>
                  <a:lnTo>
                    <a:pt x="648" y="670"/>
                  </a:lnTo>
                  <a:lnTo>
                    <a:pt x="643" y="668"/>
                  </a:lnTo>
                  <a:lnTo>
                    <a:pt x="637" y="667"/>
                  </a:lnTo>
                  <a:lnTo>
                    <a:pt x="637" y="667"/>
                  </a:lnTo>
                  <a:close/>
                  <a:moveTo>
                    <a:pt x="637" y="795"/>
                  </a:moveTo>
                  <a:lnTo>
                    <a:pt x="509" y="795"/>
                  </a:lnTo>
                  <a:lnTo>
                    <a:pt x="509" y="795"/>
                  </a:lnTo>
                  <a:lnTo>
                    <a:pt x="502" y="795"/>
                  </a:lnTo>
                  <a:lnTo>
                    <a:pt x="497" y="797"/>
                  </a:lnTo>
                  <a:lnTo>
                    <a:pt x="492" y="800"/>
                  </a:lnTo>
                  <a:lnTo>
                    <a:pt x="486" y="803"/>
                  </a:lnTo>
                  <a:lnTo>
                    <a:pt x="483" y="809"/>
                  </a:lnTo>
                  <a:lnTo>
                    <a:pt x="480" y="814"/>
                  </a:lnTo>
                  <a:lnTo>
                    <a:pt x="478" y="819"/>
                  </a:lnTo>
                  <a:lnTo>
                    <a:pt x="478" y="826"/>
                  </a:lnTo>
                  <a:lnTo>
                    <a:pt x="478" y="826"/>
                  </a:lnTo>
                  <a:lnTo>
                    <a:pt x="478" y="832"/>
                  </a:lnTo>
                  <a:lnTo>
                    <a:pt x="480" y="839"/>
                  </a:lnTo>
                  <a:lnTo>
                    <a:pt x="483" y="844"/>
                  </a:lnTo>
                  <a:lnTo>
                    <a:pt x="486" y="848"/>
                  </a:lnTo>
                  <a:lnTo>
                    <a:pt x="492" y="853"/>
                  </a:lnTo>
                  <a:lnTo>
                    <a:pt x="497" y="856"/>
                  </a:lnTo>
                  <a:lnTo>
                    <a:pt x="502" y="857"/>
                  </a:lnTo>
                  <a:lnTo>
                    <a:pt x="509" y="858"/>
                  </a:lnTo>
                  <a:lnTo>
                    <a:pt x="637" y="858"/>
                  </a:lnTo>
                  <a:lnTo>
                    <a:pt x="637" y="858"/>
                  </a:lnTo>
                  <a:lnTo>
                    <a:pt x="643" y="857"/>
                  </a:lnTo>
                  <a:lnTo>
                    <a:pt x="648" y="856"/>
                  </a:lnTo>
                  <a:lnTo>
                    <a:pt x="654" y="853"/>
                  </a:lnTo>
                  <a:lnTo>
                    <a:pt x="659" y="848"/>
                  </a:lnTo>
                  <a:lnTo>
                    <a:pt x="662" y="844"/>
                  </a:lnTo>
                  <a:lnTo>
                    <a:pt x="666" y="839"/>
                  </a:lnTo>
                  <a:lnTo>
                    <a:pt x="668" y="832"/>
                  </a:lnTo>
                  <a:lnTo>
                    <a:pt x="668" y="826"/>
                  </a:lnTo>
                  <a:lnTo>
                    <a:pt x="668" y="826"/>
                  </a:lnTo>
                  <a:lnTo>
                    <a:pt x="668" y="819"/>
                  </a:lnTo>
                  <a:lnTo>
                    <a:pt x="666" y="814"/>
                  </a:lnTo>
                  <a:lnTo>
                    <a:pt x="662" y="809"/>
                  </a:lnTo>
                  <a:lnTo>
                    <a:pt x="659" y="803"/>
                  </a:lnTo>
                  <a:lnTo>
                    <a:pt x="654" y="800"/>
                  </a:lnTo>
                  <a:lnTo>
                    <a:pt x="648" y="797"/>
                  </a:lnTo>
                  <a:lnTo>
                    <a:pt x="643" y="795"/>
                  </a:lnTo>
                  <a:lnTo>
                    <a:pt x="637" y="795"/>
                  </a:lnTo>
                  <a:lnTo>
                    <a:pt x="637" y="795"/>
                  </a:lnTo>
                  <a:close/>
                  <a:moveTo>
                    <a:pt x="340" y="677"/>
                  </a:moveTo>
                  <a:lnTo>
                    <a:pt x="340" y="677"/>
                  </a:lnTo>
                  <a:lnTo>
                    <a:pt x="336" y="672"/>
                  </a:lnTo>
                  <a:lnTo>
                    <a:pt x="330" y="669"/>
                  </a:lnTo>
                  <a:lnTo>
                    <a:pt x="324" y="668"/>
                  </a:lnTo>
                  <a:lnTo>
                    <a:pt x="318" y="667"/>
                  </a:lnTo>
                  <a:lnTo>
                    <a:pt x="313" y="668"/>
                  </a:lnTo>
                  <a:lnTo>
                    <a:pt x="306" y="669"/>
                  </a:lnTo>
                  <a:lnTo>
                    <a:pt x="301" y="672"/>
                  </a:lnTo>
                  <a:lnTo>
                    <a:pt x="295" y="677"/>
                  </a:lnTo>
                  <a:lnTo>
                    <a:pt x="255" y="717"/>
                  </a:lnTo>
                  <a:lnTo>
                    <a:pt x="214" y="677"/>
                  </a:lnTo>
                  <a:lnTo>
                    <a:pt x="214" y="677"/>
                  </a:lnTo>
                  <a:lnTo>
                    <a:pt x="208" y="672"/>
                  </a:lnTo>
                  <a:lnTo>
                    <a:pt x="203" y="669"/>
                  </a:lnTo>
                  <a:lnTo>
                    <a:pt x="197" y="668"/>
                  </a:lnTo>
                  <a:lnTo>
                    <a:pt x="191" y="667"/>
                  </a:lnTo>
                  <a:lnTo>
                    <a:pt x="185" y="668"/>
                  </a:lnTo>
                  <a:lnTo>
                    <a:pt x="179" y="669"/>
                  </a:lnTo>
                  <a:lnTo>
                    <a:pt x="173" y="672"/>
                  </a:lnTo>
                  <a:lnTo>
                    <a:pt x="169" y="677"/>
                  </a:lnTo>
                  <a:lnTo>
                    <a:pt x="169" y="677"/>
                  </a:lnTo>
                  <a:lnTo>
                    <a:pt x="164" y="682"/>
                  </a:lnTo>
                  <a:lnTo>
                    <a:pt x="161" y="687"/>
                  </a:lnTo>
                  <a:lnTo>
                    <a:pt x="160" y="693"/>
                  </a:lnTo>
                  <a:lnTo>
                    <a:pt x="159" y="699"/>
                  </a:lnTo>
                  <a:lnTo>
                    <a:pt x="160" y="706"/>
                  </a:lnTo>
                  <a:lnTo>
                    <a:pt x="161" y="711"/>
                  </a:lnTo>
                  <a:lnTo>
                    <a:pt x="164" y="716"/>
                  </a:lnTo>
                  <a:lnTo>
                    <a:pt x="169" y="722"/>
                  </a:lnTo>
                  <a:lnTo>
                    <a:pt x="210" y="762"/>
                  </a:lnTo>
                  <a:lnTo>
                    <a:pt x="169" y="803"/>
                  </a:lnTo>
                  <a:lnTo>
                    <a:pt x="169" y="803"/>
                  </a:lnTo>
                  <a:lnTo>
                    <a:pt x="164" y="809"/>
                  </a:lnTo>
                  <a:lnTo>
                    <a:pt x="161" y="814"/>
                  </a:lnTo>
                  <a:lnTo>
                    <a:pt x="160" y="820"/>
                  </a:lnTo>
                  <a:lnTo>
                    <a:pt x="159" y="826"/>
                  </a:lnTo>
                  <a:lnTo>
                    <a:pt x="160" y="832"/>
                  </a:lnTo>
                  <a:lnTo>
                    <a:pt x="161" y="839"/>
                  </a:lnTo>
                  <a:lnTo>
                    <a:pt x="164" y="844"/>
                  </a:lnTo>
                  <a:lnTo>
                    <a:pt x="169" y="848"/>
                  </a:lnTo>
                  <a:lnTo>
                    <a:pt x="169" y="848"/>
                  </a:lnTo>
                  <a:lnTo>
                    <a:pt x="173" y="853"/>
                  </a:lnTo>
                  <a:lnTo>
                    <a:pt x="179" y="856"/>
                  </a:lnTo>
                  <a:lnTo>
                    <a:pt x="185" y="858"/>
                  </a:lnTo>
                  <a:lnTo>
                    <a:pt x="191" y="858"/>
                  </a:lnTo>
                  <a:lnTo>
                    <a:pt x="191" y="858"/>
                  </a:lnTo>
                  <a:lnTo>
                    <a:pt x="197" y="858"/>
                  </a:lnTo>
                  <a:lnTo>
                    <a:pt x="203" y="856"/>
                  </a:lnTo>
                  <a:lnTo>
                    <a:pt x="208" y="853"/>
                  </a:lnTo>
                  <a:lnTo>
                    <a:pt x="214" y="848"/>
                  </a:lnTo>
                  <a:lnTo>
                    <a:pt x="255" y="807"/>
                  </a:lnTo>
                  <a:lnTo>
                    <a:pt x="295" y="848"/>
                  </a:lnTo>
                  <a:lnTo>
                    <a:pt x="295" y="848"/>
                  </a:lnTo>
                  <a:lnTo>
                    <a:pt x="301" y="853"/>
                  </a:lnTo>
                  <a:lnTo>
                    <a:pt x="306" y="856"/>
                  </a:lnTo>
                  <a:lnTo>
                    <a:pt x="313" y="858"/>
                  </a:lnTo>
                  <a:lnTo>
                    <a:pt x="318" y="858"/>
                  </a:lnTo>
                  <a:lnTo>
                    <a:pt x="318" y="858"/>
                  </a:lnTo>
                  <a:lnTo>
                    <a:pt x="324" y="858"/>
                  </a:lnTo>
                  <a:lnTo>
                    <a:pt x="330" y="856"/>
                  </a:lnTo>
                  <a:lnTo>
                    <a:pt x="336" y="853"/>
                  </a:lnTo>
                  <a:lnTo>
                    <a:pt x="340" y="848"/>
                  </a:lnTo>
                  <a:lnTo>
                    <a:pt x="340" y="848"/>
                  </a:lnTo>
                  <a:lnTo>
                    <a:pt x="345" y="844"/>
                  </a:lnTo>
                  <a:lnTo>
                    <a:pt x="348" y="839"/>
                  </a:lnTo>
                  <a:lnTo>
                    <a:pt x="349" y="832"/>
                  </a:lnTo>
                  <a:lnTo>
                    <a:pt x="350" y="826"/>
                  </a:lnTo>
                  <a:lnTo>
                    <a:pt x="349" y="820"/>
                  </a:lnTo>
                  <a:lnTo>
                    <a:pt x="348" y="814"/>
                  </a:lnTo>
                  <a:lnTo>
                    <a:pt x="345" y="809"/>
                  </a:lnTo>
                  <a:lnTo>
                    <a:pt x="340" y="803"/>
                  </a:lnTo>
                  <a:lnTo>
                    <a:pt x="300" y="762"/>
                  </a:lnTo>
                  <a:lnTo>
                    <a:pt x="340" y="722"/>
                  </a:lnTo>
                  <a:lnTo>
                    <a:pt x="340" y="722"/>
                  </a:lnTo>
                  <a:lnTo>
                    <a:pt x="345" y="716"/>
                  </a:lnTo>
                  <a:lnTo>
                    <a:pt x="348" y="711"/>
                  </a:lnTo>
                  <a:lnTo>
                    <a:pt x="349" y="706"/>
                  </a:lnTo>
                  <a:lnTo>
                    <a:pt x="350" y="699"/>
                  </a:lnTo>
                  <a:lnTo>
                    <a:pt x="349" y="693"/>
                  </a:lnTo>
                  <a:lnTo>
                    <a:pt x="348" y="687"/>
                  </a:lnTo>
                  <a:lnTo>
                    <a:pt x="345" y="682"/>
                  </a:lnTo>
                  <a:lnTo>
                    <a:pt x="340" y="677"/>
                  </a:lnTo>
                  <a:lnTo>
                    <a:pt x="340" y="6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074145" y="2398129"/>
            <a:ext cx="1224000" cy="1224000"/>
            <a:chOff x="3490295" y="2398129"/>
            <a:chExt cx="1224000" cy="1224000"/>
          </a:xfrm>
          <a:effectLst/>
        </p:grpSpPr>
        <p:sp>
          <p:nvSpPr>
            <p:cNvPr id="13" name="椭圆 12"/>
            <p:cNvSpPr/>
            <p:nvPr/>
          </p:nvSpPr>
          <p:spPr>
            <a:xfrm>
              <a:off x="3490295" y="2398129"/>
              <a:ext cx="1224000" cy="1224000"/>
            </a:xfrm>
            <a:prstGeom prst="ellipse">
              <a:avLst/>
            </a:prstGeom>
            <a:solidFill>
              <a:srgbClr val="E9C2A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49"/>
            <p:cNvSpPr>
              <a:spLocks noEditPoints="1"/>
            </p:cNvSpPr>
            <p:nvPr/>
          </p:nvSpPr>
          <p:spPr bwMode="auto">
            <a:xfrm>
              <a:off x="3937374" y="2847410"/>
              <a:ext cx="323850" cy="323850"/>
            </a:xfrm>
            <a:custGeom>
              <a:avLst/>
              <a:gdLst>
                <a:gd name="T0" fmla="*/ 992 w 1017"/>
                <a:gd name="T1" fmla="*/ 1 h 1018"/>
                <a:gd name="T2" fmla="*/ 808 w 1017"/>
                <a:gd name="T3" fmla="*/ 193 h 1018"/>
                <a:gd name="T4" fmla="*/ 732 w 1017"/>
                <a:gd name="T5" fmla="*/ 277 h 1018"/>
                <a:gd name="T6" fmla="*/ 563 w 1017"/>
                <a:gd name="T7" fmla="*/ 447 h 1018"/>
                <a:gd name="T8" fmla="*/ 480 w 1017"/>
                <a:gd name="T9" fmla="*/ 519 h 1018"/>
                <a:gd name="T10" fmla="*/ 222 w 1017"/>
                <a:gd name="T11" fmla="*/ 604 h 1018"/>
                <a:gd name="T12" fmla="*/ 131 w 1017"/>
                <a:gd name="T13" fmla="*/ 672 h 1018"/>
                <a:gd name="T14" fmla="*/ 0 w 1017"/>
                <a:gd name="T15" fmla="*/ 986 h 1018"/>
                <a:gd name="T16" fmla="*/ 46 w 1017"/>
                <a:gd name="T17" fmla="*/ 1014 h 1018"/>
                <a:gd name="T18" fmla="*/ 275 w 1017"/>
                <a:gd name="T19" fmla="*/ 780 h 1018"/>
                <a:gd name="T20" fmla="*/ 505 w 1017"/>
                <a:gd name="T21" fmla="*/ 608 h 1018"/>
                <a:gd name="T22" fmla="*/ 618 w 1017"/>
                <a:gd name="T23" fmla="*/ 625 h 1018"/>
                <a:gd name="T24" fmla="*/ 668 w 1017"/>
                <a:gd name="T25" fmla="*/ 534 h 1018"/>
                <a:gd name="T26" fmla="*/ 864 w 1017"/>
                <a:gd name="T27" fmla="*/ 375 h 1018"/>
                <a:gd name="T28" fmla="*/ 922 w 1017"/>
                <a:gd name="T29" fmla="*/ 287 h 1018"/>
                <a:gd name="T30" fmla="*/ 211 w 1017"/>
                <a:gd name="T31" fmla="*/ 730 h 1018"/>
                <a:gd name="T32" fmla="*/ 211 w 1017"/>
                <a:gd name="T33" fmla="*/ 671 h 1018"/>
                <a:gd name="T34" fmla="*/ 253 w 1017"/>
                <a:gd name="T35" fmla="*/ 706 h 1018"/>
                <a:gd name="T36" fmla="*/ 555 w 1017"/>
                <a:gd name="T37" fmla="*/ 568 h 1018"/>
                <a:gd name="T38" fmla="*/ 566 w 1017"/>
                <a:gd name="T39" fmla="*/ 510 h 1018"/>
                <a:gd name="T40" fmla="*/ 602 w 1017"/>
                <a:gd name="T41" fmla="*/ 554 h 1018"/>
                <a:gd name="T42" fmla="*/ 804 w 1017"/>
                <a:gd name="T43" fmla="*/ 309 h 1018"/>
                <a:gd name="T44" fmla="*/ 826 w 1017"/>
                <a:gd name="T45" fmla="*/ 255 h 1018"/>
                <a:gd name="T46" fmla="*/ 853 w 1017"/>
                <a:gd name="T47" fmla="*/ 304 h 1018"/>
                <a:gd name="T48" fmla="*/ 164 w 1017"/>
                <a:gd name="T49" fmla="*/ 968 h 1018"/>
                <a:gd name="T50" fmla="*/ 191 w 1017"/>
                <a:gd name="T51" fmla="*/ 1018 h 1018"/>
                <a:gd name="T52" fmla="*/ 214 w 1017"/>
                <a:gd name="T53" fmla="*/ 964 h 1018"/>
                <a:gd name="T54" fmla="*/ 321 w 1017"/>
                <a:gd name="T55" fmla="*/ 973 h 1018"/>
                <a:gd name="T56" fmla="*/ 356 w 1017"/>
                <a:gd name="T57" fmla="*/ 1017 h 1018"/>
                <a:gd name="T58" fmla="*/ 367 w 1017"/>
                <a:gd name="T59" fmla="*/ 959 h 1018"/>
                <a:gd name="T60" fmla="*/ 478 w 1017"/>
                <a:gd name="T61" fmla="*/ 980 h 1018"/>
                <a:gd name="T62" fmla="*/ 522 w 1017"/>
                <a:gd name="T63" fmla="*/ 1015 h 1018"/>
                <a:gd name="T64" fmla="*/ 522 w 1017"/>
                <a:gd name="T65" fmla="*/ 957 h 1018"/>
                <a:gd name="T66" fmla="*/ 637 w 1017"/>
                <a:gd name="T67" fmla="*/ 986 h 1018"/>
                <a:gd name="T68" fmla="*/ 686 w 1017"/>
                <a:gd name="T69" fmla="*/ 1013 h 1018"/>
                <a:gd name="T70" fmla="*/ 674 w 1017"/>
                <a:gd name="T71" fmla="*/ 955 h 1018"/>
                <a:gd name="T72" fmla="*/ 795 w 1017"/>
                <a:gd name="T73" fmla="*/ 986 h 1018"/>
                <a:gd name="T74" fmla="*/ 849 w 1017"/>
                <a:gd name="T75" fmla="*/ 1009 h 1018"/>
                <a:gd name="T76" fmla="*/ 826 w 1017"/>
                <a:gd name="T77" fmla="*/ 954 h 1018"/>
                <a:gd name="T78" fmla="*/ 955 w 1017"/>
                <a:gd name="T79" fmla="*/ 993 h 1018"/>
                <a:gd name="T80" fmla="*/ 1012 w 1017"/>
                <a:gd name="T81" fmla="*/ 1005 h 1018"/>
                <a:gd name="T82" fmla="*/ 986 w 1017"/>
                <a:gd name="T83" fmla="*/ 954 h 1018"/>
                <a:gd name="T84" fmla="*/ 61 w 1017"/>
                <a:gd name="T85" fmla="*/ 815 h 1018"/>
                <a:gd name="T86" fmla="*/ 2 w 1017"/>
                <a:gd name="T87" fmla="*/ 815 h 1018"/>
                <a:gd name="T88" fmla="*/ 31 w 1017"/>
                <a:gd name="T89" fmla="*/ 700 h 1018"/>
                <a:gd name="T90" fmla="*/ 58 w 1017"/>
                <a:gd name="T91" fmla="*/ 650 h 1018"/>
                <a:gd name="T92" fmla="*/ 0 w 1017"/>
                <a:gd name="T93" fmla="*/ 662 h 1018"/>
                <a:gd name="T94" fmla="*/ 31 w 1017"/>
                <a:gd name="T95" fmla="*/ 541 h 1018"/>
                <a:gd name="T96" fmla="*/ 54 w 1017"/>
                <a:gd name="T97" fmla="*/ 486 h 1018"/>
                <a:gd name="T98" fmla="*/ 0 w 1017"/>
                <a:gd name="T99" fmla="*/ 509 h 1018"/>
                <a:gd name="T100" fmla="*/ 38 w 1017"/>
                <a:gd name="T101" fmla="*/ 381 h 1018"/>
                <a:gd name="T102" fmla="*/ 50 w 1017"/>
                <a:gd name="T103" fmla="*/ 324 h 1018"/>
                <a:gd name="T104" fmla="*/ 0 w 1017"/>
                <a:gd name="T105" fmla="*/ 350 h 1018"/>
                <a:gd name="T106" fmla="*/ 44 w 1017"/>
                <a:gd name="T107" fmla="*/ 220 h 1018"/>
                <a:gd name="T108" fmla="*/ 44 w 1017"/>
                <a:gd name="T109" fmla="*/ 162 h 1018"/>
                <a:gd name="T110" fmla="*/ 0 w 1017"/>
                <a:gd name="T111" fmla="*/ 198 h 1018"/>
                <a:gd name="T112" fmla="*/ 50 w 1017"/>
                <a:gd name="T113" fmla="*/ 58 h 1018"/>
                <a:gd name="T114" fmla="*/ 38 w 1017"/>
                <a:gd name="T115" fmla="*/ 1 h 1018"/>
                <a:gd name="T116" fmla="*/ 2 w 1017"/>
                <a:gd name="T117" fmla="*/ 44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1012" y="50"/>
                  </a:moveTo>
                  <a:lnTo>
                    <a:pt x="1012" y="50"/>
                  </a:lnTo>
                  <a:lnTo>
                    <a:pt x="1015" y="44"/>
                  </a:lnTo>
                  <a:lnTo>
                    <a:pt x="1017" y="38"/>
                  </a:lnTo>
                  <a:lnTo>
                    <a:pt x="1017" y="31"/>
                  </a:lnTo>
                  <a:lnTo>
                    <a:pt x="1017" y="26"/>
                  </a:lnTo>
                  <a:lnTo>
                    <a:pt x="1015" y="20"/>
                  </a:lnTo>
                  <a:lnTo>
                    <a:pt x="1012" y="14"/>
                  </a:lnTo>
                  <a:lnTo>
                    <a:pt x="1009" y="10"/>
                  </a:lnTo>
                  <a:lnTo>
                    <a:pt x="1003" y="6"/>
                  </a:lnTo>
                  <a:lnTo>
                    <a:pt x="1003" y="6"/>
                  </a:lnTo>
                  <a:lnTo>
                    <a:pt x="998" y="2"/>
                  </a:lnTo>
                  <a:lnTo>
                    <a:pt x="992" y="1"/>
                  </a:lnTo>
                  <a:lnTo>
                    <a:pt x="985" y="0"/>
                  </a:lnTo>
                  <a:lnTo>
                    <a:pt x="980" y="1"/>
                  </a:lnTo>
                  <a:lnTo>
                    <a:pt x="973" y="2"/>
                  </a:lnTo>
                  <a:lnTo>
                    <a:pt x="968" y="6"/>
                  </a:lnTo>
                  <a:lnTo>
                    <a:pt x="964" y="10"/>
                  </a:lnTo>
                  <a:lnTo>
                    <a:pt x="959" y="14"/>
                  </a:lnTo>
                  <a:lnTo>
                    <a:pt x="841" y="192"/>
                  </a:lnTo>
                  <a:lnTo>
                    <a:pt x="841" y="192"/>
                  </a:lnTo>
                  <a:lnTo>
                    <a:pt x="834" y="191"/>
                  </a:lnTo>
                  <a:lnTo>
                    <a:pt x="826" y="191"/>
                  </a:lnTo>
                  <a:lnTo>
                    <a:pt x="826" y="191"/>
                  </a:lnTo>
                  <a:lnTo>
                    <a:pt x="817" y="191"/>
                  </a:lnTo>
                  <a:lnTo>
                    <a:pt x="808" y="193"/>
                  </a:lnTo>
                  <a:lnTo>
                    <a:pt x="799" y="196"/>
                  </a:lnTo>
                  <a:lnTo>
                    <a:pt x="790" y="199"/>
                  </a:lnTo>
                  <a:lnTo>
                    <a:pt x="781" y="203"/>
                  </a:lnTo>
                  <a:lnTo>
                    <a:pt x="774" y="207"/>
                  </a:lnTo>
                  <a:lnTo>
                    <a:pt x="766" y="213"/>
                  </a:lnTo>
                  <a:lnTo>
                    <a:pt x="760" y="219"/>
                  </a:lnTo>
                  <a:lnTo>
                    <a:pt x="753" y="226"/>
                  </a:lnTo>
                  <a:lnTo>
                    <a:pt x="748" y="233"/>
                  </a:lnTo>
                  <a:lnTo>
                    <a:pt x="743" y="241"/>
                  </a:lnTo>
                  <a:lnTo>
                    <a:pt x="738" y="249"/>
                  </a:lnTo>
                  <a:lnTo>
                    <a:pt x="736" y="258"/>
                  </a:lnTo>
                  <a:lnTo>
                    <a:pt x="733" y="267"/>
                  </a:lnTo>
                  <a:lnTo>
                    <a:pt x="732" y="277"/>
                  </a:lnTo>
                  <a:lnTo>
                    <a:pt x="731" y="287"/>
                  </a:lnTo>
                  <a:lnTo>
                    <a:pt x="731" y="287"/>
                  </a:lnTo>
                  <a:lnTo>
                    <a:pt x="732" y="294"/>
                  </a:lnTo>
                  <a:lnTo>
                    <a:pt x="733" y="302"/>
                  </a:lnTo>
                  <a:lnTo>
                    <a:pt x="736" y="316"/>
                  </a:lnTo>
                  <a:lnTo>
                    <a:pt x="623" y="461"/>
                  </a:lnTo>
                  <a:lnTo>
                    <a:pt x="623" y="461"/>
                  </a:lnTo>
                  <a:lnTo>
                    <a:pt x="612" y="454"/>
                  </a:lnTo>
                  <a:lnTo>
                    <a:pt x="599" y="450"/>
                  </a:lnTo>
                  <a:lnTo>
                    <a:pt x="586" y="447"/>
                  </a:lnTo>
                  <a:lnTo>
                    <a:pt x="572" y="446"/>
                  </a:lnTo>
                  <a:lnTo>
                    <a:pt x="572" y="446"/>
                  </a:lnTo>
                  <a:lnTo>
                    <a:pt x="563" y="447"/>
                  </a:lnTo>
                  <a:lnTo>
                    <a:pt x="554" y="448"/>
                  </a:lnTo>
                  <a:lnTo>
                    <a:pt x="545" y="450"/>
                  </a:lnTo>
                  <a:lnTo>
                    <a:pt x="537" y="453"/>
                  </a:lnTo>
                  <a:lnTo>
                    <a:pt x="528" y="456"/>
                  </a:lnTo>
                  <a:lnTo>
                    <a:pt x="521" y="462"/>
                  </a:lnTo>
                  <a:lnTo>
                    <a:pt x="513" y="467"/>
                  </a:lnTo>
                  <a:lnTo>
                    <a:pt x="507" y="472"/>
                  </a:lnTo>
                  <a:lnTo>
                    <a:pt x="500" y="479"/>
                  </a:lnTo>
                  <a:lnTo>
                    <a:pt x="495" y="486"/>
                  </a:lnTo>
                  <a:lnTo>
                    <a:pt x="490" y="494"/>
                  </a:lnTo>
                  <a:lnTo>
                    <a:pt x="486" y="501"/>
                  </a:lnTo>
                  <a:lnTo>
                    <a:pt x="483" y="510"/>
                  </a:lnTo>
                  <a:lnTo>
                    <a:pt x="480" y="519"/>
                  </a:lnTo>
                  <a:lnTo>
                    <a:pt x="479" y="528"/>
                  </a:lnTo>
                  <a:lnTo>
                    <a:pt x="478" y="537"/>
                  </a:lnTo>
                  <a:lnTo>
                    <a:pt x="297" y="642"/>
                  </a:lnTo>
                  <a:lnTo>
                    <a:pt x="297" y="642"/>
                  </a:lnTo>
                  <a:lnTo>
                    <a:pt x="291" y="633"/>
                  </a:lnTo>
                  <a:lnTo>
                    <a:pt x="282" y="627"/>
                  </a:lnTo>
                  <a:lnTo>
                    <a:pt x="274" y="620"/>
                  </a:lnTo>
                  <a:lnTo>
                    <a:pt x="265" y="615"/>
                  </a:lnTo>
                  <a:lnTo>
                    <a:pt x="256" y="611"/>
                  </a:lnTo>
                  <a:lnTo>
                    <a:pt x="245" y="608"/>
                  </a:lnTo>
                  <a:lnTo>
                    <a:pt x="234" y="605"/>
                  </a:lnTo>
                  <a:lnTo>
                    <a:pt x="222" y="604"/>
                  </a:lnTo>
                  <a:lnTo>
                    <a:pt x="222" y="604"/>
                  </a:lnTo>
                  <a:lnTo>
                    <a:pt x="213" y="605"/>
                  </a:lnTo>
                  <a:lnTo>
                    <a:pt x="203" y="606"/>
                  </a:lnTo>
                  <a:lnTo>
                    <a:pt x="194" y="609"/>
                  </a:lnTo>
                  <a:lnTo>
                    <a:pt x="186" y="612"/>
                  </a:lnTo>
                  <a:lnTo>
                    <a:pt x="177" y="616"/>
                  </a:lnTo>
                  <a:lnTo>
                    <a:pt x="170" y="620"/>
                  </a:lnTo>
                  <a:lnTo>
                    <a:pt x="162" y="627"/>
                  </a:lnTo>
                  <a:lnTo>
                    <a:pt x="155" y="632"/>
                  </a:lnTo>
                  <a:lnTo>
                    <a:pt x="149" y="640"/>
                  </a:lnTo>
                  <a:lnTo>
                    <a:pt x="144" y="647"/>
                  </a:lnTo>
                  <a:lnTo>
                    <a:pt x="139" y="655"/>
                  </a:lnTo>
                  <a:lnTo>
                    <a:pt x="134" y="663"/>
                  </a:lnTo>
                  <a:lnTo>
                    <a:pt x="131" y="672"/>
                  </a:lnTo>
                  <a:lnTo>
                    <a:pt x="129" y="681"/>
                  </a:lnTo>
                  <a:lnTo>
                    <a:pt x="128" y="690"/>
                  </a:lnTo>
                  <a:lnTo>
                    <a:pt x="127" y="700"/>
                  </a:lnTo>
                  <a:lnTo>
                    <a:pt x="127" y="700"/>
                  </a:lnTo>
                  <a:lnTo>
                    <a:pt x="128" y="715"/>
                  </a:lnTo>
                  <a:lnTo>
                    <a:pt x="132" y="730"/>
                  </a:lnTo>
                  <a:lnTo>
                    <a:pt x="138" y="743"/>
                  </a:lnTo>
                  <a:lnTo>
                    <a:pt x="145" y="756"/>
                  </a:lnTo>
                  <a:lnTo>
                    <a:pt x="6" y="969"/>
                  </a:lnTo>
                  <a:lnTo>
                    <a:pt x="6" y="969"/>
                  </a:lnTo>
                  <a:lnTo>
                    <a:pt x="2" y="975"/>
                  </a:lnTo>
                  <a:lnTo>
                    <a:pt x="0" y="981"/>
                  </a:lnTo>
                  <a:lnTo>
                    <a:pt x="0" y="986"/>
                  </a:lnTo>
                  <a:lnTo>
                    <a:pt x="0" y="993"/>
                  </a:lnTo>
                  <a:lnTo>
                    <a:pt x="2" y="998"/>
                  </a:lnTo>
                  <a:lnTo>
                    <a:pt x="6" y="1003"/>
                  </a:lnTo>
                  <a:lnTo>
                    <a:pt x="9" y="1009"/>
                  </a:lnTo>
                  <a:lnTo>
                    <a:pt x="14" y="1013"/>
                  </a:lnTo>
                  <a:lnTo>
                    <a:pt x="14" y="1013"/>
                  </a:lnTo>
                  <a:lnTo>
                    <a:pt x="19" y="1015"/>
                  </a:lnTo>
                  <a:lnTo>
                    <a:pt x="23" y="1016"/>
                  </a:lnTo>
                  <a:lnTo>
                    <a:pt x="27" y="1017"/>
                  </a:lnTo>
                  <a:lnTo>
                    <a:pt x="31" y="1018"/>
                  </a:lnTo>
                  <a:lnTo>
                    <a:pt x="31" y="1018"/>
                  </a:lnTo>
                  <a:lnTo>
                    <a:pt x="40" y="1017"/>
                  </a:lnTo>
                  <a:lnTo>
                    <a:pt x="46" y="1014"/>
                  </a:lnTo>
                  <a:lnTo>
                    <a:pt x="53" y="1010"/>
                  </a:lnTo>
                  <a:lnTo>
                    <a:pt x="58" y="1003"/>
                  </a:lnTo>
                  <a:lnTo>
                    <a:pt x="198" y="792"/>
                  </a:lnTo>
                  <a:lnTo>
                    <a:pt x="198" y="792"/>
                  </a:lnTo>
                  <a:lnTo>
                    <a:pt x="210" y="794"/>
                  </a:lnTo>
                  <a:lnTo>
                    <a:pt x="222" y="795"/>
                  </a:lnTo>
                  <a:lnTo>
                    <a:pt x="222" y="795"/>
                  </a:lnTo>
                  <a:lnTo>
                    <a:pt x="232" y="795"/>
                  </a:lnTo>
                  <a:lnTo>
                    <a:pt x="242" y="793"/>
                  </a:lnTo>
                  <a:lnTo>
                    <a:pt x="250" y="791"/>
                  </a:lnTo>
                  <a:lnTo>
                    <a:pt x="259" y="788"/>
                  </a:lnTo>
                  <a:lnTo>
                    <a:pt x="267" y="785"/>
                  </a:lnTo>
                  <a:lnTo>
                    <a:pt x="275" y="780"/>
                  </a:lnTo>
                  <a:lnTo>
                    <a:pt x="282" y="775"/>
                  </a:lnTo>
                  <a:lnTo>
                    <a:pt x="289" y="769"/>
                  </a:lnTo>
                  <a:lnTo>
                    <a:pt x="294" y="762"/>
                  </a:lnTo>
                  <a:lnTo>
                    <a:pt x="301" y="756"/>
                  </a:lnTo>
                  <a:lnTo>
                    <a:pt x="305" y="748"/>
                  </a:lnTo>
                  <a:lnTo>
                    <a:pt x="309" y="740"/>
                  </a:lnTo>
                  <a:lnTo>
                    <a:pt x="313" y="731"/>
                  </a:lnTo>
                  <a:lnTo>
                    <a:pt x="315" y="722"/>
                  </a:lnTo>
                  <a:lnTo>
                    <a:pt x="317" y="714"/>
                  </a:lnTo>
                  <a:lnTo>
                    <a:pt x="318" y="704"/>
                  </a:lnTo>
                  <a:lnTo>
                    <a:pt x="497" y="599"/>
                  </a:lnTo>
                  <a:lnTo>
                    <a:pt x="497" y="599"/>
                  </a:lnTo>
                  <a:lnTo>
                    <a:pt x="505" y="608"/>
                  </a:lnTo>
                  <a:lnTo>
                    <a:pt x="512" y="614"/>
                  </a:lnTo>
                  <a:lnTo>
                    <a:pt x="521" y="620"/>
                  </a:lnTo>
                  <a:lnTo>
                    <a:pt x="530" y="626"/>
                  </a:lnTo>
                  <a:lnTo>
                    <a:pt x="540" y="630"/>
                  </a:lnTo>
                  <a:lnTo>
                    <a:pt x="551" y="633"/>
                  </a:lnTo>
                  <a:lnTo>
                    <a:pt x="561" y="635"/>
                  </a:lnTo>
                  <a:lnTo>
                    <a:pt x="572" y="637"/>
                  </a:lnTo>
                  <a:lnTo>
                    <a:pt x="572" y="637"/>
                  </a:lnTo>
                  <a:lnTo>
                    <a:pt x="582" y="635"/>
                  </a:lnTo>
                  <a:lnTo>
                    <a:pt x="591" y="634"/>
                  </a:lnTo>
                  <a:lnTo>
                    <a:pt x="601" y="632"/>
                  </a:lnTo>
                  <a:lnTo>
                    <a:pt x="610" y="629"/>
                  </a:lnTo>
                  <a:lnTo>
                    <a:pt x="618" y="625"/>
                  </a:lnTo>
                  <a:lnTo>
                    <a:pt x="626" y="620"/>
                  </a:lnTo>
                  <a:lnTo>
                    <a:pt x="633" y="615"/>
                  </a:lnTo>
                  <a:lnTo>
                    <a:pt x="640" y="609"/>
                  </a:lnTo>
                  <a:lnTo>
                    <a:pt x="646" y="602"/>
                  </a:lnTo>
                  <a:lnTo>
                    <a:pt x="652" y="595"/>
                  </a:lnTo>
                  <a:lnTo>
                    <a:pt x="656" y="586"/>
                  </a:lnTo>
                  <a:lnTo>
                    <a:pt x="660" y="579"/>
                  </a:lnTo>
                  <a:lnTo>
                    <a:pt x="663" y="569"/>
                  </a:lnTo>
                  <a:lnTo>
                    <a:pt x="666" y="560"/>
                  </a:lnTo>
                  <a:lnTo>
                    <a:pt x="668" y="551"/>
                  </a:lnTo>
                  <a:lnTo>
                    <a:pt x="668" y="541"/>
                  </a:lnTo>
                  <a:lnTo>
                    <a:pt x="668" y="541"/>
                  </a:lnTo>
                  <a:lnTo>
                    <a:pt x="668" y="534"/>
                  </a:lnTo>
                  <a:lnTo>
                    <a:pt x="667" y="526"/>
                  </a:lnTo>
                  <a:lnTo>
                    <a:pt x="663" y="512"/>
                  </a:lnTo>
                  <a:lnTo>
                    <a:pt x="777" y="367"/>
                  </a:lnTo>
                  <a:lnTo>
                    <a:pt x="777" y="367"/>
                  </a:lnTo>
                  <a:lnTo>
                    <a:pt x="788" y="374"/>
                  </a:lnTo>
                  <a:lnTo>
                    <a:pt x="801" y="378"/>
                  </a:lnTo>
                  <a:lnTo>
                    <a:pt x="814" y="381"/>
                  </a:lnTo>
                  <a:lnTo>
                    <a:pt x="826" y="382"/>
                  </a:lnTo>
                  <a:lnTo>
                    <a:pt x="826" y="382"/>
                  </a:lnTo>
                  <a:lnTo>
                    <a:pt x="837" y="381"/>
                  </a:lnTo>
                  <a:lnTo>
                    <a:pt x="846" y="380"/>
                  </a:lnTo>
                  <a:lnTo>
                    <a:pt x="855" y="378"/>
                  </a:lnTo>
                  <a:lnTo>
                    <a:pt x="864" y="375"/>
                  </a:lnTo>
                  <a:lnTo>
                    <a:pt x="873" y="370"/>
                  </a:lnTo>
                  <a:lnTo>
                    <a:pt x="880" y="366"/>
                  </a:lnTo>
                  <a:lnTo>
                    <a:pt x="888" y="360"/>
                  </a:lnTo>
                  <a:lnTo>
                    <a:pt x="894" y="354"/>
                  </a:lnTo>
                  <a:lnTo>
                    <a:pt x="900" y="347"/>
                  </a:lnTo>
                  <a:lnTo>
                    <a:pt x="906" y="340"/>
                  </a:lnTo>
                  <a:lnTo>
                    <a:pt x="911" y="332"/>
                  </a:lnTo>
                  <a:lnTo>
                    <a:pt x="914" y="323"/>
                  </a:lnTo>
                  <a:lnTo>
                    <a:pt x="918" y="315"/>
                  </a:lnTo>
                  <a:lnTo>
                    <a:pt x="921" y="306"/>
                  </a:lnTo>
                  <a:lnTo>
                    <a:pt x="922" y="296"/>
                  </a:lnTo>
                  <a:lnTo>
                    <a:pt x="922" y="287"/>
                  </a:lnTo>
                  <a:lnTo>
                    <a:pt x="922" y="287"/>
                  </a:lnTo>
                  <a:lnTo>
                    <a:pt x="922" y="277"/>
                  </a:lnTo>
                  <a:lnTo>
                    <a:pt x="921" y="269"/>
                  </a:lnTo>
                  <a:lnTo>
                    <a:pt x="919" y="260"/>
                  </a:lnTo>
                  <a:lnTo>
                    <a:pt x="916" y="252"/>
                  </a:lnTo>
                  <a:lnTo>
                    <a:pt x="912" y="244"/>
                  </a:lnTo>
                  <a:lnTo>
                    <a:pt x="908" y="237"/>
                  </a:lnTo>
                  <a:lnTo>
                    <a:pt x="903" y="230"/>
                  </a:lnTo>
                  <a:lnTo>
                    <a:pt x="897" y="223"/>
                  </a:lnTo>
                  <a:lnTo>
                    <a:pt x="1012" y="50"/>
                  </a:lnTo>
                  <a:close/>
                  <a:moveTo>
                    <a:pt x="222" y="732"/>
                  </a:moveTo>
                  <a:lnTo>
                    <a:pt x="222" y="732"/>
                  </a:lnTo>
                  <a:lnTo>
                    <a:pt x="216" y="731"/>
                  </a:lnTo>
                  <a:lnTo>
                    <a:pt x="211" y="730"/>
                  </a:lnTo>
                  <a:lnTo>
                    <a:pt x="205" y="727"/>
                  </a:lnTo>
                  <a:lnTo>
                    <a:pt x="200" y="722"/>
                  </a:lnTo>
                  <a:lnTo>
                    <a:pt x="197" y="718"/>
                  </a:lnTo>
                  <a:lnTo>
                    <a:pt x="193" y="713"/>
                  </a:lnTo>
                  <a:lnTo>
                    <a:pt x="191" y="706"/>
                  </a:lnTo>
                  <a:lnTo>
                    <a:pt x="191" y="700"/>
                  </a:lnTo>
                  <a:lnTo>
                    <a:pt x="191" y="700"/>
                  </a:lnTo>
                  <a:lnTo>
                    <a:pt x="191" y="693"/>
                  </a:lnTo>
                  <a:lnTo>
                    <a:pt x="193" y="688"/>
                  </a:lnTo>
                  <a:lnTo>
                    <a:pt x="197" y="683"/>
                  </a:lnTo>
                  <a:lnTo>
                    <a:pt x="200" y="677"/>
                  </a:lnTo>
                  <a:lnTo>
                    <a:pt x="205" y="674"/>
                  </a:lnTo>
                  <a:lnTo>
                    <a:pt x="211" y="671"/>
                  </a:lnTo>
                  <a:lnTo>
                    <a:pt x="216" y="669"/>
                  </a:lnTo>
                  <a:lnTo>
                    <a:pt x="222" y="669"/>
                  </a:lnTo>
                  <a:lnTo>
                    <a:pt x="222" y="669"/>
                  </a:lnTo>
                  <a:lnTo>
                    <a:pt x="229" y="669"/>
                  </a:lnTo>
                  <a:lnTo>
                    <a:pt x="235" y="671"/>
                  </a:lnTo>
                  <a:lnTo>
                    <a:pt x="241" y="674"/>
                  </a:lnTo>
                  <a:lnTo>
                    <a:pt x="245" y="677"/>
                  </a:lnTo>
                  <a:lnTo>
                    <a:pt x="249" y="683"/>
                  </a:lnTo>
                  <a:lnTo>
                    <a:pt x="252" y="688"/>
                  </a:lnTo>
                  <a:lnTo>
                    <a:pt x="253" y="693"/>
                  </a:lnTo>
                  <a:lnTo>
                    <a:pt x="255" y="700"/>
                  </a:lnTo>
                  <a:lnTo>
                    <a:pt x="255" y="700"/>
                  </a:lnTo>
                  <a:lnTo>
                    <a:pt x="253" y="706"/>
                  </a:lnTo>
                  <a:lnTo>
                    <a:pt x="252" y="713"/>
                  </a:lnTo>
                  <a:lnTo>
                    <a:pt x="249" y="718"/>
                  </a:lnTo>
                  <a:lnTo>
                    <a:pt x="245" y="722"/>
                  </a:lnTo>
                  <a:lnTo>
                    <a:pt x="241" y="727"/>
                  </a:lnTo>
                  <a:lnTo>
                    <a:pt x="235" y="730"/>
                  </a:lnTo>
                  <a:lnTo>
                    <a:pt x="229" y="731"/>
                  </a:lnTo>
                  <a:lnTo>
                    <a:pt x="222" y="732"/>
                  </a:lnTo>
                  <a:lnTo>
                    <a:pt x="222" y="732"/>
                  </a:lnTo>
                  <a:close/>
                  <a:moveTo>
                    <a:pt x="572" y="573"/>
                  </a:moveTo>
                  <a:lnTo>
                    <a:pt x="572" y="573"/>
                  </a:lnTo>
                  <a:lnTo>
                    <a:pt x="566" y="572"/>
                  </a:lnTo>
                  <a:lnTo>
                    <a:pt x="560" y="570"/>
                  </a:lnTo>
                  <a:lnTo>
                    <a:pt x="555" y="568"/>
                  </a:lnTo>
                  <a:lnTo>
                    <a:pt x="550" y="564"/>
                  </a:lnTo>
                  <a:lnTo>
                    <a:pt x="546" y="559"/>
                  </a:lnTo>
                  <a:lnTo>
                    <a:pt x="543" y="554"/>
                  </a:lnTo>
                  <a:lnTo>
                    <a:pt x="541" y="547"/>
                  </a:lnTo>
                  <a:lnTo>
                    <a:pt x="541" y="541"/>
                  </a:lnTo>
                  <a:lnTo>
                    <a:pt x="541" y="541"/>
                  </a:lnTo>
                  <a:lnTo>
                    <a:pt x="541" y="535"/>
                  </a:lnTo>
                  <a:lnTo>
                    <a:pt x="543" y="528"/>
                  </a:lnTo>
                  <a:lnTo>
                    <a:pt x="546" y="523"/>
                  </a:lnTo>
                  <a:lnTo>
                    <a:pt x="550" y="519"/>
                  </a:lnTo>
                  <a:lnTo>
                    <a:pt x="555" y="514"/>
                  </a:lnTo>
                  <a:lnTo>
                    <a:pt x="560" y="512"/>
                  </a:lnTo>
                  <a:lnTo>
                    <a:pt x="566" y="510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9" y="510"/>
                  </a:lnTo>
                  <a:lnTo>
                    <a:pt x="585" y="512"/>
                  </a:lnTo>
                  <a:lnTo>
                    <a:pt x="590" y="514"/>
                  </a:lnTo>
                  <a:lnTo>
                    <a:pt x="595" y="519"/>
                  </a:lnTo>
                  <a:lnTo>
                    <a:pt x="599" y="523"/>
                  </a:lnTo>
                  <a:lnTo>
                    <a:pt x="602" y="528"/>
                  </a:lnTo>
                  <a:lnTo>
                    <a:pt x="603" y="535"/>
                  </a:lnTo>
                  <a:lnTo>
                    <a:pt x="604" y="541"/>
                  </a:lnTo>
                  <a:lnTo>
                    <a:pt x="604" y="541"/>
                  </a:lnTo>
                  <a:lnTo>
                    <a:pt x="603" y="547"/>
                  </a:lnTo>
                  <a:lnTo>
                    <a:pt x="602" y="554"/>
                  </a:lnTo>
                  <a:lnTo>
                    <a:pt x="599" y="559"/>
                  </a:lnTo>
                  <a:lnTo>
                    <a:pt x="595" y="564"/>
                  </a:lnTo>
                  <a:lnTo>
                    <a:pt x="590" y="568"/>
                  </a:lnTo>
                  <a:lnTo>
                    <a:pt x="585" y="570"/>
                  </a:lnTo>
                  <a:lnTo>
                    <a:pt x="579" y="572"/>
                  </a:lnTo>
                  <a:lnTo>
                    <a:pt x="572" y="573"/>
                  </a:lnTo>
                  <a:lnTo>
                    <a:pt x="572" y="573"/>
                  </a:lnTo>
                  <a:close/>
                  <a:moveTo>
                    <a:pt x="826" y="318"/>
                  </a:moveTo>
                  <a:lnTo>
                    <a:pt x="826" y="318"/>
                  </a:lnTo>
                  <a:lnTo>
                    <a:pt x="820" y="318"/>
                  </a:lnTo>
                  <a:lnTo>
                    <a:pt x="815" y="316"/>
                  </a:lnTo>
                  <a:lnTo>
                    <a:pt x="809" y="313"/>
                  </a:lnTo>
                  <a:lnTo>
                    <a:pt x="804" y="309"/>
                  </a:lnTo>
                  <a:lnTo>
                    <a:pt x="801" y="304"/>
                  </a:lnTo>
                  <a:lnTo>
                    <a:pt x="797" y="299"/>
                  </a:lnTo>
                  <a:lnTo>
                    <a:pt x="795" y="293"/>
                  </a:lnTo>
                  <a:lnTo>
                    <a:pt x="795" y="287"/>
                  </a:lnTo>
                  <a:lnTo>
                    <a:pt x="795" y="287"/>
                  </a:lnTo>
                  <a:lnTo>
                    <a:pt x="795" y="280"/>
                  </a:lnTo>
                  <a:lnTo>
                    <a:pt x="797" y="274"/>
                  </a:lnTo>
                  <a:lnTo>
                    <a:pt x="801" y="269"/>
                  </a:lnTo>
                  <a:lnTo>
                    <a:pt x="804" y="264"/>
                  </a:lnTo>
                  <a:lnTo>
                    <a:pt x="809" y="260"/>
                  </a:lnTo>
                  <a:lnTo>
                    <a:pt x="815" y="258"/>
                  </a:lnTo>
                  <a:lnTo>
                    <a:pt x="820" y="256"/>
                  </a:lnTo>
                  <a:lnTo>
                    <a:pt x="826" y="255"/>
                  </a:lnTo>
                  <a:lnTo>
                    <a:pt x="826" y="255"/>
                  </a:lnTo>
                  <a:lnTo>
                    <a:pt x="833" y="256"/>
                  </a:lnTo>
                  <a:lnTo>
                    <a:pt x="839" y="258"/>
                  </a:lnTo>
                  <a:lnTo>
                    <a:pt x="845" y="260"/>
                  </a:lnTo>
                  <a:lnTo>
                    <a:pt x="849" y="264"/>
                  </a:lnTo>
                  <a:lnTo>
                    <a:pt x="853" y="269"/>
                  </a:lnTo>
                  <a:lnTo>
                    <a:pt x="856" y="274"/>
                  </a:lnTo>
                  <a:lnTo>
                    <a:pt x="858" y="280"/>
                  </a:lnTo>
                  <a:lnTo>
                    <a:pt x="859" y="287"/>
                  </a:lnTo>
                  <a:lnTo>
                    <a:pt x="859" y="287"/>
                  </a:lnTo>
                  <a:lnTo>
                    <a:pt x="858" y="293"/>
                  </a:lnTo>
                  <a:lnTo>
                    <a:pt x="856" y="299"/>
                  </a:lnTo>
                  <a:lnTo>
                    <a:pt x="853" y="304"/>
                  </a:lnTo>
                  <a:lnTo>
                    <a:pt x="849" y="309"/>
                  </a:lnTo>
                  <a:lnTo>
                    <a:pt x="845" y="313"/>
                  </a:lnTo>
                  <a:lnTo>
                    <a:pt x="839" y="316"/>
                  </a:lnTo>
                  <a:lnTo>
                    <a:pt x="833" y="318"/>
                  </a:lnTo>
                  <a:lnTo>
                    <a:pt x="826" y="318"/>
                  </a:lnTo>
                  <a:lnTo>
                    <a:pt x="826" y="318"/>
                  </a:lnTo>
                  <a:close/>
                  <a:moveTo>
                    <a:pt x="191" y="954"/>
                  </a:moveTo>
                  <a:lnTo>
                    <a:pt x="191" y="954"/>
                  </a:lnTo>
                  <a:lnTo>
                    <a:pt x="185" y="955"/>
                  </a:lnTo>
                  <a:lnTo>
                    <a:pt x="178" y="957"/>
                  </a:lnTo>
                  <a:lnTo>
                    <a:pt x="173" y="959"/>
                  </a:lnTo>
                  <a:lnTo>
                    <a:pt x="169" y="964"/>
                  </a:lnTo>
                  <a:lnTo>
                    <a:pt x="164" y="968"/>
                  </a:lnTo>
                  <a:lnTo>
                    <a:pt x="161" y="973"/>
                  </a:lnTo>
                  <a:lnTo>
                    <a:pt x="160" y="980"/>
                  </a:lnTo>
                  <a:lnTo>
                    <a:pt x="159" y="986"/>
                  </a:lnTo>
                  <a:lnTo>
                    <a:pt x="159" y="986"/>
                  </a:lnTo>
                  <a:lnTo>
                    <a:pt x="160" y="993"/>
                  </a:lnTo>
                  <a:lnTo>
                    <a:pt x="161" y="999"/>
                  </a:lnTo>
                  <a:lnTo>
                    <a:pt x="164" y="1005"/>
                  </a:lnTo>
                  <a:lnTo>
                    <a:pt x="169" y="1009"/>
                  </a:lnTo>
                  <a:lnTo>
                    <a:pt x="173" y="1013"/>
                  </a:lnTo>
                  <a:lnTo>
                    <a:pt x="178" y="1015"/>
                  </a:lnTo>
                  <a:lnTo>
                    <a:pt x="185" y="1017"/>
                  </a:lnTo>
                  <a:lnTo>
                    <a:pt x="191" y="1018"/>
                  </a:lnTo>
                  <a:lnTo>
                    <a:pt x="191" y="1018"/>
                  </a:lnTo>
                  <a:lnTo>
                    <a:pt x="198" y="1017"/>
                  </a:lnTo>
                  <a:lnTo>
                    <a:pt x="203" y="1015"/>
                  </a:lnTo>
                  <a:lnTo>
                    <a:pt x="208" y="1013"/>
                  </a:lnTo>
                  <a:lnTo>
                    <a:pt x="214" y="1009"/>
                  </a:lnTo>
                  <a:lnTo>
                    <a:pt x="217" y="1005"/>
                  </a:lnTo>
                  <a:lnTo>
                    <a:pt x="220" y="999"/>
                  </a:lnTo>
                  <a:lnTo>
                    <a:pt x="222" y="993"/>
                  </a:lnTo>
                  <a:lnTo>
                    <a:pt x="222" y="986"/>
                  </a:lnTo>
                  <a:lnTo>
                    <a:pt x="222" y="986"/>
                  </a:lnTo>
                  <a:lnTo>
                    <a:pt x="222" y="980"/>
                  </a:lnTo>
                  <a:lnTo>
                    <a:pt x="220" y="973"/>
                  </a:lnTo>
                  <a:lnTo>
                    <a:pt x="217" y="968"/>
                  </a:lnTo>
                  <a:lnTo>
                    <a:pt x="214" y="964"/>
                  </a:lnTo>
                  <a:lnTo>
                    <a:pt x="208" y="959"/>
                  </a:lnTo>
                  <a:lnTo>
                    <a:pt x="203" y="957"/>
                  </a:lnTo>
                  <a:lnTo>
                    <a:pt x="198" y="955"/>
                  </a:lnTo>
                  <a:lnTo>
                    <a:pt x="191" y="954"/>
                  </a:lnTo>
                  <a:lnTo>
                    <a:pt x="191" y="954"/>
                  </a:lnTo>
                  <a:close/>
                  <a:moveTo>
                    <a:pt x="350" y="954"/>
                  </a:moveTo>
                  <a:lnTo>
                    <a:pt x="350" y="954"/>
                  </a:lnTo>
                  <a:lnTo>
                    <a:pt x="344" y="955"/>
                  </a:lnTo>
                  <a:lnTo>
                    <a:pt x="337" y="957"/>
                  </a:lnTo>
                  <a:lnTo>
                    <a:pt x="332" y="959"/>
                  </a:lnTo>
                  <a:lnTo>
                    <a:pt x="328" y="964"/>
                  </a:lnTo>
                  <a:lnTo>
                    <a:pt x="323" y="968"/>
                  </a:lnTo>
                  <a:lnTo>
                    <a:pt x="321" y="973"/>
                  </a:lnTo>
                  <a:lnTo>
                    <a:pt x="319" y="980"/>
                  </a:lnTo>
                  <a:lnTo>
                    <a:pt x="318" y="986"/>
                  </a:lnTo>
                  <a:lnTo>
                    <a:pt x="318" y="986"/>
                  </a:lnTo>
                  <a:lnTo>
                    <a:pt x="319" y="993"/>
                  </a:lnTo>
                  <a:lnTo>
                    <a:pt x="321" y="999"/>
                  </a:lnTo>
                  <a:lnTo>
                    <a:pt x="323" y="1005"/>
                  </a:lnTo>
                  <a:lnTo>
                    <a:pt x="328" y="1009"/>
                  </a:lnTo>
                  <a:lnTo>
                    <a:pt x="332" y="1013"/>
                  </a:lnTo>
                  <a:lnTo>
                    <a:pt x="337" y="1015"/>
                  </a:lnTo>
                  <a:lnTo>
                    <a:pt x="344" y="1017"/>
                  </a:lnTo>
                  <a:lnTo>
                    <a:pt x="350" y="1018"/>
                  </a:lnTo>
                  <a:lnTo>
                    <a:pt x="350" y="1018"/>
                  </a:lnTo>
                  <a:lnTo>
                    <a:pt x="356" y="1017"/>
                  </a:lnTo>
                  <a:lnTo>
                    <a:pt x="362" y="1015"/>
                  </a:lnTo>
                  <a:lnTo>
                    <a:pt x="367" y="1013"/>
                  </a:lnTo>
                  <a:lnTo>
                    <a:pt x="373" y="1009"/>
                  </a:lnTo>
                  <a:lnTo>
                    <a:pt x="376" y="1005"/>
                  </a:lnTo>
                  <a:lnTo>
                    <a:pt x="379" y="999"/>
                  </a:lnTo>
                  <a:lnTo>
                    <a:pt x="381" y="993"/>
                  </a:lnTo>
                  <a:lnTo>
                    <a:pt x="381" y="986"/>
                  </a:lnTo>
                  <a:lnTo>
                    <a:pt x="381" y="986"/>
                  </a:lnTo>
                  <a:lnTo>
                    <a:pt x="381" y="980"/>
                  </a:lnTo>
                  <a:lnTo>
                    <a:pt x="379" y="973"/>
                  </a:lnTo>
                  <a:lnTo>
                    <a:pt x="376" y="968"/>
                  </a:lnTo>
                  <a:lnTo>
                    <a:pt x="373" y="964"/>
                  </a:lnTo>
                  <a:lnTo>
                    <a:pt x="367" y="959"/>
                  </a:lnTo>
                  <a:lnTo>
                    <a:pt x="362" y="957"/>
                  </a:lnTo>
                  <a:lnTo>
                    <a:pt x="356" y="955"/>
                  </a:lnTo>
                  <a:lnTo>
                    <a:pt x="350" y="954"/>
                  </a:lnTo>
                  <a:lnTo>
                    <a:pt x="350" y="954"/>
                  </a:lnTo>
                  <a:close/>
                  <a:moveTo>
                    <a:pt x="509" y="954"/>
                  </a:moveTo>
                  <a:lnTo>
                    <a:pt x="509" y="954"/>
                  </a:lnTo>
                  <a:lnTo>
                    <a:pt x="502" y="955"/>
                  </a:lnTo>
                  <a:lnTo>
                    <a:pt x="496" y="957"/>
                  </a:lnTo>
                  <a:lnTo>
                    <a:pt x="491" y="959"/>
                  </a:lnTo>
                  <a:lnTo>
                    <a:pt x="486" y="964"/>
                  </a:lnTo>
                  <a:lnTo>
                    <a:pt x="482" y="968"/>
                  </a:lnTo>
                  <a:lnTo>
                    <a:pt x="480" y="973"/>
                  </a:lnTo>
                  <a:lnTo>
                    <a:pt x="478" y="980"/>
                  </a:lnTo>
                  <a:lnTo>
                    <a:pt x="477" y="986"/>
                  </a:lnTo>
                  <a:lnTo>
                    <a:pt x="477" y="986"/>
                  </a:lnTo>
                  <a:lnTo>
                    <a:pt x="478" y="993"/>
                  </a:lnTo>
                  <a:lnTo>
                    <a:pt x="480" y="999"/>
                  </a:lnTo>
                  <a:lnTo>
                    <a:pt x="482" y="1005"/>
                  </a:lnTo>
                  <a:lnTo>
                    <a:pt x="486" y="1009"/>
                  </a:lnTo>
                  <a:lnTo>
                    <a:pt x="491" y="1013"/>
                  </a:lnTo>
                  <a:lnTo>
                    <a:pt x="496" y="1015"/>
                  </a:lnTo>
                  <a:lnTo>
                    <a:pt x="502" y="1017"/>
                  </a:lnTo>
                  <a:lnTo>
                    <a:pt x="509" y="1018"/>
                  </a:lnTo>
                  <a:lnTo>
                    <a:pt x="509" y="1018"/>
                  </a:lnTo>
                  <a:lnTo>
                    <a:pt x="515" y="1017"/>
                  </a:lnTo>
                  <a:lnTo>
                    <a:pt x="522" y="1015"/>
                  </a:lnTo>
                  <a:lnTo>
                    <a:pt x="527" y="1013"/>
                  </a:lnTo>
                  <a:lnTo>
                    <a:pt x="531" y="1009"/>
                  </a:lnTo>
                  <a:lnTo>
                    <a:pt x="536" y="1005"/>
                  </a:lnTo>
                  <a:lnTo>
                    <a:pt x="538" y="999"/>
                  </a:lnTo>
                  <a:lnTo>
                    <a:pt x="540" y="993"/>
                  </a:lnTo>
                  <a:lnTo>
                    <a:pt x="541" y="986"/>
                  </a:lnTo>
                  <a:lnTo>
                    <a:pt x="541" y="986"/>
                  </a:lnTo>
                  <a:lnTo>
                    <a:pt x="540" y="980"/>
                  </a:lnTo>
                  <a:lnTo>
                    <a:pt x="538" y="973"/>
                  </a:lnTo>
                  <a:lnTo>
                    <a:pt x="536" y="968"/>
                  </a:lnTo>
                  <a:lnTo>
                    <a:pt x="531" y="964"/>
                  </a:lnTo>
                  <a:lnTo>
                    <a:pt x="527" y="959"/>
                  </a:lnTo>
                  <a:lnTo>
                    <a:pt x="522" y="957"/>
                  </a:lnTo>
                  <a:lnTo>
                    <a:pt x="515" y="955"/>
                  </a:lnTo>
                  <a:lnTo>
                    <a:pt x="509" y="954"/>
                  </a:lnTo>
                  <a:lnTo>
                    <a:pt x="509" y="954"/>
                  </a:lnTo>
                  <a:close/>
                  <a:moveTo>
                    <a:pt x="668" y="954"/>
                  </a:moveTo>
                  <a:lnTo>
                    <a:pt x="668" y="954"/>
                  </a:lnTo>
                  <a:lnTo>
                    <a:pt x="661" y="955"/>
                  </a:lnTo>
                  <a:lnTo>
                    <a:pt x="656" y="957"/>
                  </a:lnTo>
                  <a:lnTo>
                    <a:pt x="650" y="959"/>
                  </a:lnTo>
                  <a:lnTo>
                    <a:pt x="645" y="964"/>
                  </a:lnTo>
                  <a:lnTo>
                    <a:pt x="642" y="968"/>
                  </a:lnTo>
                  <a:lnTo>
                    <a:pt x="639" y="973"/>
                  </a:lnTo>
                  <a:lnTo>
                    <a:pt x="637" y="980"/>
                  </a:lnTo>
                  <a:lnTo>
                    <a:pt x="637" y="986"/>
                  </a:lnTo>
                  <a:lnTo>
                    <a:pt x="637" y="986"/>
                  </a:lnTo>
                  <a:lnTo>
                    <a:pt x="637" y="993"/>
                  </a:lnTo>
                  <a:lnTo>
                    <a:pt x="639" y="999"/>
                  </a:lnTo>
                  <a:lnTo>
                    <a:pt x="642" y="1005"/>
                  </a:lnTo>
                  <a:lnTo>
                    <a:pt x="645" y="1009"/>
                  </a:lnTo>
                  <a:lnTo>
                    <a:pt x="650" y="1013"/>
                  </a:lnTo>
                  <a:lnTo>
                    <a:pt x="656" y="1015"/>
                  </a:lnTo>
                  <a:lnTo>
                    <a:pt x="661" y="1017"/>
                  </a:lnTo>
                  <a:lnTo>
                    <a:pt x="668" y="1018"/>
                  </a:lnTo>
                  <a:lnTo>
                    <a:pt x="668" y="1018"/>
                  </a:lnTo>
                  <a:lnTo>
                    <a:pt x="674" y="1017"/>
                  </a:lnTo>
                  <a:lnTo>
                    <a:pt x="681" y="1015"/>
                  </a:lnTo>
                  <a:lnTo>
                    <a:pt x="686" y="1013"/>
                  </a:lnTo>
                  <a:lnTo>
                    <a:pt x="690" y="1009"/>
                  </a:lnTo>
                  <a:lnTo>
                    <a:pt x="694" y="1005"/>
                  </a:lnTo>
                  <a:lnTo>
                    <a:pt x="698" y="999"/>
                  </a:lnTo>
                  <a:lnTo>
                    <a:pt x="699" y="993"/>
                  </a:lnTo>
                  <a:lnTo>
                    <a:pt x="700" y="986"/>
                  </a:lnTo>
                  <a:lnTo>
                    <a:pt x="700" y="986"/>
                  </a:lnTo>
                  <a:lnTo>
                    <a:pt x="699" y="980"/>
                  </a:lnTo>
                  <a:lnTo>
                    <a:pt x="698" y="973"/>
                  </a:lnTo>
                  <a:lnTo>
                    <a:pt x="694" y="968"/>
                  </a:lnTo>
                  <a:lnTo>
                    <a:pt x="690" y="964"/>
                  </a:lnTo>
                  <a:lnTo>
                    <a:pt x="686" y="959"/>
                  </a:lnTo>
                  <a:lnTo>
                    <a:pt x="681" y="957"/>
                  </a:lnTo>
                  <a:lnTo>
                    <a:pt x="674" y="955"/>
                  </a:lnTo>
                  <a:lnTo>
                    <a:pt x="668" y="954"/>
                  </a:lnTo>
                  <a:lnTo>
                    <a:pt x="668" y="954"/>
                  </a:lnTo>
                  <a:close/>
                  <a:moveTo>
                    <a:pt x="826" y="954"/>
                  </a:moveTo>
                  <a:lnTo>
                    <a:pt x="826" y="954"/>
                  </a:lnTo>
                  <a:lnTo>
                    <a:pt x="820" y="955"/>
                  </a:lnTo>
                  <a:lnTo>
                    <a:pt x="815" y="957"/>
                  </a:lnTo>
                  <a:lnTo>
                    <a:pt x="809" y="959"/>
                  </a:lnTo>
                  <a:lnTo>
                    <a:pt x="804" y="964"/>
                  </a:lnTo>
                  <a:lnTo>
                    <a:pt x="801" y="968"/>
                  </a:lnTo>
                  <a:lnTo>
                    <a:pt x="797" y="973"/>
                  </a:lnTo>
                  <a:lnTo>
                    <a:pt x="795" y="980"/>
                  </a:lnTo>
                  <a:lnTo>
                    <a:pt x="795" y="986"/>
                  </a:lnTo>
                  <a:lnTo>
                    <a:pt x="795" y="986"/>
                  </a:lnTo>
                  <a:lnTo>
                    <a:pt x="795" y="993"/>
                  </a:lnTo>
                  <a:lnTo>
                    <a:pt x="797" y="999"/>
                  </a:lnTo>
                  <a:lnTo>
                    <a:pt x="801" y="1005"/>
                  </a:lnTo>
                  <a:lnTo>
                    <a:pt x="804" y="1009"/>
                  </a:lnTo>
                  <a:lnTo>
                    <a:pt x="809" y="1013"/>
                  </a:lnTo>
                  <a:lnTo>
                    <a:pt x="815" y="1015"/>
                  </a:lnTo>
                  <a:lnTo>
                    <a:pt x="820" y="1017"/>
                  </a:lnTo>
                  <a:lnTo>
                    <a:pt x="826" y="1018"/>
                  </a:lnTo>
                  <a:lnTo>
                    <a:pt x="826" y="1018"/>
                  </a:lnTo>
                  <a:lnTo>
                    <a:pt x="833" y="1017"/>
                  </a:lnTo>
                  <a:lnTo>
                    <a:pt x="839" y="1015"/>
                  </a:lnTo>
                  <a:lnTo>
                    <a:pt x="845" y="1013"/>
                  </a:lnTo>
                  <a:lnTo>
                    <a:pt x="849" y="1009"/>
                  </a:lnTo>
                  <a:lnTo>
                    <a:pt x="853" y="1005"/>
                  </a:lnTo>
                  <a:lnTo>
                    <a:pt x="856" y="999"/>
                  </a:lnTo>
                  <a:lnTo>
                    <a:pt x="858" y="993"/>
                  </a:lnTo>
                  <a:lnTo>
                    <a:pt x="859" y="986"/>
                  </a:lnTo>
                  <a:lnTo>
                    <a:pt x="859" y="986"/>
                  </a:lnTo>
                  <a:lnTo>
                    <a:pt x="858" y="980"/>
                  </a:lnTo>
                  <a:lnTo>
                    <a:pt x="856" y="973"/>
                  </a:lnTo>
                  <a:lnTo>
                    <a:pt x="853" y="968"/>
                  </a:lnTo>
                  <a:lnTo>
                    <a:pt x="849" y="964"/>
                  </a:lnTo>
                  <a:lnTo>
                    <a:pt x="845" y="959"/>
                  </a:lnTo>
                  <a:lnTo>
                    <a:pt x="839" y="957"/>
                  </a:lnTo>
                  <a:lnTo>
                    <a:pt x="833" y="955"/>
                  </a:lnTo>
                  <a:lnTo>
                    <a:pt x="826" y="954"/>
                  </a:lnTo>
                  <a:lnTo>
                    <a:pt x="826" y="954"/>
                  </a:lnTo>
                  <a:close/>
                  <a:moveTo>
                    <a:pt x="986" y="954"/>
                  </a:moveTo>
                  <a:lnTo>
                    <a:pt x="986" y="954"/>
                  </a:lnTo>
                  <a:lnTo>
                    <a:pt x="980" y="955"/>
                  </a:lnTo>
                  <a:lnTo>
                    <a:pt x="973" y="957"/>
                  </a:lnTo>
                  <a:lnTo>
                    <a:pt x="968" y="959"/>
                  </a:lnTo>
                  <a:lnTo>
                    <a:pt x="964" y="964"/>
                  </a:lnTo>
                  <a:lnTo>
                    <a:pt x="959" y="968"/>
                  </a:lnTo>
                  <a:lnTo>
                    <a:pt x="956" y="973"/>
                  </a:lnTo>
                  <a:lnTo>
                    <a:pt x="955" y="980"/>
                  </a:lnTo>
                  <a:lnTo>
                    <a:pt x="954" y="986"/>
                  </a:lnTo>
                  <a:lnTo>
                    <a:pt x="954" y="986"/>
                  </a:lnTo>
                  <a:lnTo>
                    <a:pt x="955" y="993"/>
                  </a:lnTo>
                  <a:lnTo>
                    <a:pt x="956" y="999"/>
                  </a:lnTo>
                  <a:lnTo>
                    <a:pt x="959" y="1005"/>
                  </a:lnTo>
                  <a:lnTo>
                    <a:pt x="964" y="1009"/>
                  </a:lnTo>
                  <a:lnTo>
                    <a:pt x="968" y="1013"/>
                  </a:lnTo>
                  <a:lnTo>
                    <a:pt x="973" y="1015"/>
                  </a:lnTo>
                  <a:lnTo>
                    <a:pt x="980" y="1017"/>
                  </a:lnTo>
                  <a:lnTo>
                    <a:pt x="986" y="1018"/>
                  </a:lnTo>
                  <a:lnTo>
                    <a:pt x="986" y="1018"/>
                  </a:lnTo>
                  <a:lnTo>
                    <a:pt x="993" y="1017"/>
                  </a:lnTo>
                  <a:lnTo>
                    <a:pt x="998" y="1015"/>
                  </a:lnTo>
                  <a:lnTo>
                    <a:pt x="1003" y="1013"/>
                  </a:lnTo>
                  <a:lnTo>
                    <a:pt x="1009" y="1009"/>
                  </a:lnTo>
                  <a:lnTo>
                    <a:pt x="1012" y="1005"/>
                  </a:lnTo>
                  <a:lnTo>
                    <a:pt x="1015" y="999"/>
                  </a:lnTo>
                  <a:lnTo>
                    <a:pt x="1017" y="993"/>
                  </a:lnTo>
                  <a:lnTo>
                    <a:pt x="1017" y="986"/>
                  </a:lnTo>
                  <a:lnTo>
                    <a:pt x="1017" y="986"/>
                  </a:lnTo>
                  <a:lnTo>
                    <a:pt x="1017" y="980"/>
                  </a:lnTo>
                  <a:lnTo>
                    <a:pt x="1015" y="973"/>
                  </a:lnTo>
                  <a:lnTo>
                    <a:pt x="1012" y="968"/>
                  </a:lnTo>
                  <a:lnTo>
                    <a:pt x="1009" y="964"/>
                  </a:lnTo>
                  <a:lnTo>
                    <a:pt x="1003" y="959"/>
                  </a:lnTo>
                  <a:lnTo>
                    <a:pt x="998" y="957"/>
                  </a:lnTo>
                  <a:lnTo>
                    <a:pt x="993" y="955"/>
                  </a:lnTo>
                  <a:lnTo>
                    <a:pt x="986" y="954"/>
                  </a:lnTo>
                  <a:lnTo>
                    <a:pt x="986" y="954"/>
                  </a:lnTo>
                  <a:close/>
                  <a:moveTo>
                    <a:pt x="31" y="859"/>
                  </a:moveTo>
                  <a:lnTo>
                    <a:pt x="31" y="859"/>
                  </a:lnTo>
                  <a:lnTo>
                    <a:pt x="38" y="859"/>
                  </a:lnTo>
                  <a:lnTo>
                    <a:pt x="44" y="856"/>
                  </a:lnTo>
                  <a:lnTo>
                    <a:pt x="50" y="853"/>
                  </a:lnTo>
                  <a:lnTo>
                    <a:pt x="54" y="850"/>
                  </a:lnTo>
                  <a:lnTo>
                    <a:pt x="58" y="845"/>
                  </a:lnTo>
                  <a:lnTo>
                    <a:pt x="61" y="839"/>
                  </a:lnTo>
                  <a:lnTo>
                    <a:pt x="63" y="834"/>
                  </a:lnTo>
                  <a:lnTo>
                    <a:pt x="64" y="828"/>
                  </a:lnTo>
                  <a:lnTo>
                    <a:pt x="64" y="828"/>
                  </a:lnTo>
                  <a:lnTo>
                    <a:pt x="63" y="821"/>
                  </a:lnTo>
                  <a:lnTo>
                    <a:pt x="61" y="815"/>
                  </a:lnTo>
                  <a:lnTo>
                    <a:pt x="58" y="809"/>
                  </a:lnTo>
                  <a:lnTo>
                    <a:pt x="54" y="805"/>
                  </a:lnTo>
                  <a:lnTo>
                    <a:pt x="50" y="801"/>
                  </a:lnTo>
                  <a:lnTo>
                    <a:pt x="44" y="797"/>
                  </a:lnTo>
                  <a:lnTo>
                    <a:pt x="38" y="796"/>
                  </a:lnTo>
                  <a:lnTo>
                    <a:pt x="31" y="795"/>
                  </a:lnTo>
                  <a:lnTo>
                    <a:pt x="31" y="795"/>
                  </a:lnTo>
                  <a:lnTo>
                    <a:pt x="25" y="796"/>
                  </a:lnTo>
                  <a:lnTo>
                    <a:pt x="20" y="797"/>
                  </a:lnTo>
                  <a:lnTo>
                    <a:pt x="14" y="801"/>
                  </a:lnTo>
                  <a:lnTo>
                    <a:pt x="9" y="805"/>
                  </a:lnTo>
                  <a:lnTo>
                    <a:pt x="6" y="809"/>
                  </a:lnTo>
                  <a:lnTo>
                    <a:pt x="2" y="815"/>
                  </a:lnTo>
                  <a:lnTo>
                    <a:pt x="0" y="821"/>
                  </a:lnTo>
                  <a:lnTo>
                    <a:pt x="0" y="828"/>
                  </a:lnTo>
                  <a:lnTo>
                    <a:pt x="0" y="828"/>
                  </a:lnTo>
                  <a:lnTo>
                    <a:pt x="0" y="834"/>
                  </a:lnTo>
                  <a:lnTo>
                    <a:pt x="2" y="839"/>
                  </a:lnTo>
                  <a:lnTo>
                    <a:pt x="6" y="845"/>
                  </a:lnTo>
                  <a:lnTo>
                    <a:pt x="9" y="850"/>
                  </a:lnTo>
                  <a:lnTo>
                    <a:pt x="14" y="853"/>
                  </a:lnTo>
                  <a:lnTo>
                    <a:pt x="20" y="856"/>
                  </a:lnTo>
                  <a:lnTo>
                    <a:pt x="25" y="859"/>
                  </a:lnTo>
                  <a:lnTo>
                    <a:pt x="31" y="859"/>
                  </a:lnTo>
                  <a:lnTo>
                    <a:pt x="31" y="859"/>
                  </a:lnTo>
                  <a:close/>
                  <a:moveTo>
                    <a:pt x="31" y="700"/>
                  </a:moveTo>
                  <a:lnTo>
                    <a:pt x="31" y="700"/>
                  </a:lnTo>
                  <a:lnTo>
                    <a:pt x="38" y="700"/>
                  </a:lnTo>
                  <a:lnTo>
                    <a:pt x="44" y="698"/>
                  </a:lnTo>
                  <a:lnTo>
                    <a:pt x="50" y="694"/>
                  </a:lnTo>
                  <a:lnTo>
                    <a:pt x="54" y="691"/>
                  </a:lnTo>
                  <a:lnTo>
                    <a:pt x="58" y="686"/>
                  </a:lnTo>
                  <a:lnTo>
                    <a:pt x="61" y="681"/>
                  </a:lnTo>
                  <a:lnTo>
                    <a:pt x="63" y="675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63" y="662"/>
                  </a:lnTo>
                  <a:lnTo>
                    <a:pt x="61" y="656"/>
                  </a:lnTo>
                  <a:lnTo>
                    <a:pt x="58" y="650"/>
                  </a:lnTo>
                  <a:lnTo>
                    <a:pt x="54" y="646"/>
                  </a:lnTo>
                  <a:lnTo>
                    <a:pt x="50" y="642"/>
                  </a:lnTo>
                  <a:lnTo>
                    <a:pt x="44" y="639"/>
                  </a:lnTo>
                  <a:lnTo>
                    <a:pt x="38" y="638"/>
                  </a:lnTo>
                  <a:lnTo>
                    <a:pt x="31" y="637"/>
                  </a:lnTo>
                  <a:lnTo>
                    <a:pt x="31" y="637"/>
                  </a:lnTo>
                  <a:lnTo>
                    <a:pt x="25" y="638"/>
                  </a:lnTo>
                  <a:lnTo>
                    <a:pt x="20" y="639"/>
                  </a:lnTo>
                  <a:lnTo>
                    <a:pt x="14" y="642"/>
                  </a:lnTo>
                  <a:lnTo>
                    <a:pt x="9" y="646"/>
                  </a:lnTo>
                  <a:lnTo>
                    <a:pt x="6" y="650"/>
                  </a:lnTo>
                  <a:lnTo>
                    <a:pt x="2" y="656"/>
                  </a:lnTo>
                  <a:lnTo>
                    <a:pt x="0" y="662"/>
                  </a:lnTo>
                  <a:lnTo>
                    <a:pt x="0" y="669"/>
                  </a:lnTo>
                  <a:lnTo>
                    <a:pt x="0" y="669"/>
                  </a:lnTo>
                  <a:lnTo>
                    <a:pt x="0" y="675"/>
                  </a:lnTo>
                  <a:lnTo>
                    <a:pt x="2" y="681"/>
                  </a:lnTo>
                  <a:lnTo>
                    <a:pt x="6" y="686"/>
                  </a:lnTo>
                  <a:lnTo>
                    <a:pt x="9" y="691"/>
                  </a:lnTo>
                  <a:lnTo>
                    <a:pt x="14" y="694"/>
                  </a:lnTo>
                  <a:lnTo>
                    <a:pt x="20" y="698"/>
                  </a:lnTo>
                  <a:lnTo>
                    <a:pt x="25" y="700"/>
                  </a:lnTo>
                  <a:lnTo>
                    <a:pt x="31" y="700"/>
                  </a:lnTo>
                  <a:lnTo>
                    <a:pt x="31" y="700"/>
                  </a:lnTo>
                  <a:close/>
                  <a:moveTo>
                    <a:pt x="31" y="541"/>
                  </a:moveTo>
                  <a:lnTo>
                    <a:pt x="31" y="541"/>
                  </a:lnTo>
                  <a:lnTo>
                    <a:pt x="38" y="540"/>
                  </a:lnTo>
                  <a:lnTo>
                    <a:pt x="44" y="539"/>
                  </a:lnTo>
                  <a:lnTo>
                    <a:pt x="50" y="536"/>
                  </a:lnTo>
                  <a:lnTo>
                    <a:pt x="54" y="531"/>
                  </a:lnTo>
                  <a:lnTo>
                    <a:pt x="58" y="527"/>
                  </a:lnTo>
                  <a:lnTo>
                    <a:pt x="61" y="522"/>
                  </a:lnTo>
                  <a:lnTo>
                    <a:pt x="63" y="515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3" y="502"/>
                  </a:lnTo>
                  <a:lnTo>
                    <a:pt x="61" y="497"/>
                  </a:lnTo>
                  <a:lnTo>
                    <a:pt x="58" y="492"/>
                  </a:lnTo>
                  <a:lnTo>
                    <a:pt x="54" y="486"/>
                  </a:lnTo>
                  <a:lnTo>
                    <a:pt x="50" y="483"/>
                  </a:lnTo>
                  <a:lnTo>
                    <a:pt x="44" y="480"/>
                  </a:lnTo>
                  <a:lnTo>
                    <a:pt x="38" y="478"/>
                  </a:lnTo>
                  <a:lnTo>
                    <a:pt x="31" y="478"/>
                  </a:lnTo>
                  <a:lnTo>
                    <a:pt x="31" y="478"/>
                  </a:lnTo>
                  <a:lnTo>
                    <a:pt x="25" y="478"/>
                  </a:lnTo>
                  <a:lnTo>
                    <a:pt x="20" y="480"/>
                  </a:lnTo>
                  <a:lnTo>
                    <a:pt x="14" y="483"/>
                  </a:lnTo>
                  <a:lnTo>
                    <a:pt x="9" y="486"/>
                  </a:lnTo>
                  <a:lnTo>
                    <a:pt x="6" y="492"/>
                  </a:lnTo>
                  <a:lnTo>
                    <a:pt x="2" y="497"/>
                  </a:lnTo>
                  <a:lnTo>
                    <a:pt x="0" y="502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15"/>
                  </a:lnTo>
                  <a:lnTo>
                    <a:pt x="2" y="522"/>
                  </a:lnTo>
                  <a:lnTo>
                    <a:pt x="6" y="527"/>
                  </a:lnTo>
                  <a:lnTo>
                    <a:pt x="9" y="531"/>
                  </a:lnTo>
                  <a:lnTo>
                    <a:pt x="14" y="536"/>
                  </a:lnTo>
                  <a:lnTo>
                    <a:pt x="20" y="539"/>
                  </a:lnTo>
                  <a:lnTo>
                    <a:pt x="25" y="540"/>
                  </a:lnTo>
                  <a:lnTo>
                    <a:pt x="31" y="541"/>
                  </a:lnTo>
                  <a:lnTo>
                    <a:pt x="31" y="541"/>
                  </a:lnTo>
                  <a:close/>
                  <a:moveTo>
                    <a:pt x="31" y="382"/>
                  </a:moveTo>
                  <a:lnTo>
                    <a:pt x="31" y="382"/>
                  </a:lnTo>
                  <a:lnTo>
                    <a:pt x="38" y="381"/>
                  </a:lnTo>
                  <a:lnTo>
                    <a:pt x="44" y="379"/>
                  </a:lnTo>
                  <a:lnTo>
                    <a:pt x="50" y="377"/>
                  </a:lnTo>
                  <a:lnTo>
                    <a:pt x="54" y="373"/>
                  </a:lnTo>
                  <a:lnTo>
                    <a:pt x="58" y="368"/>
                  </a:lnTo>
                  <a:lnTo>
                    <a:pt x="61" y="363"/>
                  </a:lnTo>
                  <a:lnTo>
                    <a:pt x="63" y="357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3" y="344"/>
                  </a:lnTo>
                  <a:lnTo>
                    <a:pt x="61" y="338"/>
                  </a:lnTo>
                  <a:lnTo>
                    <a:pt x="58" y="333"/>
                  </a:lnTo>
                  <a:lnTo>
                    <a:pt x="54" y="328"/>
                  </a:lnTo>
                  <a:lnTo>
                    <a:pt x="50" y="324"/>
                  </a:lnTo>
                  <a:lnTo>
                    <a:pt x="44" y="321"/>
                  </a:lnTo>
                  <a:lnTo>
                    <a:pt x="38" y="319"/>
                  </a:lnTo>
                  <a:lnTo>
                    <a:pt x="31" y="318"/>
                  </a:lnTo>
                  <a:lnTo>
                    <a:pt x="31" y="318"/>
                  </a:lnTo>
                  <a:lnTo>
                    <a:pt x="25" y="319"/>
                  </a:lnTo>
                  <a:lnTo>
                    <a:pt x="20" y="321"/>
                  </a:lnTo>
                  <a:lnTo>
                    <a:pt x="14" y="324"/>
                  </a:lnTo>
                  <a:lnTo>
                    <a:pt x="9" y="328"/>
                  </a:lnTo>
                  <a:lnTo>
                    <a:pt x="6" y="333"/>
                  </a:lnTo>
                  <a:lnTo>
                    <a:pt x="2" y="338"/>
                  </a:lnTo>
                  <a:lnTo>
                    <a:pt x="0" y="344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0" y="357"/>
                  </a:lnTo>
                  <a:lnTo>
                    <a:pt x="2" y="363"/>
                  </a:lnTo>
                  <a:lnTo>
                    <a:pt x="6" y="368"/>
                  </a:lnTo>
                  <a:lnTo>
                    <a:pt x="9" y="373"/>
                  </a:lnTo>
                  <a:lnTo>
                    <a:pt x="14" y="377"/>
                  </a:lnTo>
                  <a:lnTo>
                    <a:pt x="20" y="379"/>
                  </a:lnTo>
                  <a:lnTo>
                    <a:pt x="25" y="381"/>
                  </a:lnTo>
                  <a:lnTo>
                    <a:pt x="31" y="382"/>
                  </a:lnTo>
                  <a:lnTo>
                    <a:pt x="31" y="382"/>
                  </a:lnTo>
                  <a:close/>
                  <a:moveTo>
                    <a:pt x="31" y="223"/>
                  </a:moveTo>
                  <a:lnTo>
                    <a:pt x="31" y="223"/>
                  </a:lnTo>
                  <a:lnTo>
                    <a:pt x="38" y="222"/>
                  </a:lnTo>
                  <a:lnTo>
                    <a:pt x="44" y="220"/>
                  </a:lnTo>
                  <a:lnTo>
                    <a:pt x="50" y="218"/>
                  </a:lnTo>
                  <a:lnTo>
                    <a:pt x="54" y="214"/>
                  </a:lnTo>
                  <a:lnTo>
                    <a:pt x="58" y="210"/>
                  </a:lnTo>
                  <a:lnTo>
                    <a:pt x="61" y="203"/>
                  </a:lnTo>
                  <a:lnTo>
                    <a:pt x="63" y="198"/>
                  </a:lnTo>
                  <a:lnTo>
                    <a:pt x="64" y="191"/>
                  </a:lnTo>
                  <a:lnTo>
                    <a:pt x="64" y="191"/>
                  </a:lnTo>
                  <a:lnTo>
                    <a:pt x="63" y="185"/>
                  </a:lnTo>
                  <a:lnTo>
                    <a:pt x="61" y="178"/>
                  </a:lnTo>
                  <a:lnTo>
                    <a:pt x="58" y="173"/>
                  </a:lnTo>
                  <a:lnTo>
                    <a:pt x="54" y="169"/>
                  </a:lnTo>
                  <a:lnTo>
                    <a:pt x="50" y="164"/>
                  </a:lnTo>
                  <a:lnTo>
                    <a:pt x="44" y="162"/>
                  </a:lnTo>
                  <a:lnTo>
                    <a:pt x="38" y="160"/>
                  </a:lnTo>
                  <a:lnTo>
                    <a:pt x="31" y="159"/>
                  </a:lnTo>
                  <a:lnTo>
                    <a:pt x="31" y="159"/>
                  </a:lnTo>
                  <a:lnTo>
                    <a:pt x="25" y="160"/>
                  </a:lnTo>
                  <a:lnTo>
                    <a:pt x="20" y="162"/>
                  </a:lnTo>
                  <a:lnTo>
                    <a:pt x="14" y="164"/>
                  </a:lnTo>
                  <a:lnTo>
                    <a:pt x="9" y="169"/>
                  </a:lnTo>
                  <a:lnTo>
                    <a:pt x="6" y="173"/>
                  </a:lnTo>
                  <a:lnTo>
                    <a:pt x="2" y="178"/>
                  </a:lnTo>
                  <a:lnTo>
                    <a:pt x="0" y="185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0" y="198"/>
                  </a:lnTo>
                  <a:lnTo>
                    <a:pt x="2" y="203"/>
                  </a:lnTo>
                  <a:lnTo>
                    <a:pt x="6" y="210"/>
                  </a:lnTo>
                  <a:lnTo>
                    <a:pt x="9" y="214"/>
                  </a:lnTo>
                  <a:lnTo>
                    <a:pt x="14" y="218"/>
                  </a:lnTo>
                  <a:lnTo>
                    <a:pt x="20" y="220"/>
                  </a:lnTo>
                  <a:lnTo>
                    <a:pt x="25" y="222"/>
                  </a:lnTo>
                  <a:lnTo>
                    <a:pt x="31" y="223"/>
                  </a:lnTo>
                  <a:lnTo>
                    <a:pt x="31" y="223"/>
                  </a:lnTo>
                  <a:close/>
                  <a:moveTo>
                    <a:pt x="31" y="64"/>
                  </a:moveTo>
                  <a:lnTo>
                    <a:pt x="31" y="64"/>
                  </a:lnTo>
                  <a:lnTo>
                    <a:pt x="38" y="64"/>
                  </a:lnTo>
                  <a:lnTo>
                    <a:pt x="44" y="61"/>
                  </a:lnTo>
                  <a:lnTo>
                    <a:pt x="50" y="58"/>
                  </a:lnTo>
                  <a:lnTo>
                    <a:pt x="54" y="55"/>
                  </a:lnTo>
                  <a:lnTo>
                    <a:pt x="58" y="50"/>
                  </a:lnTo>
                  <a:lnTo>
                    <a:pt x="61" y="44"/>
                  </a:lnTo>
                  <a:lnTo>
                    <a:pt x="63" y="39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3" y="26"/>
                  </a:lnTo>
                  <a:lnTo>
                    <a:pt x="61" y="20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6"/>
                  </a:lnTo>
                  <a:lnTo>
                    <a:pt x="44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20" y="2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2" y="44"/>
                  </a:lnTo>
                  <a:lnTo>
                    <a:pt x="6" y="50"/>
                  </a:lnTo>
                  <a:lnTo>
                    <a:pt x="9" y="55"/>
                  </a:lnTo>
                  <a:lnTo>
                    <a:pt x="14" y="58"/>
                  </a:lnTo>
                  <a:lnTo>
                    <a:pt x="20" y="61"/>
                  </a:lnTo>
                  <a:lnTo>
                    <a:pt x="25" y="64"/>
                  </a:lnTo>
                  <a:lnTo>
                    <a:pt x="31" y="64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309389" y="2435800"/>
            <a:ext cx="1224000" cy="1224000"/>
            <a:chOff x="5988852" y="2398129"/>
            <a:chExt cx="1224000" cy="1224000"/>
          </a:xfrm>
          <a:effectLst/>
        </p:grpSpPr>
        <p:sp>
          <p:nvSpPr>
            <p:cNvPr id="16" name="椭圆 15"/>
            <p:cNvSpPr/>
            <p:nvPr/>
          </p:nvSpPr>
          <p:spPr>
            <a:xfrm>
              <a:off x="5988852" y="2398129"/>
              <a:ext cx="1224000" cy="1224000"/>
            </a:xfrm>
            <a:prstGeom prst="ellipse">
              <a:avLst/>
            </a:prstGeom>
            <a:solidFill>
              <a:srgbClr val="E9C2A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Freeform 80"/>
            <p:cNvSpPr>
              <a:spLocks noEditPoints="1"/>
            </p:cNvSpPr>
            <p:nvPr/>
          </p:nvSpPr>
          <p:spPr bwMode="auto">
            <a:xfrm>
              <a:off x="6439720" y="2847410"/>
              <a:ext cx="322263" cy="323850"/>
            </a:xfrm>
            <a:custGeom>
              <a:avLst/>
              <a:gdLst>
                <a:gd name="T0" fmla="*/ 1017 w 1017"/>
                <a:gd name="T1" fmla="*/ 28 h 1017"/>
                <a:gd name="T2" fmla="*/ 1017 w 1017"/>
                <a:gd name="T3" fmla="*/ 25 h 1017"/>
                <a:gd name="T4" fmla="*/ 1015 w 1017"/>
                <a:gd name="T5" fmla="*/ 19 h 1017"/>
                <a:gd name="T6" fmla="*/ 1014 w 1017"/>
                <a:gd name="T7" fmla="*/ 17 h 1017"/>
                <a:gd name="T8" fmla="*/ 1011 w 1017"/>
                <a:gd name="T9" fmla="*/ 12 h 1017"/>
                <a:gd name="T10" fmla="*/ 1008 w 1017"/>
                <a:gd name="T11" fmla="*/ 9 h 1017"/>
                <a:gd name="T12" fmla="*/ 1005 w 1017"/>
                <a:gd name="T13" fmla="*/ 6 h 1017"/>
                <a:gd name="T14" fmla="*/ 1003 w 1017"/>
                <a:gd name="T15" fmla="*/ 5 h 1017"/>
                <a:gd name="T16" fmla="*/ 1002 w 1017"/>
                <a:gd name="T17" fmla="*/ 4 h 1017"/>
                <a:gd name="T18" fmla="*/ 1002 w 1017"/>
                <a:gd name="T19" fmla="*/ 4 h 1017"/>
                <a:gd name="T20" fmla="*/ 995 w 1017"/>
                <a:gd name="T21" fmla="*/ 1 h 1017"/>
                <a:gd name="T22" fmla="*/ 991 w 1017"/>
                <a:gd name="T23" fmla="*/ 0 h 1017"/>
                <a:gd name="T24" fmla="*/ 984 w 1017"/>
                <a:gd name="T25" fmla="*/ 0 h 1017"/>
                <a:gd name="T26" fmla="*/ 983 w 1017"/>
                <a:gd name="T27" fmla="*/ 0 h 1017"/>
                <a:gd name="T28" fmla="*/ 977 w 1017"/>
                <a:gd name="T29" fmla="*/ 1 h 1017"/>
                <a:gd name="T30" fmla="*/ 973 w 1017"/>
                <a:gd name="T31" fmla="*/ 2 h 1017"/>
                <a:gd name="T32" fmla="*/ 968 w 1017"/>
                <a:gd name="T33" fmla="*/ 5 h 1017"/>
                <a:gd name="T34" fmla="*/ 968 w 1017"/>
                <a:gd name="T35" fmla="*/ 5 h 1017"/>
                <a:gd name="T36" fmla="*/ 10 w 1017"/>
                <a:gd name="T37" fmla="*/ 676 h 1017"/>
                <a:gd name="T38" fmla="*/ 1 w 1017"/>
                <a:gd name="T39" fmla="*/ 689 h 1017"/>
                <a:gd name="T40" fmla="*/ 0 w 1017"/>
                <a:gd name="T41" fmla="*/ 704 h 1017"/>
                <a:gd name="T42" fmla="*/ 3 w 1017"/>
                <a:gd name="T43" fmla="*/ 713 h 1017"/>
                <a:gd name="T44" fmla="*/ 13 w 1017"/>
                <a:gd name="T45" fmla="*/ 724 h 1017"/>
                <a:gd name="T46" fmla="*/ 27 w 1017"/>
                <a:gd name="T47" fmla="*/ 731 h 1017"/>
                <a:gd name="T48" fmla="*/ 350 w 1017"/>
                <a:gd name="T49" fmla="*/ 985 h 1017"/>
                <a:gd name="T50" fmla="*/ 351 w 1017"/>
                <a:gd name="T51" fmla="*/ 988 h 1017"/>
                <a:gd name="T52" fmla="*/ 354 w 1017"/>
                <a:gd name="T53" fmla="*/ 1000 h 1017"/>
                <a:gd name="T54" fmla="*/ 357 w 1017"/>
                <a:gd name="T55" fmla="*/ 1005 h 1017"/>
                <a:gd name="T56" fmla="*/ 365 w 1017"/>
                <a:gd name="T57" fmla="*/ 1012 h 1017"/>
                <a:gd name="T58" fmla="*/ 368 w 1017"/>
                <a:gd name="T59" fmla="*/ 1014 h 1017"/>
                <a:gd name="T60" fmla="*/ 376 w 1017"/>
                <a:gd name="T61" fmla="*/ 1016 h 1017"/>
                <a:gd name="T62" fmla="*/ 382 w 1017"/>
                <a:gd name="T63" fmla="*/ 1017 h 1017"/>
                <a:gd name="T64" fmla="*/ 393 w 1017"/>
                <a:gd name="T65" fmla="*/ 1015 h 1017"/>
                <a:gd name="T66" fmla="*/ 399 w 1017"/>
                <a:gd name="T67" fmla="*/ 1012 h 1017"/>
                <a:gd name="T68" fmla="*/ 405 w 1017"/>
                <a:gd name="T69" fmla="*/ 1006 h 1017"/>
                <a:gd name="T70" fmla="*/ 524 w 1017"/>
                <a:gd name="T71" fmla="*/ 821 h 1017"/>
                <a:gd name="T72" fmla="*/ 876 w 1017"/>
                <a:gd name="T73" fmla="*/ 1013 h 1017"/>
                <a:gd name="T74" fmla="*/ 891 w 1017"/>
                <a:gd name="T75" fmla="*/ 1017 h 1017"/>
                <a:gd name="T76" fmla="*/ 906 w 1017"/>
                <a:gd name="T77" fmla="*/ 1013 h 1017"/>
                <a:gd name="T78" fmla="*/ 921 w 1017"/>
                <a:gd name="T79" fmla="*/ 996 h 1017"/>
                <a:gd name="T80" fmla="*/ 1017 w 1017"/>
                <a:gd name="T81" fmla="*/ 34 h 1017"/>
                <a:gd name="T82" fmla="*/ 367 w 1017"/>
                <a:gd name="T83" fmla="*/ 667 h 1017"/>
                <a:gd name="T84" fmla="*/ 367 w 1017"/>
                <a:gd name="T85" fmla="*/ 667 h 1017"/>
                <a:gd name="T86" fmla="*/ 760 w 1017"/>
                <a:gd name="T87" fmla="*/ 328 h 1017"/>
                <a:gd name="T88" fmla="*/ 557 w 1017"/>
                <a:gd name="T89" fmla="*/ 76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7" h="1017">
                  <a:moveTo>
                    <a:pt x="1017" y="31"/>
                  </a:moveTo>
                  <a:lnTo>
                    <a:pt x="1017" y="31"/>
                  </a:lnTo>
                  <a:lnTo>
                    <a:pt x="1017" y="28"/>
                  </a:lnTo>
                  <a:lnTo>
                    <a:pt x="1017" y="28"/>
                  </a:lnTo>
                  <a:lnTo>
                    <a:pt x="1017" y="25"/>
                  </a:lnTo>
                  <a:lnTo>
                    <a:pt x="1017" y="25"/>
                  </a:lnTo>
                  <a:lnTo>
                    <a:pt x="1016" y="23"/>
                  </a:lnTo>
                  <a:lnTo>
                    <a:pt x="1016" y="23"/>
                  </a:lnTo>
                  <a:lnTo>
                    <a:pt x="1015" y="19"/>
                  </a:lnTo>
                  <a:lnTo>
                    <a:pt x="1015" y="19"/>
                  </a:lnTo>
                  <a:lnTo>
                    <a:pt x="1014" y="17"/>
                  </a:lnTo>
                  <a:lnTo>
                    <a:pt x="1014" y="17"/>
                  </a:lnTo>
                  <a:lnTo>
                    <a:pt x="1013" y="15"/>
                  </a:lnTo>
                  <a:lnTo>
                    <a:pt x="1013" y="15"/>
                  </a:lnTo>
                  <a:lnTo>
                    <a:pt x="1011" y="12"/>
                  </a:lnTo>
                  <a:lnTo>
                    <a:pt x="1011" y="12"/>
                  </a:lnTo>
                  <a:lnTo>
                    <a:pt x="1008" y="9"/>
                  </a:lnTo>
                  <a:lnTo>
                    <a:pt x="1008" y="9"/>
                  </a:lnTo>
                  <a:lnTo>
                    <a:pt x="1006" y="7"/>
                  </a:lnTo>
                  <a:lnTo>
                    <a:pt x="1006" y="7"/>
                  </a:lnTo>
                  <a:lnTo>
                    <a:pt x="1005" y="6"/>
                  </a:lnTo>
                  <a:lnTo>
                    <a:pt x="1005" y="6"/>
                  </a:lnTo>
                  <a:lnTo>
                    <a:pt x="1003" y="5"/>
                  </a:lnTo>
                  <a:lnTo>
                    <a:pt x="1003" y="5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998" y="2"/>
                  </a:lnTo>
                  <a:lnTo>
                    <a:pt x="998" y="2"/>
                  </a:lnTo>
                  <a:lnTo>
                    <a:pt x="995" y="1"/>
                  </a:lnTo>
                  <a:lnTo>
                    <a:pt x="995" y="1"/>
                  </a:lnTo>
                  <a:lnTo>
                    <a:pt x="991" y="0"/>
                  </a:lnTo>
                  <a:lnTo>
                    <a:pt x="991" y="0"/>
                  </a:lnTo>
                  <a:lnTo>
                    <a:pt x="988" y="0"/>
                  </a:lnTo>
                  <a:lnTo>
                    <a:pt x="988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81" y="0"/>
                  </a:lnTo>
                  <a:lnTo>
                    <a:pt x="981" y="0"/>
                  </a:lnTo>
                  <a:lnTo>
                    <a:pt x="977" y="1"/>
                  </a:lnTo>
                  <a:lnTo>
                    <a:pt x="977" y="1"/>
                  </a:lnTo>
                  <a:lnTo>
                    <a:pt x="973" y="2"/>
                  </a:lnTo>
                  <a:lnTo>
                    <a:pt x="973" y="2"/>
                  </a:lnTo>
                  <a:lnTo>
                    <a:pt x="971" y="3"/>
                  </a:lnTo>
                  <a:lnTo>
                    <a:pt x="971" y="3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14" y="673"/>
                  </a:lnTo>
                  <a:lnTo>
                    <a:pt x="14" y="673"/>
                  </a:lnTo>
                  <a:lnTo>
                    <a:pt x="10" y="676"/>
                  </a:lnTo>
                  <a:lnTo>
                    <a:pt x="6" y="680"/>
                  </a:lnTo>
                  <a:lnTo>
                    <a:pt x="3" y="684"/>
                  </a:lnTo>
                  <a:lnTo>
                    <a:pt x="1" y="689"/>
                  </a:lnTo>
                  <a:lnTo>
                    <a:pt x="0" y="693"/>
                  </a:lnTo>
                  <a:lnTo>
                    <a:pt x="0" y="698"/>
                  </a:lnTo>
                  <a:lnTo>
                    <a:pt x="0" y="704"/>
                  </a:lnTo>
                  <a:lnTo>
                    <a:pt x="1" y="708"/>
                  </a:lnTo>
                  <a:lnTo>
                    <a:pt x="1" y="708"/>
                  </a:lnTo>
                  <a:lnTo>
                    <a:pt x="3" y="713"/>
                  </a:lnTo>
                  <a:lnTo>
                    <a:pt x="6" y="718"/>
                  </a:lnTo>
                  <a:lnTo>
                    <a:pt x="10" y="721"/>
                  </a:lnTo>
                  <a:lnTo>
                    <a:pt x="13" y="724"/>
                  </a:lnTo>
                  <a:lnTo>
                    <a:pt x="17" y="727"/>
                  </a:lnTo>
                  <a:lnTo>
                    <a:pt x="21" y="730"/>
                  </a:lnTo>
                  <a:lnTo>
                    <a:pt x="27" y="731"/>
                  </a:lnTo>
                  <a:lnTo>
                    <a:pt x="32" y="731"/>
                  </a:lnTo>
                  <a:lnTo>
                    <a:pt x="350" y="731"/>
                  </a:lnTo>
                  <a:lnTo>
                    <a:pt x="350" y="985"/>
                  </a:lnTo>
                  <a:lnTo>
                    <a:pt x="350" y="985"/>
                  </a:lnTo>
                  <a:lnTo>
                    <a:pt x="351" y="988"/>
                  </a:lnTo>
                  <a:lnTo>
                    <a:pt x="351" y="988"/>
                  </a:lnTo>
                  <a:lnTo>
                    <a:pt x="352" y="995"/>
                  </a:lnTo>
                  <a:lnTo>
                    <a:pt x="352" y="995"/>
                  </a:lnTo>
                  <a:lnTo>
                    <a:pt x="354" y="1000"/>
                  </a:lnTo>
                  <a:lnTo>
                    <a:pt x="354" y="1000"/>
                  </a:lnTo>
                  <a:lnTo>
                    <a:pt x="357" y="1005"/>
                  </a:lnTo>
                  <a:lnTo>
                    <a:pt x="357" y="1005"/>
                  </a:lnTo>
                  <a:lnTo>
                    <a:pt x="362" y="1010"/>
                  </a:lnTo>
                  <a:lnTo>
                    <a:pt x="362" y="1010"/>
                  </a:lnTo>
                  <a:lnTo>
                    <a:pt x="365" y="1012"/>
                  </a:lnTo>
                  <a:lnTo>
                    <a:pt x="365" y="1012"/>
                  </a:lnTo>
                  <a:lnTo>
                    <a:pt x="368" y="1014"/>
                  </a:lnTo>
                  <a:lnTo>
                    <a:pt x="368" y="1014"/>
                  </a:lnTo>
                  <a:lnTo>
                    <a:pt x="370" y="1015"/>
                  </a:lnTo>
                  <a:lnTo>
                    <a:pt x="370" y="1015"/>
                  </a:lnTo>
                  <a:lnTo>
                    <a:pt x="376" y="1016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7" y="1016"/>
                  </a:lnTo>
                  <a:lnTo>
                    <a:pt x="393" y="1015"/>
                  </a:lnTo>
                  <a:lnTo>
                    <a:pt x="393" y="1015"/>
                  </a:lnTo>
                  <a:lnTo>
                    <a:pt x="395" y="1014"/>
                  </a:lnTo>
                  <a:lnTo>
                    <a:pt x="395" y="1014"/>
                  </a:lnTo>
                  <a:lnTo>
                    <a:pt x="399" y="1012"/>
                  </a:lnTo>
                  <a:lnTo>
                    <a:pt x="403" y="1007"/>
                  </a:lnTo>
                  <a:lnTo>
                    <a:pt x="403" y="1007"/>
                  </a:lnTo>
                  <a:lnTo>
                    <a:pt x="405" y="1006"/>
                  </a:lnTo>
                  <a:lnTo>
                    <a:pt x="405" y="1006"/>
                  </a:lnTo>
                  <a:lnTo>
                    <a:pt x="409" y="1002"/>
                  </a:lnTo>
                  <a:lnTo>
                    <a:pt x="524" y="821"/>
                  </a:lnTo>
                  <a:lnTo>
                    <a:pt x="524" y="821"/>
                  </a:lnTo>
                  <a:lnTo>
                    <a:pt x="526" y="822"/>
                  </a:lnTo>
                  <a:lnTo>
                    <a:pt x="876" y="1013"/>
                  </a:lnTo>
                  <a:lnTo>
                    <a:pt x="876" y="1013"/>
                  </a:lnTo>
                  <a:lnTo>
                    <a:pt x="883" y="1016"/>
                  </a:lnTo>
                  <a:lnTo>
                    <a:pt x="891" y="1017"/>
                  </a:lnTo>
                  <a:lnTo>
                    <a:pt x="898" y="1016"/>
                  </a:lnTo>
                  <a:lnTo>
                    <a:pt x="906" y="1013"/>
                  </a:lnTo>
                  <a:lnTo>
                    <a:pt x="906" y="1013"/>
                  </a:lnTo>
                  <a:lnTo>
                    <a:pt x="912" y="1009"/>
                  </a:lnTo>
                  <a:lnTo>
                    <a:pt x="917" y="1003"/>
                  </a:lnTo>
                  <a:lnTo>
                    <a:pt x="921" y="996"/>
                  </a:lnTo>
                  <a:lnTo>
                    <a:pt x="922" y="988"/>
                  </a:lnTo>
                  <a:lnTo>
                    <a:pt x="1017" y="34"/>
                  </a:lnTo>
                  <a:lnTo>
                    <a:pt x="1017" y="34"/>
                  </a:lnTo>
                  <a:lnTo>
                    <a:pt x="1017" y="31"/>
                  </a:lnTo>
                  <a:lnTo>
                    <a:pt x="1017" y="31"/>
                  </a:lnTo>
                  <a:close/>
                  <a:moveTo>
                    <a:pt x="367" y="667"/>
                  </a:moveTo>
                  <a:lnTo>
                    <a:pt x="133" y="667"/>
                  </a:lnTo>
                  <a:lnTo>
                    <a:pt x="773" y="219"/>
                  </a:lnTo>
                  <a:lnTo>
                    <a:pt x="367" y="667"/>
                  </a:lnTo>
                  <a:close/>
                  <a:moveTo>
                    <a:pt x="413" y="875"/>
                  </a:moveTo>
                  <a:lnTo>
                    <a:pt x="413" y="711"/>
                  </a:lnTo>
                  <a:lnTo>
                    <a:pt x="760" y="328"/>
                  </a:lnTo>
                  <a:lnTo>
                    <a:pt x="413" y="875"/>
                  </a:lnTo>
                  <a:close/>
                  <a:moveTo>
                    <a:pt x="864" y="934"/>
                  </a:moveTo>
                  <a:lnTo>
                    <a:pt x="557" y="767"/>
                  </a:lnTo>
                  <a:lnTo>
                    <a:pt x="941" y="162"/>
                  </a:lnTo>
                  <a:lnTo>
                    <a:pt x="864" y="9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8" name="Group 2"/>
          <p:cNvGrpSpPr/>
          <p:nvPr/>
        </p:nvGrpSpPr>
        <p:grpSpPr>
          <a:xfrm>
            <a:off x="7461397" y="3148876"/>
            <a:ext cx="4322441" cy="2728396"/>
            <a:chOff x="1685115" y="3521460"/>
            <a:chExt cx="4322441" cy="2728396"/>
          </a:xfrm>
          <a:solidFill>
            <a:schemeClr val="bg1">
              <a:lumMod val="65000"/>
            </a:schemeClr>
          </a:solidFill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3925886" y="4199156"/>
              <a:ext cx="2081670" cy="2050700"/>
            </a:xfrm>
            <a:custGeom>
              <a:avLst/>
              <a:gdLst>
                <a:gd name="T0" fmla="*/ 3577 w 3638"/>
                <a:gd name="T1" fmla="*/ 3090 h 3585"/>
                <a:gd name="T2" fmla="*/ 3555 w 3638"/>
                <a:gd name="T3" fmla="*/ 3072 h 3585"/>
                <a:gd name="T4" fmla="*/ 3556 w 3638"/>
                <a:gd name="T5" fmla="*/ 3071 h 3585"/>
                <a:gd name="T6" fmla="*/ 468 w 3638"/>
                <a:gd name="T7" fmla="*/ 0 h 3585"/>
                <a:gd name="T8" fmla="*/ 0 w 3638"/>
                <a:gd name="T9" fmla="*/ 470 h 3585"/>
                <a:gd name="T10" fmla="*/ 3062 w 3638"/>
                <a:gd name="T11" fmla="*/ 3516 h 3585"/>
                <a:gd name="T12" fmla="*/ 3067 w 3638"/>
                <a:gd name="T13" fmla="*/ 3522 h 3585"/>
                <a:gd name="T14" fmla="*/ 3084 w 3638"/>
                <a:gd name="T15" fmla="*/ 3537 h 3585"/>
                <a:gd name="T16" fmla="*/ 3088 w 3638"/>
                <a:gd name="T17" fmla="*/ 3541 h 3585"/>
                <a:gd name="T18" fmla="*/ 3088 w 3638"/>
                <a:gd name="T19" fmla="*/ 3540 h 3585"/>
                <a:gd name="T20" fmla="*/ 3432 w 3638"/>
                <a:gd name="T21" fmla="*/ 3436 h 3585"/>
                <a:gd name="T22" fmla="*/ 3577 w 3638"/>
                <a:gd name="T23" fmla="*/ 3090 h 3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38" h="3585">
                  <a:moveTo>
                    <a:pt x="3577" y="3090"/>
                  </a:moveTo>
                  <a:cubicBezTo>
                    <a:pt x="3570" y="3083"/>
                    <a:pt x="3563" y="3077"/>
                    <a:pt x="3555" y="3072"/>
                  </a:cubicBezTo>
                  <a:cubicBezTo>
                    <a:pt x="3556" y="3071"/>
                    <a:pt x="3556" y="3071"/>
                    <a:pt x="3556" y="3071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3062" y="3516"/>
                    <a:pt x="3062" y="3516"/>
                    <a:pt x="3062" y="3516"/>
                  </a:cubicBezTo>
                  <a:cubicBezTo>
                    <a:pt x="3064" y="3518"/>
                    <a:pt x="3065" y="3520"/>
                    <a:pt x="3067" y="3522"/>
                  </a:cubicBezTo>
                  <a:cubicBezTo>
                    <a:pt x="3072" y="3528"/>
                    <a:pt x="3078" y="3533"/>
                    <a:pt x="3084" y="3537"/>
                  </a:cubicBezTo>
                  <a:cubicBezTo>
                    <a:pt x="3088" y="3541"/>
                    <a:pt x="3088" y="3541"/>
                    <a:pt x="3088" y="3541"/>
                  </a:cubicBezTo>
                  <a:cubicBezTo>
                    <a:pt x="3088" y="3540"/>
                    <a:pt x="3088" y="3540"/>
                    <a:pt x="3088" y="3540"/>
                  </a:cubicBezTo>
                  <a:cubicBezTo>
                    <a:pt x="3160" y="3585"/>
                    <a:pt x="3305" y="3544"/>
                    <a:pt x="3432" y="3436"/>
                  </a:cubicBezTo>
                  <a:cubicBezTo>
                    <a:pt x="3573" y="3317"/>
                    <a:pt x="3638" y="3162"/>
                    <a:pt x="3577" y="309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93700" dir="18900000" sy="23000" kx="-1200000" algn="b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1685115" y="4199156"/>
              <a:ext cx="2081063" cy="2050700"/>
            </a:xfrm>
            <a:custGeom>
              <a:avLst/>
              <a:gdLst>
                <a:gd name="T0" fmla="*/ 3637 w 3637"/>
                <a:gd name="T1" fmla="*/ 470 h 3585"/>
                <a:gd name="T2" fmla="*/ 3169 w 3637"/>
                <a:gd name="T3" fmla="*/ 0 h 3585"/>
                <a:gd name="T4" fmla="*/ 82 w 3637"/>
                <a:gd name="T5" fmla="*/ 3071 h 3585"/>
                <a:gd name="T6" fmla="*/ 83 w 3637"/>
                <a:gd name="T7" fmla="*/ 3072 h 3585"/>
                <a:gd name="T8" fmla="*/ 61 w 3637"/>
                <a:gd name="T9" fmla="*/ 3090 h 3585"/>
                <a:gd name="T10" fmla="*/ 205 w 3637"/>
                <a:gd name="T11" fmla="*/ 3436 h 3585"/>
                <a:gd name="T12" fmla="*/ 549 w 3637"/>
                <a:gd name="T13" fmla="*/ 3540 h 3585"/>
                <a:gd name="T14" fmla="*/ 550 w 3637"/>
                <a:gd name="T15" fmla="*/ 3541 h 3585"/>
                <a:gd name="T16" fmla="*/ 553 w 3637"/>
                <a:gd name="T17" fmla="*/ 3537 h 3585"/>
                <a:gd name="T18" fmla="*/ 570 w 3637"/>
                <a:gd name="T19" fmla="*/ 3522 h 3585"/>
                <a:gd name="T20" fmla="*/ 575 w 3637"/>
                <a:gd name="T21" fmla="*/ 3516 h 3585"/>
                <a:gd name="T22" fmla="*/ 3637 w 3637"/>
                <a:gd name="T23" fmla="*/ 470 h 3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37" h="3585">
                  <a:moveTo>
                    <a:pt x="3637" y="470"/>
                  </a:moveTo>
                  <a:cubicBezTo>
                    <a:pt x="3169" y="0"/>
                    <a:pt x="3169" y="0"/>
                    <a:pt x="3169" y="0"/>
                  </a:cubicBezTo>
                  <a:cubicBezTo>
                    <a:pt x="82" y="3071"/>
                    <a:pt x="82" y="3071"/>
                    <a:pt x="82" y="3071"/>
                  </a:cubicBezTo>
                  <a:cubicBezTo>
                    <a:pt x="83" y="3072"/>
                    <a:pt x="83" y="3072"/>
                    <a:pt x="83" y="3072"/>
                  </a:cubicBezTo>
                  <a:cubicBezTo>
                    <a:pt x="74" y="3077"/>
                    <a:pt x="67" y="3083"/>
                    <a:pt x="61" y="3090"/>
                  </a:cubicBezTo>
                  <a:cubicBezTo>
                    <a:pt x="0" y="3162"/>
                    <a:pt x="65" y="3317"/>
                    <a:pt x="205" y="3436"/>
                  </a:cubicBezTo>
                  <a:cubicBezTo>
                    <a:pt x="332" y="3544"/>
                    <a:pt x="477" y="3585"/>
                    <a:pt x="549" y="3540"/>
                  </a:cubicBezTo>
                  <a:cubicBezTo>
                    <a:pt x="550" y="3541"/>
                    <a:pt x="550" y="3541"/>
                    <a:pt x="550" y="3541"/>
                  </a:cubicBezTo>
                  <a:cubicBezTo>
                    <a:pt x="553" y="3537"/>
                    <a:pt x="553" y="3537"/>
                    <a:pt x="553" y="3537"/>
                  </a:cubicBezTo>
                  <a:cubicBezTo>
                    <a:pt x="560" y="3533"/>
                    <a:pt x="565" y="3528"/>
                    <a:pt x="570" y="3522"/>
                  </a:cubicBezTo>
                  <a:cubicBezTo>
                    <a:pt x="572" y="3520"/>
                    <a:pt x="574" y="3518"/>
                    <a:pt x="575" y="3516"/>
                  </a:cubicBezTo>
                  <a:lnTo>
                    <a:pt x="3637" y="47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93700" dir="18900000" sy="23000" kx="-1200000" algn="b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3668410" y="3521460"/>
              <a:ext cx="411112" cy="2598444"/>
            </a:xfrm>
            <a:custGeom>
              <a:avLst/>
              <a:gdLst>
                <a:gd name="T0" fmla="*/ 667 w 719"/>
                <a:gd name="T1" fmla="*/ 4334 h 4542"/>
                <a:gd name="T2" fmla="*/ 666 w 719"/>
                <a:gd name="T3" fmla="*/ 4326 h 4542"/>
                <a:gd name="T4" fmla="*/ 719 w 719"/>
                <a:gd name="T5" fmla="*/ 8 h 4542"/>
                <a:gd name="T6" fmla="*/ 56 w 719"/>
                <a:gd name="T7" fmla="*/ 0 h 4542"/>
                <a:gd name="T8" fmla="*/ 2 w 719"/>
                <a:gd name="T9" fmla="*/ 4354 h 4542"/>
                <a:gd name="T10" fmla="*/ 4 w 719"/>
                <a:gd name="T11" fmla="*/ 4354 h 4542"/>
                <a:gd name="T12" fmla="*/ 1 w 719"/>
                <a:gd name="T13" fmla="*/ 4383 h 4542"/>
                <a:gd name="T14" fmla="*/ 347 w 719"/>
                <a:gd name="T15" fmla="*/ 4529 h 4542"/>
                <a:gd name="T16" fmla="*/ 665 w 719"/>
                <a:gd name="T17" fmla="*/ 4362 h 4542"/>
                <a:gd name="T18" fmla="*/ 666 w 719"/>
                <a:gd name="T19" fmla="*/ 4362 h 4542"/>
                <a:gd name="T20" fmla="*/ 666 w 719"/>
                <a:gd name="T21" fmla="*/ 4357 h 4542"/>
                <a:gd name="T22" fmla="*/ 667 w 719"/>
                <a:gd name="T23" fmla="*/ 4334 h 4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9" h="4542">
                  <a:moveTo>
                    <a:pt x="667" y="4334"/>
                  </a:moveTo>
                  <a:cubicBezTo>
                    <a:pt x="667" y="4332"/>
                    <a:pt x="667" y="4329"/>
                    <a:pt x="666" y="4326"/>
                  </a:cubicBezTo>
                  <a:cubicBezTo>
                    <a:pt x="719" y="8"/>
                    <a:pt x="719" y="8"/>
                    <a:pt x="719" y="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4354"/>
                    <a:pt x="2" y="4354"/>
                    <a:pt x="2" y="4354"/>
                  </a:cubicBezTo>
                  <a:cubicBezTo>
                    <a:pt x="4" y="4354"/>
                    <a:pt x="4" y="4354"/>
                    <a:pt x="4" y="4354"/>
                  </a:cubicBezTo>
                  <a:cubicBezTo>
                    <a:pt x="1" y="4364"/>
                    <a:pt x="0" y="4373"/>
                    <a:pt x="1" y="4383"/>
                  </a:cubicBezTo>
                  <a:cubicBezTo>
                    <a:pt x="8" y="4477"/>
                    <a:pt x="163" y="4542"/>
                    <a:pt x="347" y="4529"/>
                  </a:cubicBezTo>
                  <a:cubicBezTo>
                    <a:pt x="512" y="4517"/>
                    <a:pt x="645" y="4445"/>
                    <a:pt x="665" y="4362"/>
                  </a:cubicBezTo>
                  <a:cubicBezTo>
                    <a:pt x="666" y="4362"/>
                    <a:pt x="666" y="4362"/>
                    <a:pt x="666" y="4362"/>
                  </a:cubicBezTo>
                  <a:cubicBezTo>
                    <a:pt x="666" y="4357"/>
                    <a:pt x="666" y="4357"/>
                    <a:pt x="666" y="4357"/>
                  </a:cubicBezTo>
                  <a:cubicBezTo>
                    <a:pt x="667" y="4350"/>
                    <a:pt x="668" y="4342"/>
                    <a:pt x="667" y="433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93700" dir="18900000" sy="23000" kx="-1200000" algn="b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2" name="Group 3"/>
          <p:cNvGrpSpPr/>
          <p:nvPr/>
        </p:nvGrpSpPr>
        <p:grpSpPr>
          <a:xfrm>
            <a:off x="8204677" y="2975808"/>
            <a:ext cx="2864422" cy="2524359"/>
            <a:chOff x="2428395" y="3348392"/>
            <a:chExt cx="2864422" cy="2524359"/>
          </a:xfrm>
          <a:solidFill>
            <a:schemeClr val="bg1">
              <a:lumMod val="50000"/>
            </a:schemeClr>
          </a:solidFill>
        </p:grpSpPr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2428395" y="4143896"/>
              <a:ext cx="1392436" cy="1374218"/>
            </a:xfrm>
            <a:custGeom>
              <a:avLst/>
              <a:gdLst>
                <a:gd name="T0" fmla="*/ 0 w 2434"/>
                <a:gd name="T1" fmla="*/ 1956 h 2402"/>
                <a:gd name="T2" fmla="*/ 492 w 2434"/>
                <a:gd name="T3" fmla="*/ 2402 h 2402"/>
                <a:gd name="T4" fmla="*/ 2434 w 2434"/>
                <a:gd name="T5" fmla="*/ 470 h 2402"/>
                <a:gd name="T6" fmla="*/ 1966 w 2434"/>
                <a:gd name="T7" fmla="*/ 0 h 2402"/>
                <a:gd name="T8" fmla="*/ 0 w 2434"/>
                <a:gd name="T9" fmla="*/ 1956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4" h="2402">
                  <a:moveTo>
                    <a:pt x="0" y="1956"/>
                  </a:moveTo>
                  <a:cubicBezTo>
                    <a:pt x="90" y="2246"/>
                    <a:pt x="246" y="2330"/>
                    <a:pt x="492" y="2402"/>
                  </a:cubicBezTo>
                  <a:cubicBezTo>
                    <a:pt x="2434" y="470"/>
                    <a:pt x="2434" y="470"/>
                    <a:pt x="2434" y="470"/>
                  </a:cubicBezTo>
                  <a:cubicBezTo>
                    <a:pt x="1966" y="0"/>
                    <a:pt x="1966" y="0"/>
                    <a:pt x="1966" y="0"/>
                  </a:cubicBezTo>
                  <a:lnTo>
                    <a:pt x="0" y="19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3877913" y="4151183"/>
              <a:ext cx="1414904" cy="1392435"/>
            </a:xfrm>
            <a:custGeom>
              <a:avLst/>
              <a:gdLst>
                <a:gd name="T0" fmla="*/ 468 w 2473"/>
                <a:gd name="T1" fmla="*/ 0 h 2434"/>
                <a:gd name="T2" fmla="*/ 0 w 2473"/>
                <a:gd name="T3" fmla="*/ 470 h 2434"/>
                <a:gd name="T4" fmla="*/ 1974 w 2473"/>
                <a:gd name="T5" fmla="*/ 2434 h 2434"/>
                <a:gd name="T6" fmla="*/ 2473 w 2473"/>
                <a:gd name="T7" fmla="*/ 1994 h 2434"/>
                <a:gd name="T8" fmla="*/ 468 w 2473"/>
                <a:gd name="T9" fmla="*/ 0 h 2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3" h="2434">
                  <a:moveTo>
                    <a:pt x="468" y="0"/>
                  </a:moveTo>
                  <a:cubicBezTo>
                    <a:pt x="0" y="470"/>
                    <a:pt x="0" y="470"/>
                    <a:pt x="0" y="470"/>
                  </a:cubicBezTo>
                  <a:cubicBezTo>
                    <a:pt x="1974" y="2434"/>
                    <a:pt x="1974" y="2434"/>
                    <a:pt x="1974" y="2434"/>
                  </a:cubicBezTo>
                  <a:cubicBezTo>
                    <a:pt x="2200" y="2366"/>
                    <a:pt x="2332" y="2258"/>
                    <a:pt x="2473" y="1994"/>
                  </a:cubicBezTo>
                  <a:lnTo>
                    <a:pt x="4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670232" y="3348392"/>
              <a:ext cx="409290" cy="2524359"/>
            </a:xfrm>
            <a:custGeom>
              <a:avLst/>
              <a:gdLst>
                <a:gd name="T0" fmla="*/ 0 w 715"/>
                <a:gd name="T1" fmla="*/ 4252 h 4412"/>
                <a:gd name="T2" fmla="*/ 663 w 715"/>
                <a:gd name="T3" fmla="*/ 4275 h 4412"/>
                <a:gd name="T4" fmla="*/ 715 w 715"/>
                <a:gd name="T5" fmla="*/ 9 h 4412"/>
                <a:gd name="T6" fmla="*/ 52 w 715"/>
                <a:gd name="T7" fmla="*/ 0 h 4412"/>
                <a:gd name="T8" fmla="*/ 0 w 715"/>
                <a:gd name="T9" fmla="*/ 4252 h 4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4412">
                  <a:moveTo>
                    <a:pt x="0" y="4252"/>
                  </a:moveTo>
                  <a:cubicBezTo>
                    <a:pt x="196" y="4412"/>
                    <a:pt x="476" y="4402"/>
                    <a:pt x="663" y="4275"/>
                  </a:cubicBezTo>
                  <a:cubicBezTo>
                    <a:pt x="715" y="9"/>
                    <a:pt x="715" y="9"/>
                    <a:pt x="715" y="9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0" y="4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6" name="Group 1"/>
          <p:cNvGrpSpPr/>
          <p:nvPr/>
        </p:nvGrpSpPr>
        <p:grpSpPr>
          <a:xfrm>
            <a:off x="7893155" y="1829311"/>
            <a:ext cx="3500825" cy="3500217"/>
            <a:chOff x="2116873" y="2201895"/>
            <a:chExt cx="3500825" cy="3500217"/>
          </a:xfrm>
        </p:grpSpPr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116873" y="2201895"/>
              <a:ext cx="3500825" cy="3500217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Oval 12"/>
            <p:cNvSpPr>
              <a:spLocks noChangeArrowheads="1"/>
            </p:cNvSpPr>
            <p:nvPr/>
          </p:nvSpPr>
          <p:spPr bwMode="auto">
            <a:xfrm>
              <a:off x="2377993" y="2463014"/>
              <a:ext cx="2979193" cy="29785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Oval 13"/>
            <p:cNvSpPr>
              <a:spLocks noChangeArrowheads="1"/>
            </p:cNvSpPr>
            <p:nvPr/>
          </p:nvSpPr>
          <p:spPr bwMode="auto">
            <a:xfrm>
              <a:off x="2693765" y="2778180"/>
              <a:ext cx="2347648" cy="2347648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2996179" y="3079985"/>
              <a:ext cx="1742822" cy="17440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Oval 15"/>
            <p:cNvSpPr>
              <a:spLocks noChangeArrowheads="1"/>
            </p:cNvSpPr>
            <p:nvPr/>
          </p:nvSpPr>
          <p:spPr bwMode="auto">
            <a:xfrm>
              <a:off x="3284018" y="3368432"/>
              <a:ext cx="1166537" cy="1167144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Oval 16"/>
            <p:cNvSpPr>
              <a:spLocks noChangeArrowheads="1"/>
            </p:cNvSpPr>
            <p:nvPr/>
          </p:nvSpPr>
          <p:spPr bwMode="auto">
            <a:xfrm>
              <a:off x="3530563" y="3615584"/>
              <a:ext cx="672839" cy="672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Oval 17"/>
            <p:cNvSpPr>
              <a:spLocks noChangeArrowheads="1"/>
            </p:cNvSpPr>
            <p:nvPr/>
          </p:nvSpPr>
          <p:spPr bwMode="auto">
            <a:xfrm>
              <a:off x="3709096" y="3794117"/>
              <a:ext cx="315773" cy="315773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4" name="Group 39"/>
          <p:cNvGrpSpPr/>
          <p:nvPr/>
        </p:nvGrpSpPr>
        <p:grpSpPr>
          <a:xfrm>
            <a:off x="7424403" y="1336465"/>
            <a:ext cx="2180669" cy="2227926"/>
            <a:chOff x="6076950" y="2555877"/>
            <a:chExt cx="3076576" cy="3143248"/>
          </a:xfrm>
          <a:solidFill>
            <a:schemeClr val="tx1">
              <a:lumMod val="50000"/>
              <a:lumOff val="50000"/>
            </a:schemeClr>
          </a:solidFill>
          <a:effectLst>
            <a:outerShdw blurRad="50800" dir="8100000" sx="55000" sy="55000" kx="1200000" algn="br" rotWithShape="0">
              <a:prstClr val="black">
                <a:alpha val="16000"/>
              </a:prstClr>
            </a:outerShdw>
          </a:effectLst>
        </p:grpSpPr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8129587" y="4606926"/>
              <a:ext cx="782638" cy="903288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6291263" y="3316288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6702425" y="2555877"/>
              <a:ext cx="763588" cy="1065213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6826250" y="3368676"/>
              <a:ext cx="1438276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12254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1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30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8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8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3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4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52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1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3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8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8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3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4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52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48"/>
          <p:cNvCxnSpPr/>
          <p:nvPr/>
        </p:nvCxnSpPr>
        <p:spPr>
          <a:xfrm>
            <a:off x="251" y="3708681"/>
            <a:ext cx="10851325" cy="0"/>
          </a:xfrm>
          <a:prstGeom prst="straightConnector1">
            <a:avLst/>
          </a:prstGeom>
          <a:noFill/>
          <a:ln w="1143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7" name="Group 11"/>
          <p:cNvGrpSpPr/>
          <p:nvPr/>
        </p:nvGrpSpPr>
        <p:grpSpPr>
          <a:xfrm>
            <a:off x="6951709" y="3302972"/>
            <a:ext cx="2195377" cy="247110"/>
            <a:chOff x="7163516" y="3227357"/>
            <a:chExt cx="2262348" cy="254634"/>
          </a:xfrm>
          <a:solidFill>
            <a:srgbClr val="E9C2A8"/>
          </a:solidFill>
        </p:grpSpPr>
        <p:sp>
          <p:nvSpPr>
            <p:cNvPr id="8" name="Rectangle 51"/>
            <p:cNvSpPr/>
            <p:nvPr/>
          </p:nvSpPr>
          <p:spPr>
            <a:xfrm>
              <a:off x="7163516" y="3300674"/>
              <a:ext cx="2097777" cy="10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57"/>
            <p:cNvSpPr/>
            <p:nvPr/>
          </p:nvSpPr>
          <p:spPr>
            <a:xfrm>
              <a:off x="9171230" y="3227357"/>
              <a:ext cx="254634" cy="25463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" name="Oval 60"/>
          <p:cNvSpPr>
            <a:spLocks noChangeAspect="1"/>
          </p:cNvSpPr>
          <p:nvPr/>
        </p:nvSpPr>
        <p:spPr>
          <a:xfrm>
            <a:off x="2533935" y="1491168"/>
            <a:ext cx="535651" cy="535681"/>
          </a:xfrm>
          <a:prstGeom prst="ellipse">
            <a:avLst/>
          </a:prstGeom>
          <a:solidFill>
            <a:srgbClr val="E9C2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63"/>
          <p:cNvSpPr>
            <a:spLocks noChangeAspect="1"/>
          </p:cNvSpPr>
          <p:nvPr/>
        </p:nvSpPr>
        <p:spPr>
          <a:xfrm>
            <a:off x="4612055" y="1491168"/>
            <a:ext cx="535651" cy="535681"/>
          </a:xfrm>
          <a:prstGeom prst="ellipse">
            <a:avLst/>
          </a:prstGeom>
          <a:solidFill>
            <a:srgbClr val="52AC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Oval 66"/>
          <p:cNvSpPr>
            <a:spLocks noChangeAspect="1"/>
          </p:cNvSpPr>
          <p:nvPr/>
        </p:nvSpPr>
        <p:spPr>
          <a:xfrm>
            <a:off x="6675628" y="1491168"/>
            <a:ext cx="535651" cy="535681"/>
          </a:xfrm>
          <a:prstGeom prst="ellipse">
            <a:avLst/>
          </a:prstGeom>
          <a:solidFill>
            <a:srgbClr val="E9C2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69"/>
          <p:cNvSpPr>
            <a:spLocks noChangeAspect="1"/>
          </p:cNvSpPr>
          <p:nvPr/>
        </p:nvSpPr>
        <p:spPr>
          <a:xfrm>
            <a:off x="8753748" y="1491168"/>
            <a:ext cx="535651" cy="535681"/>
          </a:xfrm>
          <a:prstGeom prst="ellipse">
            <a:avLst/>
          </a:prstGeom>
          <a:solidFill>
            <a:srgbClr val="52AC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Group 10"/>
          <p:cNvGrpSpPr/>
          <p:nvPr/>
        </p:nvGrpSpPr>
        <p:grpSpPr>
          <a:xfrm>
            <a:off x="6951709" y="3892602"/>
            <a:ext cx="2195377" cy="247110"/>
            <a:chOff x="7163516" y="3834942"/>
            <a:chExt cx="2262348" cy="254634"/>
          </a:xfrm>
          <a:solidFill>
            <a:srgbClr val="52ACA4"/>
          </a:solidFill>
        </p:grpSpPr>
        <p:sp>
          <p:nvSpPr>
            <p:cNvPr id="15" name="Rectangle 72"/>
            <p:cNvSpPr/>
            <p:nvPr/>
          </p:nvSpPr>
          <p:spPr>
            <a:xfrm>
              <a:off x="7163516" y="3908259"/>
              <a:ext cx="2097777" cy="10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78"/>
            <p:cNvSpPr/>
            <p:nvPr/>
          </p:nvSpPr>
          <p:spPr>
            <a:xfrm>
              <a:off x="9171230" y="3834942"/>
              <a:ext cx="254634" cy="25463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" name="Oval 81"/>
          <p:cNvSpPr>
            <a:spLocks noChangeAspect="1"/>
          </p:cNvSpPr>
          <p:nvPr/>
        </p:nvSpPr>
        <p:spPr>
          <a:xfrm>
            <a:off x="2533935" y="4473845"/>
            <a:ext cx="535651" cy="535681"/>
          </a:xfrm>
          <a:prstGeom prst="ellipse">
            <a:avLst/>
          </a:prstGeom>
          <a:solidFill>
            <a:srgbClr val="52AC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84"/>
          <p:cNvSpPr>
            <a:spLocks noChangeAspect="1"/>
          </p:cNvSpPr>
          <p:nvPr/>
        </p:nvSpPr>
        <p:spPr>
          <a:xfrm>
            <a:off x="4612055" y="4473845"/>
            <a:ext cx="535651" cy="535681"/>
          </a:xfrm>
          <a:prstGeom prst="ellipse">
            <a:avLst/>
          </a:prstGeom>
          <a:solidFill>
            <a:srgbClr val="E9C2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Oval 87"/>
          <p:cNvSpPr>
            <a:spLocks noChangeAspect="1"/>
          </p:cNvSpPr>
          <p:nvPr/>
        </p:nvSpPr>
        <p:spPr>
          <a:xfrm>
            <a:off x="6675628" y="4473845"/>
            <a:ext cx="535651" cy="535681"/>
          </a:xfrm>
          <a:prstGeom prst="ellipse">
            <a:avLst/>
          </a:prstGeom>
          <a:solidFill>
            <a:srgbClr val="52AC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90"/>
          <p:cNvSpPr>
            <a:spLocks noChangeAspect="1"/>
          </p:cNvSpPr>
          <p:nvPr/>
        </p:nvSpPr>
        <p:spPr>
          <a:xfrm>
            <a:off x="8753748" y="4473845"/>
            <a:ext cx="535651" cy="535681"/>
          </a:xfrm>
          <a:prstGeom prst="ellipse">
            <a:avLst/>
          </a:prstGeom>
          <a:solidFill>
            <a:srgbClr val="E9C2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1" name="Group 6"/>
          <p:cNvGrpSpPr/>
          <p:nvPr/>
        </p:nvGrpSpPr>
        <p:grpSpPr>
          <a:xfrm>
            <a:off x="4879880" y="3302972"/>
            <a:ext cx="2195377" cy="247110"/>
            <a:chOff x="5028485" y="3227357"/>
            <a:chExt cx="2262348" cy="254634"/>
          </a:xfrm>
          <a:solidFill>
            <a:srgbClr val="52ACA4"/>
          </a:solidFill>
        </p:grpSpPr>
        <p:sp>
          <p:nvSpPr>
            <p:cNvPr id="22" name="Rectangle 50"/>
            <p:cNvSpPr/>
            <p:nvPr/>
          </p:nvSpPr>
          <p:spPr>
            <a:xfrm>
              <a:off x="5028485" y="3300674"/>
              <a:ext cx="2097777" cy="10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Oval 56"/>
            <p:cNvSpPr/>
            <p:nvPr/>
          </p:nvSpPr>
          <p:spPr>
            <a:xfrm>
              <a:off x="7036199" y="3227357"/>
              <a:ext cx="254634" cy="25463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9"/>
          <p:cNvGrpSpPr/>
          <p:nvPr/>
        </p:nvGrpSpPr>
        <p:grpSpPr>
          <a:xfrm>
            <a:off x="4879880" y="3892602"/>
            <a:ext cx="2195377" cy="247110"/>
            <a:chOff x="5028485" y="3834942"/>
            <a:chExt cx="2262348" cy="254634"/>
          </a:xfrm>
          <a:solidFill>
            <a:srgbClr val="52ACA4"/>
          </a:solidFill>
        </p:grpSpPr>
        <p:sp>
          <p:nvSpPr>
            <p:cNvPr id="25" name="Rectangle 71"/>
            <p:cNvSpPr/>
            <p:nvPr/>
          </p:nvSpPr>
          <p:spPr>
            <a:xfrm>
              <a:off x="5028485" y="3908259"/>
              <a:ext cx="2097777" cy="10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Oval 77"/>
            <p:cNvSpPr/>
            <p:nvPr/>
          </p:nvSpPr>
          <p:spPr>
            <a:xfrm>
              <a:off x="7036199" y="3834942"/>
              <a:ext cx="254634" cy="25463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4"/>
          <p:cNvGrpSpPr/>
          <p:nvPr/>
        </p:nvGrpSpPr>
        <p:grpSpPr>
          <a:xfrm>
            <a:off x="2884949" y="3302972"/>
            <a:ext cx="2118478" cy="247110"/>
            <a:chOff x="2972698" y="3227357"/>
            <a:chExt cx="2183104" cy="254634"/>
          </a:xfrm>
          <a:solidFill>
            <a:srgbClr val="52ACA4"/>
          </a:solidFill>
        </p:grpSpPr>
        <p:sp>
          <p:nvSpPr>
            <p:cNvPr id="28" name="Rectangle 53"/>
            <p:cNvSpPr/>
            <p:nvPr/>
          </p:nvSpPr>
          <p:spPr>
            <a:xfrm>
              <a:off x="2972698" y="3300674"/>
              <a:ext cx="2097777" cy="10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54"/>
            <p:cNvSpPr/>
            <p:nvPr/>
          </p:nvSpPr>
          <p:spPr>
            <a:xfrm>
              <a:off x="4901168" y="3227357"/>
              <a:ext cx="254634" cy="25463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1"/>
          <p:cNvGrpSpPr/>
          <p:nvPr/>
        </p:nvGrpSpPr>
        <p:grpSpPr>
          <a:xfrm>
            <a:off x="251" y="3302972"/>
            <a:ext cx="2931349" cy="247110"/>
            <a:chOff x="0" y="3227357"/>
            <a:chExt cx="3020771" cy="254634"/>
          </a:xfrm>
          <a:solidFill>
            <a:srgbClr val="E9C2A8"/>
          </a:solidFill>
        </p:grpSpPr>
        <p:sp>
          <p:nvSpPr>
            <p:cNvPr id="31" name="Rectangle 52"/>
            <p:cNvSpPr/>
            <p:nvPr/>
          </p:nvSpPr>
          <p:spPr>
            <a:xfrm>
              <a:off x="0" y="3300674"/>
              <a:ext cx="2882900" cy="10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55"/>
            <p:cNvSpPr/>
            <p:nvPr/>
          </p:nvSpPr>
          <p:spPr>
            <a:xfrm>
              <a:off x="2766137" y="3227357"/>
              <a:ext cx="254634" cy="25463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5"/>
          <p:cNvGrpSpPr/>
          <p:nvPr/>
        </p:nvGrpSpPr>
        <p:grpSpPr>
          <a:xfrm>
            <a:off x="2884949" y="3892602"/>
            <a:ext cx="2118478" cy="247110"/>
            <a:chOff x="2972698" y="3834942"/>
            <a:chExt cx="2183104" cy="254634"/>
          </a:xfrm>
          <a:solidFill>
            <a:srgbClr val="E9C2A8"/>
          </a:solidFill>
        </p:grpSpPr>
        <p:sp>
          <p:nvSpPr>
            <p:cNvPr id="34" name="Rectangle 74"/>
            <p:cNvSpPr/>
            <p:nvPr/>
          </p:nvSpPr>
          <p:spPr>
            <a:xfrm>
              <a:off x="2972698" y="3908259"/>
              <a:ext cx="2097777" cy="10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Oval 75"/>
            <p:cNvSpPr/>
            <p:nvPr/>
          </p:nvSpPr>
          <p:spPr>
            <a:xfrm>
              <a:off x="4901168" y="3834942"/>
              <a:ext cx="254634" cy="25463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2"/>
          <p:cNvGrpSpPr/>
          <p:nvPr/>
        </p:nvGrpSpPr>
        <p:grpSpPr>
          <a:xfrm>
            <a:off x="251" y="3892602"/>
            <a:ext cx="2931349" cy="247110"/>
            <a:chOff x="0" y="3834942"/>
            <a:chExt cx="3020771" cy="254634"/>
          </a:xfrm>
          <a:solidFill>
            <a:srgbClr val="52ACA4"/>
          </a:solidFill>
        </p:grpSpPr>
        <p:sp>
          <p:nvSpPr>
            <p:cNvPr id="37" name="Rectangle 73"/>
            <p:cNvSpPr/>
            <p:nvPr/>
          </p:nvSpPr>
          <p:spPr>
            <a:xfrm>
              <a:off x="0" y="3908259"/>
              <a:ext cx="2924175" cy="10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Oval 76"/>
            <p:cNvSpPr/>
            <p:nvPr/>
          </p:nvSpPr>
          <p:spPr>
            <a:xfrm>
              <a:off x="2766137" y="3834942"/>
              <a:ext cx="254634" cy="25463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1774726" y="1962412"/>
            <a:ext cx="20882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我们坚持以客户为中心，快速响应客户需求，持续为客户创造长期价值供有效服务。</a:t>
            </a:r>
          </a:p>
        </p:txBody>
      </p:sp>
      <p:sp>
        <p:nvSpPr>
          <p:cNvPr id="40" name="矩形 39"/>
          <p:cNvSpPr/>
          <p:nvPr/>
        </p:nvSpPr>
        <p:spPr>
          <a:xfrm>
            <a:off x="3862958" y="1995224"/>
            <a:ext cx="20882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我们坚持以客户为中心，快速响应客户需求，持续为客户创造长期价值供有效服务。</a:t>
            </a:r>
          </a:p>
        </p:txBody>
      </p:sp>
      <p:sp>
        <p:nvSpPr>
          <p:cNvPr id="41" name="矩形 40"/>
          <p:cNvSpPr/>
          <p:nvPr/>
        </p:nvSpPr>
        <p:spPr>
          <a:xfrm>
            <a:off x="5879182" y="1995224"/>
            <a:ext cx="20882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我们坚持以客户为中心，快速响应客户需求，持续为客户创造长期价值供有效服务。</a:t>
            </a:r>
          </a:p>
        </p:txBody>
      </p:sp>
      <p:sp>
        <p:nvSpPr>
          <p:cNvPr id="42" name="矩形 41"/>
          <p:cNvSpPr/>
          <p:nvPr/>
        </p:nvSpPr>
        <p:spPr>
          <a:xfrm>
            <a:off x="7967414" y="1995224"/>
            <a:ext cx="20882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我们坚持以客户为中心，快速响应客户需求，持续为客户创造长期价值供有效服务。</a:t>
            </a:r>
          </a:p>
        </p:txBody>
      </p:sp>
      <p:sp>
        <p:nvSpPr>
          <p:cNvPr id="43" name="矩形 42"/>
          <p:cNvSpPr/>
          <p:nvPr/>
        </p:nvSpPr>
        <p:spPr>
          <a:xfrm>
            <a:off x="1774726" y="4947552"/>
            <a:ext cx="20882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我们坚持以客户为中心，快速响应客户需求，持续为客户创造长期价值供有效服务。</a:t>
            </a:r>
          </a:p>
        </p:txBody>
      </p:sp>
      <p:sp>
        <p:nvSpPr>
          <p:cNvPr id="44" name="矩形 43"/>
          <p:cNvSpPr/>
          <p:nvPr/>
        </p:nvSpPr>
        <p:spPr>
          <a:xfrm>
            <a:off x="3862958" y="4980364"/>
            <a:ext cx="20882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我们坚持以客户为中心，快速响应客户需求，持续为客户创造长期价值供有效服务。</a:t>
            </a:r>
          </a:p>
        </p:txBody>
      </p:sp>
      <p:sp>
        <p:nvSpPr>
          <p:cNvPr id="45" name="矩形 44"/>
          <p:cNvSpPr/>
          <p:nvPr/>
        </p:nvSpPr>
        <p:spPr>
          <a:xfrm>
            <a:off x="5879182" y="4980364"/>
            <a:ext cx="20882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我们坚持以客户为中心，快速响应客户需求，持续为客户创造长期价值供有效服务。</a:t>
            </a:r>
          </a:p>
        </p:txBody>
      </p:sp>
      <p:sp>
        <p:nvSpPr>
          <p:cNvPr id="46" name="矩形 45"/>
          <p:cNvSpPr/>
          <p:nvPr/>
        </p:nvSpPr>
        <p:spPr>
          <a:xfrm>
            <a:off x="7967414" y="4980364"/>
            <a:ext cx="20882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我们坚持以客户为中心，快速响应客户需求，持续为客户创造长期价值供有效服务。</a:t>
            </a:r>
          </a:p>
        </p:txBody>
      </p:sp>
    </p:spTree>
    <p:extLst>
      <p:ext uri="{BB962C8B-B14F-4D97-AF65-F5344CB8AC3E}">
        <p14:creationId xmlns:p14="http://schemas.microsoft.com/office/powerpoint/2010/main" val="521637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5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25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25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75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25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75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25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30"/>
          <p:cNvSpPr txBox="1"/>
          <p:nvPr/>
        </p:nvSpPr>
        <p:spPr>
          <a:xfrm>
            <a:off x="2638822" y="1405453"/>
            <a:ext cx="683067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总体损耗概率应控制在 </a:t>
            </a:r>
            <a:r>
              <a:rPr lang="en-US" altLang="zh-CN" sz="4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10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% 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左右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271464" y="2402532"/>
            <a:ext cx="2610644" cy="2610644"/>
            <a:chOff x="1766094" y="2627734"/>
            <a:chExt cx="2610644" cy="2610644"/>
          </a:xfrm>
        </p:grpSpPr>
        <p:sp>
          <p:nvSpPr>
            <p:cNvPr id="8" name="椭圆 7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1856582" y="2718222"/>
              <a:ext cx="2429668" cy="2429668"/>
            </a:xfrm>
            <a:custGeom>
              <a:avLst/>
              <a:gdLst>
                <a:gd name="connsiteX0" fmla="*/ 1214834 w 2429668"/>
                <a:gd name="connsiteY0" fmla="*/ 235897 h 2429668"/>
                <a:gd name="connsiteX1" fmla="*/ 235897 w 2429668"/>
                <a:gd name="connsiteY1" fmla="*/ 1214834 h 2429668"/>
                <a:gd name="connsiteX2" fmla="*/ 1214834 w 2429668"/>
                <a:gd name="connsiteY2" fmla="*/ 2193771 h 2429668"/>
                <a:gd name="connsiteX3" fmla="*/ 2193771 w 2429668"/>
                <a:gd name="connsiteY3" fmla="*/ 1214834 h 2429668"/>
                <a:gd name="connsiteX4" fmla="*/ 1214834 w 2429668"/>
                <a:gd name="connsiteY4" fmla="*/ 235897 h 2429668"/>
                <a:gd name="connsiteX5" fmla="*/ 1214834 w 2429668"/>
                <a:gd name="connsiteY5" fmla="*/ 0 h 2429668"/>
                <a:gd name="connsiteX6" fmla="*/ 2429668 w 2429668"/>
                <a:gd name="connsiteY6" fmla="*/ 1214834 h 2429668"/>
                <a:gd name="connsiteX7" fmla="*/ 1214834 w 2429668"/>
                <a:gd name="connsiteY7" fmla="*/ 2429668 h 2429668"/>
                <a:gd name="connsiteX8" fmla="*/ 0 w 2429668"/>
                <a:gd name="connsiteY8" fmla="*/ 1214834 h 2429668"/>
                <a:gd name="connsiteX9" fmla="*/ 1214834 w 2429668"/>
                <a:gd name="connsiteY9" fmla="*/ 0 h 24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668" h="2429668">
                  <a:moveTo>
                    <a:pt x="1214834" y="235897"/>
                  </a:moveTo>
                  <a:cubicBezTo>
                    <a:pt x="674182" y="235897"/>
                    <a:pt x="235897" y="674182"/>
                    <a:pt x="235897" y="1214834"/>
                  </a:cubicBezTo>
                  <a:cubicBezTo>
                    <a:pt x="235897" y="1755486"/>
                    <a:pt x="674182" y="2193771"/>
                    <a:pt x="1214834" y="2193771"/>
                  </a:cubicBezTo>
                  <a:cubicBezTo>
                    <a:pt x="1755486" y="2193771"/>
                    <a:pt x="2193771" y="1755486"/>
                    <a:pt x="2193771" y="1214834"/>
                  </a:cubicBezTo>
                  <a:cubicBezTo>
                    <a:pt x="2193771" y="674182"/>
                    <a:pt x="1755486" y="235897"/>
                    <a:pt x="1214834" y="235897"/>
                  </a:cubicBezTo>
                  <a:close/>
                  <a:moveTo>
                    <a:pt x="1214834" y="0"/>
                  </a:moveTo>
                  <a:cubicBezTo>
                    <a:pt x="1885768" y="0"/>
                    <a:pt x="2429668" y="543900"/>
                    <a:pt x="2429668" y="1214834"/>
                  </a:cubicBezTo>
                  <a:cubicBezTo>
                    <a:pt x="2429668" y="1885768"/>
                    <a:pt x="1885768" y="2429668"/>
                    <a:pt x="1214834" y="2429668"/>
                  </a:cubicBezTo>
                  <a:cubicBezTo>
                    <a:pt x="543900" y="2429668"/>
                    <a:pt x="0" y="1885768"/>
                    <a:pt x="0" y="1214834"/>
                  </a:cubicBezTo>
                  <a:cubicBezTo>
                    <a:pt x="0" y="543900"/>
                    <a:pt x="543900" y="0"/>
                    <a:pt x="121483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30"/>
          <p:cNvSpPr txBox="1"/>
          <p:nvPr/>
        </p:nvSpPr>
        <p:spPr>
          <a:xfrm>
            <a:off x="2207568" y="3092301"/>
            <a:ext cx="116148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200" spc="3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3</a:t>
            </a:r>
            <a:r>
              <a:rPr lang="en-US" altLang="zh-CN" sz="4400" spc="3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4400" spc="300" dirty="0">
              <a:solidFill>
                <a:srgbClr val="E9C2A8"/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271464" y="2402532"/>
            <a:ext cx="2610644" cy="2610644"/>
            <a:chOff x="1766094" y="2627734"/>
            <a:chExt cx="2610644" cy="2610644"/>
          </a:xfrm>
        </p:grpSpPr>
        <p:sp>
          <p:nvSpPr>
            <p:cNvPr id="12" name="弧形 11"/>
            <p:cNvSpPr/>
            <p:nvPr/>
          </p:nvSpPr>
          <p:spPr>
            <a:xfrm>
              <a:off x="1928972" y="2790612"/>
              <a:ext cx="2284888" cy="2284888"/>
            </a:xfrm>
            <a:prstGeom prst="arc">
              <a:avLst>
                <a:gd name="adj1" fmla="val 16200000"/>
                <a:gd name="adj2" fmla="val 758092"/>
              </a:avLst>
            </a:prstGeom>
            <a:ln w="330200">
              <a:solidFill>
                <a:srgbClr val="E9C2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TextBox 30"/>
          <p:cNvSpPr txBox="1"/>
          <p:nvPr/>
        </p:nvSpPr>
        <p:spPr>
          <a:xfrm>
            <a:off x="1630710" y="5229200"/>
            <a:ext cx="18628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TextBox 30"/>
          <p:cNvSpPr txBox="1"/>
          <p:nvPr/>
        </p:nvSpPr>
        <p:spPr>
          <a:xfrm>
            <a:off x="5149924" y="5229200"/>
            <a:ext cx="18628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TextBox 30"/>
          <p:cNvSpPr txBox="1"/>
          <p:nvPr/>
        </p:nvSpPr>
        <p:spPr>
          <a:xfrm>
            <a:off x="8700146" y="5229200"/>
            <a:ext cx="18628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TextBox 29"/>
          <p:cNvSpPr txBox="1"/>
          <p:nvPr/>
        </p:nvSpPr>
        <p:spPr>
          <a:xfrm>
            <a:off x="1431448" y="5559623"/>
            <a:ext cx="22906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您的内容打在这里，或者通过复制您的文本后或者通过复制您的文本后，在此框中选择粘贴，并选择只保留文字。</a:t>
            </a:r>
            <a:endParaRPr lang="zh-CN" altLang="en-US" sz="1000" b="1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29"/>
          <p:cNvSpPr txBox="1"/>
          <p:nvPr/>
        </p:nvSpPr>
        <p:spPr>
          <a:xfrm>
            <a:off x="4950662" y="5559623"/>
            <a:ext cx="22906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您的内容打在这里，或者通过复制您的文本后或者通过复制您的文本后，在此框中选择粘贴，并选择只保留文字。</a:t>
            </a:r>
            <a:endParaRPr lang="zh-CN" altLang="en-US" sz="1000" b="1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29"/>
          <p:cNvSpPr txBox="1"/>
          <p:nvPr/>
        </p:nvSpPr>
        <p:spPr>
          <a:xfrm>
            <a:off x="8500884" y="5559623"/>
            <a:ext cx="22906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您的内容打在这里，或者通过复制您的文本后或者通过复制您的文本后，在此框中选择粘贴，并选择只保留文字。</a:t>
            </a:r>
            <a:endParaRPr lang="zh-CN" altLang="en-US" sz="1000" b="1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90678" y="2402532"/>
            <a:ext cx="2610644" cy="2610644"/>
            <a:chOff x="1766094" y="2627734"/>
            <a:chExt cx="2610644" cy="2610644"/>
          </a:xfrm>
        </p:grpSpPr>
        <p:sp>
          <p:nvSpPr>
            <p:cNvPr id="21" name="椭圆 20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1856582" y="2718222"/>
              <a:ext cx="2429668" cy="2429668"/>
            </a:xfrm>
            <a:custGeom>
              <a:avLst/>
              <a:gdLst>
                <a:gd name="connsiteX0" fmla="*/ 1214834 w 2429668"/>
                <a:gd name="connsiteY0" fmla="*/ 235897 h 2429668"/>
                <a:gd name="connsiteX1" fmla="*/ 235897 w 2429668"/>
                <a:gd name="connsiteY1" fmla="*/ 1214834 h 2429668"/>
                <a:gd name="connsiteX2" fmla="*/ 1214834 w 2429668"/>
                <a:gd name="connsiteY2" fmla="*/ 2193771 h 2429668"/>
                <a:gd name="connsiteX3" fmla="*/ 2193771 w 2429668"/>
                <a:gd name="connsiteY3" fmla="*/ 1214834 h 2429668"/>
                <a:gd name="connsiteX4" fmla="*/ 1214834 w 2429668"/>
                <a:gd name="connsiteY4" fmla="*/ 235897 h 2429668"/>
                <a:gd name="connsiteX5" fmla="*/ 1214834 w 2429668"/>
                <a:gd name="connsiteY5" fmla="*/ 0 h 2429668"/>
                <a:gd name="connsiteX6" fmla="*/ 2429668 w 2429668"/>
                <a:gd name="connsiteY6" fmla="*/ 1214834 h 2429668"/>
                <a:gd name="connsiteX7" fmla="*/ 1214834 w 2429668"/>
                <a:gd name="connsiteY7" fmla="*/ 2429668 h 2429668"/>
                <a:gd name="connsiteX8" fmla="*/ 0 w 2429668"/>
                <a:gd name="connsiteY8" fmla="*/ 1214834 h 2429668"/>
                <a:gd name="connsiteX9" fmla="*/ 1214834 w 2429668"/>
                <a:gd name="connsiteY9" fmla="*/ 0 h 24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668" h="2429668">
                  <a:moveTo>
                    <a:pt x="1214834" y="235897"/>
                  </a:moveTo>
                  <a:cubicBezTo>
                    <a:pt x="674182" y="235897"/>
                    <a:pt x="235897" y="674182"/>
                    <a:pt x="235897" y="1214834"/>
                  </a:cubicBezTo>
                  <a:cubicBezTo>
                    <a:pt x="235897" y="1755486"/>
                    <a:pt x="674182" y="2193771"/>
                    <a:pt x="1214834" y="2193771"/>
                  </a:cubicBezTo>
                  <a:cubicBezTo>
                    <a:pt x="1755486" y="2193771"/>
                    <a:pt x="2193771" y="1755486"/>
                    <a:pt x="2193771" y="1214834"/>
                  </a:cubicBezTo>
                  <a:cubicBezTo>
                    <a:pt x="2193771" y="674182"/>
                    <a:pt x="1755486" y="235897"/>
                    <a:pt x="1214834" y="235897"/>
                  </a:cubicBezTo>
                  <a:close/>
                  <a:moveTo>
                    <a:pt x="1214834" y="0"/>
                  </a:moveTo>
                  <a:cubicBezTo>
                    <a:pt x="1885768" y="0"/>
                    <a:pt x="2429668" y="543900"/>
                    <a:pt x="2429668" y="1214834"/>
                  </a:cubicBezTo>
                  <a:cubicBezTo>
                    <a:pt x="2429668" y="1885768"/>
                    <a:pt x="1885768" y="2429668"/>
                    <a:pt x="1214834" y="2429668"/>
                  </a:cubicBezTo>
                  <a:cubicBezTo>
                    <a:pt x="543900" y="2429668"/>
                    <a:pt x="0" y="1885768"/>
                    <a:pt x="0" y="1214834"/>
                  </a:cubicBezTo>
                  <a:cubicBezTo>
                    <a:pt x="0" y="543900"/>
                    <a:pt x="543900" y="0"/>
                    <a:pt x="121483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TextBox 30"/>
          <p:cNvSpPr txBox="1"/>
          <p:nvPr/>
        </p:nvSpPr>
        <p:spPr>
          <a:xfrm>
            <a:off x="5726782" y="3092301"/>
            <a:ext cx="116148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200" spc="300" dirty="0">
                <a:solidFill>
                  <a:srgbClr val="52ACA4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3</a:t>
            </a:r>
            <a:r>
              <a:rPr lang="en-US" altLang="zh-CN" sz="4400" spc="300" dirty="0">
                <a:solidFill>
                  <a:srgbClr val="52ACA4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4400" spc="300" dirty="0">
              <a:solidFill>
                <a:srgbClr val="52ACA4"/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90678" y="2402532"/>
            <a:ext cx="2610644" cy="2610644"/>
            <a:chOff x="1766094" y="2627734"/>
            <a:chExt cx="2610644" cy="2610644"/>
          </a:xfrm>
        </p:grpSpPr>
        <p:sp>
          <p:nvSpPr>
            <p:cNvPr id="25" name="弧形 24"/>
            <p:cNvSpPr/>
            <p:nvPr/>
          </p:nvSpPr>
          <p:spPr>
            <a:xfrm>
              <a:off x="1928972" y="2790612"/>
              <a:ext cx="2284888" cy="2284888"/>
            </a:xfrm>
            <a:prstGeom prst="arc">
              <a:avLst>
                <a:gd name="adj1" fmla="val 16200000"/>
                <a:gd name="adj2" fmla="val 758092"/>
              </a:avLst>
            </a:prstGeom>
            <a:ln w="330200">
              <a:solidFill>
                <a:srgbClr val="52AC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334574" y="2402532"/>
            <a:ext cx="2610644" cy="2610644"/>
            <a:chOff x="1766094" y="2627734"/>
            <a:chExt cx="2610644" cy="2610644"/>
          </a:xfrm>
        </p:grpSpPr>
        <p:sp>
          <p:nvSpPr>
            <p:cNvPr id="28" name="椭圆 27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1856582" y="2718222"/>
              <a:ext cx="2429668" cy="2429668"/>
            </a:xfrm>
            <a:custGeom>
              <a:avLst/>
              <a:gdLst>
                <a:gd name="connsiteX0" fmla="*/ 1214834 w 2429668"/>
                <a:gd name="connsiteY0" fmla="*/ 235897 h 2429668"/>
                <a:gd name="connsiteX1" fmla="*/ 235897 w 2429668"/>
                <a:gd name="connsiteY1" fmla="*/ 1214834 h 2429668"/>
                <a:gd name="connsiteX2" fmla="*/ 1214834 w 2429668"/>
                <a:gd name="connsiteY2" fmla="*/ 2193771 h 2429668"/>
                <a:gd name="connsiteX3" fmla="*/ 2193771 w 2429668"/>
                <a:gd name="connsiteY3" fmla="*/ 1214834 h 2429668"/>
                <a:gd name="connsiteX4" fmla="*/ 1214834 w 2429668"/>
                <a:gd name="connsiteY4" fmla="*/ 235897 h 2429668"/>
                <a:gd name="connsiteX5" fmla="*/ 1214834 w 2429668"/>
                <a:gd name="connsiteY5" fmla="*/ 0 h 2429668"/>
                <a:gd name="connsiteX6" fmla="*/ 2429668 w 2429668"/>
                <a:gd name="connsiteY6" fmla="*/ 1214834 h 2429668"/>
                <a:gd name="connsiteX7" fmla="*/ 1214834 w 2429668"/>
                <a:gd name="connsiteY7" fmla="*/ 2429668 h 2429668"/>
                <a:gd name="connsiteX8" fmla="*/ 0 w 2429668"/>
                <a:gd name="connsiteY8" fmla="*/ 1214834 h 2429668"/>
                <a:gd name="connsiteX9" fmla="*/ 1214834 w 2429668"/>
                <a:gd name="connsiteY9" fmla="*/ 0 h 24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668" h="2429668">
                  <a:moveTo>
                    <a:pt x="1214834" y="235897"/>
                  </a:moveTo>
                  <a:cubicBezTo>
                    <a:pt x="674182" y="235897"/>
                    <a:pt x="235897" y="674182"/>
                    <a:pt x="235897" y="1214834"/>
                  </a:cubicBezTo>
                  <a:cubicBezTo>
                    <a:pt x="235897" y="1755486"/>
                    <a:pt x="674182" y="2193771"/>
                    <a:pt x="1214834" y="2193771"/>
                  </a:cubicBezTo>
                  <a:cubicBezTo>
                    <a:pt x="1755486" y="2193771"/>
                    <a:pt x="2193771" y="1755486"/>
                    <a:pt x="2193771" y="1214834"/>
                  </a:cubicBezTo>
                  <a:cubicBezTo>
                    <a:pt x="2193771" y="674182"/>
                    <a:pt x="1755486" y="235897"/>
                    <a:pt x="1214834" y="235897"/>
                  </a:cubicBezTo>
                  <a:close/>
                  <a:moveTo>
                    <a:pt x="1214834" y="0"/>
                  </a:moveTo>
                  <a:cubicBezTo>
                    <a:pt x="1885768" y="0"/>
                    <a:pt x="2429668" y="543900"/>
                    <a:pt x="2429668" y="1214834"/>
                  </a:cubicBezTo>
                  <a:cubicBezTo>
                    <a:pt x="2429668" y="1885768"/>
                    <a:pt x="1885768" y="2429668"/>
                    <a:pt x="1214834" y="2429668"/>
                  </a:cubicBezTo>
                  <a:cubicBezTo>
                    <a:pt x="543900" y="2429668"/>
                    <a:pt x="0" y="1885768"/>
                    <a:pt x="0" y="1214834"/>
                  </a:cubicBezTo>
                  <a:cubicBezTo>
                    <a:pt x="0" y="543900"/>
                    <a:pt x="543900" y="0"/>
                    <a:pt x="121483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264352" y="3092301"/>
            <a:ext cx="116148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200" spc="3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4</a:t>
            </a:r>
            <a:r>
              <a:rPr lang="en-US" altLang="zh-CN" sz="4400" spc="3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4400" spc="300" dirty="0">
              <a:solidFill>
                <a:srgbClr val="E9C2A8"/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334574" y="2402532"/>
            <a:ext cx="2610644" cy="2610644"/>
            <a:chOff x="1766094" y="2627734"/>
            <a:chExt cx="2610644" cy="2610644"/>
          </a:xfrm>
        </p:grpSpPr>
        <p:sp>
          <p:nvSpPr>
            <p:cNvPr id="32" name="弧形 31"/>
            <p:cNvSpPr/>
            <p:nvPr/>
          </p:nvSpPr>
          <p:spPr>
            <a:xfrm>
              <a:off x="1928972" y="2790612"/>
              <a:ext cx="2284888" cy="2284888"/>
            </a:xfrm>
            <a:prstGeom prst="arc">
              <a:avLst>
                <a:gd name="adj1" fmla="val 16200000"/>
                <a:gd name="adj2" fmla="val 3557642"/>
              </a:avLst>
            </a:prstGeom>
            <a:ln w="330200">
              <a:solidFill>
                <a:srgbClr val="E9C2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6828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5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5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8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350"/>
                            </p:stCondLst>
                            <p:childTnLst>
                              <p:par>
                                <p:cTn id="7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35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5"/>
          <p:cNvSpPr txBox="1"/>
          <p:nvPr/>
        </p:nvSpPr>
        <p:spPr>
          <a:xfrm>
            <a:off x="457666" y="1676961"/>
            <a:ext cx="258780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7" name="TextBox 16"/>
          <p:cNvSpPr txBox="1"/>
          <p:nvPr/>
        </p:nvSpPr>
        <p:spPr>
          <a:xfrm>
            <a:off x="465770" y="1356229"/>
            <a:ext cx="224622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rgbClr val="E9C2A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6234275" y="1676961"/>
            <a:ext cx="258780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6242379" y="1356229"/>
            <a:ext cx="224622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rgbClr val="52ACA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矩形 9"/>
          <p:cNvSpPr/>
          <p:nvPr/>
        </p:nvSpPr>
        <p:spPr>
          <a:xfrm>
            <a:off x="319326" y="2322331"/>
            <a:ext cx="2865432" cy="1448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23143" y="2322331"/>
            <a:ext cx="2865432" cy="1448778"/>
          </a:xfrm>
          <a:prstGeom prst="rect">
            <a:avLst/>
          </a:prstGeom>
          <a:solidFill>
            <a:srgbClr val="52AC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26960" y="2322331"/>
            <a:ext cx="2865432" cy="144877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030778" y="2322331"/>
            <a:ext cx="2865432" cy="1448778"/>
          </a:xfrm>
          <a:prstGeom prst="rect">
            <a:avLst/>
          </a:prstGeom>
          <a:solidFill>
            <a:srgbClr val="52AC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9326" y="3836806"/>
            <a:ext cx="2865432" cy="1448778"/>
          </a:xfrm>
          <a:prstGeom prst="rect">
            <a:avLst/>
          </a:prstGeom>
          <a:solidFill>
            <a:srgbClr val="E9C2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23143" y="3836806"/>
            <a:ext cx="2865432" cy="144877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26960" y="3836806"/>
            <a:ext cx="2865432" cy="1448778"/>
          </a:xfrm>
          <a:prstGeom prst="rect">
            <a:avLst/>
          </a:prstGeom>
          <a:solidFill>
            <a:srgbClr val="E9C2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030778" y="3836806"/>
            <a:ext cx="2865432" cy="1448778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639942" y="4509551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33766" y="4188788"/>
            <a:ext cx="21469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0" name="TextBox 52"/>
          <p:cNvSpPr txBox="1"/>
          <p:nvPr/>
        </p:nvSpPr>
        <p:spPr>
          <a:xfrm>
            <a:off x="3688606" y="3081968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1" name="TextBox 53"/>
          <p:cNvSpPr txBox="1"/>
          <p:nvPr/>
        </p:nvSpPr>
        <p:spPr>
          <a:xfrm>
            <a:off x="3682430" y="2761205"/>
            <a:ext cx="21469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2" name="TextBox 15"/>
          <p:cNvSpPr txBox="1"/>
          <p:nvPr/>
        </p:nvSpPr>
        <p:spPr>
          <a:xfrm>
            <a:off x="6508897" y="4537543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6502721" y="4216780"/>
            <a:ext cx="21469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4" name="TextBox 15"/>
          <p:cNvSpPr txBox="1"/>
          <p:nvPr/>
        </p:nvSpPr>
        <p:spPr>
          <a:xfrm>
            <a:off x="9401387" y="3016653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9395211" y="2695890"/>
            <a:ext cx="21469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6" name="TextBox 15"/>
          <p:cNvSpPr txBox="1"/>
          <p:nvPr/>
        </p:nvSpPr>
        <p:spPr>
          <a:xfrm>
            <a:off x="3252686" y="5685813"/>
            <a:ext cx="258780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3260790" y="5365081"/>
            <a:ext cx="224622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rgbClr val="52ACA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9029295" y="5685813"/>
            <a:ext cx="258780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</a:t>
            </a:r>
          </a:p>
        </p:txBody>
      </p:sp>
      <p:sp>
        <p:nvSpPr>
          <p:cNvPr id="29" name="TextBox 16"/>
          <p:cNvSpPr txBox="1"/>
          <p:nvPr/>
        </p:nvSpPr>
        <p:spPr>
          <a:xfrm>
            <a:off x="9037399" y="5365081"/>
            <a:ext cx="224622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rgbClr val="E9C2A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40015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8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300"/>
                            </p:stCondLst>
                            <p:childTnLst>
                              <p:par>
                                <p:cTn id="6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3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850"/>
                            </p:stCondLst>
                            <p:childTnLst>
                              <p:par>
                                <p:cTn id="7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900"/>
                            </p:stCondLst>
                            <p:childTnLst>
                              <p:par>
                                <p:cTn id="8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950"/>
                            </p:stCondLst>
                            <p:childTnLst>
                              <p:par>
                                <p:cTn id="9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50"/>
                            </p:stCondLst>
                            <p:childTnLst>
                              <p:par>
                                <p:cTn id="11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1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600"/>
                            </p:stCondLst>
                            <p:childTnLst>
                              <p:par>
                                <p:cTn id="12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46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2746" y="1827571"/>
            <a:ext cx="1441647" cy="1283039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62558" y="3345858"/>
            <a:ext cx="2445891" cy="1214524"/>
            <a:chOff x="1054646" y="4005064"/>
            <a:chExt cx="2445891" cy="1214524"/>
          </a:xfrm>
        </p:grpSpPr>
        <p:sp>
          <p:nvSpPr>
            <p:cNvPr id="8" name="TextBox 8"/>
            <p:cNvSpPr txBox="1"/>
            <p:nvPr/>
          </p:nvSpPr>
          <p:spPr>
            <a:xfrm>
              <a:off x="1973660" y="4005064"/>
              <a:ext cx="607860" cy="308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关键字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054646" y="4365104"/>
              <a:ext cx="2445891" cy="854484"/>
            </a:xfrm>
            <a:prstGeom prst="rect">
              <a:avLst/>
            </a:prstGeom>
          </p:spPr>
          <p:txBody>
            <a:bodyPr wrap="square" lIns="91840" tIns="45920" rIns="91840" bIns="4592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为客户服务是我们存在唯一理由，客户需求是我们发展的原动力。我们坚持以客户为中心。</a:t>
              </a:r>
              <a:endPara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弧形 9"/>
          <p:cNvSpPr/>
          <p:nvPr/>
        </p:nvSpPr>
        <p:spPr>
          <a:xfrm rot="5098193">
            <a:off x="3164972" y="2077138"/>
            <a:ext cx="2533798" cy="2369712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992613" y="3888552"/>
            <a:ext cx="1441647" cy="1283039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实施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492425" y="5253211"/>
            <a:ext cx="2445891" cy="1214524"/>
            <a:chOff x="1054646" y="4005064"/>
            <a:chExt cx="2445891" cy="1214524"/>
          </a:xfrm>
        </p:grpSpPr>
        <p:sp>
          <p:nvSpPr>
            <p:cNvPr id="13" name="TextBox 13"/>
            <p:cNvSpPr txBox="1"/>
            <p:nvPr/>
          </p:nvSpPr>
          <p:spPr>
            <a:xfrm>
              <a:off x="1973660" y="4005064"/>
              <a:ext cx="607860" cy="308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关键字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054646" y="4365104"/>
              <a:ext cx="2445891" cy="854484"/>
            </a:xfrm>
            <a:prstGeom prst="rect">
              <a:avLst/>
            </a:prstGeom>
          </p:spPr>
          <p:txBody>
            <a:bodyPr wrap="square" lIns="91840" tIns="45920" rIns="91840" bIns="4592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为客户服务是我们存在唯一理由，客户需求是我们发展的原动力。我们坚持以客户为中心。</a:t>
              </a:r>
              <a:endPara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弧形 14"/>
          <p:cNvSpPr/>
          <p:nvPr/>
        </p:nvSpPr>
        <p:spPr>
          <a:xfrm>
            <a:off x="1124273" y="2625778"/>
            <a:ext cx="2533798" cy="2369712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587282" y="1814466"/>
            <a:ext cx="1441647" cy="1283039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140497" y="1752070"/>
            <a:ext cx="2445891" cy="1214524"/>
            <a:chOff x="1054646" y="4005064"/>
            <a:chExt cx="2445891" cy="1214524"/>
          </a:xfrm>
        </p:grpSpPr>
        <p:sp>
          <p:nvSpPr>
            <p:cNvPr id="18" name="TextBox 18"/>
            <p:cNvSpPr txBox="1"/>
            <p:nvPr/>
          </p:nvSpPr>
          <p:spPr>
            <a:xfrm>
              <a:off x="1973660" y="4005064"/>
              <a:ext cx="607860" cy="308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关键字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054646" y="4365104"/>
              <a:ext cx="2445891" cy="854484"/>
            </a:xfrm>
            <a:prstGeom prst="rect">
              <a:avLst/>
            </a:prstGeom>
          </p:spPr>
          <p:txBody>
            <a:bodyPr wrap="square" lIns="91840" tIns="45920" rIns="91840" bIns="4592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为客户服务是我们存在唯一理由，客户需求是我们发展的原动力。我们坚持以客户为中心。</a:t>
              </a:r>
              <a:endPara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7747522" y="3925415"/>
            <a:ext cx="1441647" cy="1283039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深化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247334" y="5290074"/>
            <a:ext cx="2445891" cy="1214524"/>
            <a:chOff x="1054646" y="4005064"/>
            <a:chExt cx="2445891" cy="1214524"/>
          </a:xfrm>
        </p:grpSpPr>
        <p:sp>
          <p:nvSpPr>
            <p:cNvPr id="22" name="TextBox 22"/>
            <p:cNvSpPr txBox="1"/>
            <p:nvPr/>
          </p:nvSpPr>
          <p:spPr>
            <a:xfrm>
              <a:off x="1973660" y="4005064"/>
              <a:ext cx="607860" cy="308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关键字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054646" y="4365104"/>
              <a:ext cx="2445891" cy="854484"/>
            </a:xfrm>
            <a:prstGeom prst="rect">
              <a:avLst/>
            </a:prstGeom>
          </p:spPr>
          <p:txBody>
            <a:bodyPr wrap="square" lIns="91840" tIns="45920" rIns="91840" bIns="4592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为客户服务是我们存在唯一理由，客户需求是我们发展的原动力。我们坚持以客户为中心。</a:t>
              </a:r>
              <a:endPara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弧形 23"/>
          <p:cNvSpPr/>
          <p:nvPr/>
        </p:nvSpPr>
        <p:spPr>
          <a:xfrm>
            <a:off x="5879182" y="2662641"/>
            <a:ext cx="2533798" cy="2369712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弧形 24"/>
          <p:cNvSpPr/>
          <p:nvPr/>
        </p:nvSpPr>
        <p:spPr>
          <a:xfrm rot="5098193">
            <a:off x="7917500" y="2077138"/>
            <a:ext cx="2533798" cy="2369712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0339810" y="1814466"/>
            <a:ext cx="1441647" cy="1283039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冲刺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893025" y="1752070"/>
            <a:ext cx="2445891" cy="1214524"/>
            <a:chOff x="1054646" y="4005064"/>
            <a:chExt cx="2445891" cy="1214524"/>
          </a:xfrm>
        </p:grpSpPr>
        <p:sp>
          <p:nvSpPr>
            <p:cNvPr id="28" name="TextBox 28"/>
            <p:cNvSpPr txBox="1"/>
            <p:nvPr/>
          </p:nvSpPr>
          <p:spPr>
            <a:xfrm>
              <a:off x="1973660" y="4005064"/>
              <a:ext cx="607860" cy="308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关键字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054646" y="4365104"/>
              <a:ext cx="2445891" cy="854484"/>
            </a:xfrm>
            <a:prstGeom prst="rect">
              <a:avLst/>
            </a:prstGeom>
          </p:spPr>
          <p:txBody>
            <a:bodyPr wrap="square" lIns="91840" tIns="45920" rIns="91840" bIns="4592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为客户服务是我们存在唯一理由，客户需求是我们发展的原动力。我们坚持以客户为中心。</a:t>
              </a:r>
              <a:endPara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9778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0" grpId="0" animBg="1"/>
      <p:bldP spid="11" grpId="0" animBg="1"/>
      <p:bldP spid="15" grpId="0" animBg="1"/>
      <p:bldP spid="16" grpId="0" animBg="1"/>
      <p:bldP spid="20" grpId="0" animBg="1"/>
      <p:bldP spid="24" grpId="0" animBg="1"/>
      <p:bldP spid="25" grpId="0" animBg="1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243081">
            <a:off x="6920518" y="2473064"/>
            <a:ext cx="3657001" cy="220184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808097" flipV="1">
            <a:off x="1764623" y="2565180"/>
            <a:ext cx="3657001" cy="2149822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5005813" y="1697155"/>
            <a:ext cx="2159000" cy="3780420"/>
          </a:xfrm>
          <a:prstGeom prst="rect">
            <a:avLst/>
          </a:prstGeom>
          <a:solidFill>
            <a:srgbClr val="52ACA4"/>
          </a:solidFill>
          <a:ln w="38100">
            <a:noFill/>
          </a:ln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874180" y="2065055"/>
            <a:ext cx="422266" cy="217166"/>
            <a:chOff x="5121275" y="4473576"/>
            <a:chExt cx="277813" cy="142875"/>
          </a:xfrm>
          <a:solidFill>
            <a:schemeClr val="bg1"/>
          </a:solidFill>
        </p:grpSpPr>
        <p:sp>
          <p:nvSpPr>
            <p:cNvPr id="34" name="Freeform 178"/>
            <p:cNvSpPr>
              <a:spLocks/>
            </p:cNvSpPr>
            <p:nvPr/>
          </p:nvSpPr>
          <p:spPr bwMode="auto">
            <a:xfrm>
              <a:off x="5276850" y="4510088"/>
              <a:ext cx="122238" cy="98425"/>
            </a:xfrm>
            <a:custGeom>
              <a:avLst/>
              <a:gdLst>
                <a:gd name="T0" fmla="*/ 28 w 77"/>
                <a:gd name="T1" fmla="*/ 62 h 62"/>
                <a:gd name="T2" fmla="*/ 77 w 77"/>
                <a:gd name="T3" fmla="*/ 62 h 62"/>
                <a:gd name="T4" fmla="*/ 61 w 77"/>
                <a:gd name="T5" fmla="*/ 31 h 62"/>
                <a:gd name="T6" fmla="*/ 42 w 77"/>
                <a:gd name="T7" fmla="*/ 38 h 62"/>
                <a:gd name="T8" fmla="*/ 24 w 77"/>
                <a:gd name="T9" fmla="*/ 0 h 62"/>
                <a:gd name="T10" fmla="*/ 13 w 77"/>
                <a:gd name="T11" fmla="*/ 20 h 62"/>
                <a:gd name="T12" fmla="*/ 1 w 77"/>
                <a:gd name="T13" fmla="*/ 16 h 62"/>
                <a:gd name="T14" fmla="*/ 0 w 77"/>
                <a:gd name="T15" fmla="*/ 19 h 62"/>
                <a:gd name="T16" fmla="*/ 27 w 77"/>
                <a:gd name="T17" fmla="*/ 62 h 62"/>
                <a:gd name="T18" fmla="*/ 28 w 77"/>
                <a:gd name="T1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62">
                  <a:moveTo>
                    <a:pt x="28" y="62"/>
                  </a:moveTo>
                  <a:lnTo>
                    <a:pt x="77" y="62"/>
                  </a:lnTo>
                  <a:lnTo>
                    <a:pt x="61" y="31"/>
                  </a:lnTo>
                  <a:lnTo>
                    <a:pt x="42" y="38"/>
                  </a:lnTo>
                  <a:lnTo>
                    <a:pt x="24" y="0"/>
                  </a:lnTo>
                  <a:lnTo>
                    <a:pt x="13" y="20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27" y="62"/>
                  </a:lnTo>
                  <a:lnTo>
                    <a:pt x="28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Freeform 179"/>
            <p:cNvSpPr>
              <a:spLocks noEditPoints="1"/>
            </p:cNvSpPr>
            <p:nvPr/>
          </p:nvSpPr>
          <p:spPr bwMode="auto">
            <a:xfrm>
              <a:off x="5121275" y="4473576"/>
              <a:ext cx="185738" cy="142875"/>
            </a:xfrm>
            <a:custGeom>
              <a:avLst/>
              <a:gdLst>
                <a:gd name="T0" fmla="*/ 58 w 117"/>
                <a:gd name="T1" fmla="*/ 0 h 90"/>
                <a:gd name="T2" fmla="*/ 0 w 117"/>
                <a:gd name="T3" fmla="*/ 90 h 90"/>
                <a:gd name="T4" fmla="*/ 117 w 117"/>
                <a:gd name="T5" fmla="*/ 90 h 90"/>
                <a:gd name="T6" fmla="*/ 58 w 117"/>
                <a:gd name="T7" fmla="*/ 0 h 90"/>
                <a:gd name="T8" fmla="*/ 63 w 117"/>
                <a:gd name="T9" fmla="*/ 56 h 90"/>
                <a:gd name="T10" fmla="*/ 58 w 117"/>
                <a:gd name="T11" fmla="*/ 39 h 90"/>
                <a:gd name="T12" fmla="*/ 47 w 117"/>
                <a:gd name="T13" fmla="*/ 44 h 90"/>
                <a:gd name="T14" fmla="*/ 42 w 117"/>
                <a:gd name="T15" fmla="*/ 37 h 90"/>
                <a:gd name="T16" fmla="*/ 58 w 117"/>
                <a:gd name="T17" fmla="*/ 13 h 90"/>
                <a:gd name="T18" fmla="*/ 72 w 117"/>
                <a:gd name="T19" fmla="*/ 32 h 90"/>
                <a:gd name="T20" fmla="*/ 63 w 117"/>
                <a:gd name="T21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90">
                  <a:moveTo>
                    <a:pt x="58" y="0"/>
                  </a:moveTo>
                  <a:lnTo>
                    <a:pt x="0" y="90"/>
                  </a:lnTo>
                  <a:lnTo>
                    <a:pt x="117" y="90"/>
                  </a:lnTo>
                  <a:lnTo>
                    <a:pt x="58" y="0"/>
                  </a:lnTo>
                  <a:close/>
                  <a:moveTo>
                    <a:pt x="63" y="56"/>
                  </a:moveTo>
                  <a:lnTo>
                    <a:pt x="58" y="39"/>
                  </a:lnTo>
                  <a:lnTo>
                    <a:pt x="47" y="44"/>
                  </a:lnTo>
                  <a:lnTo>
                    <a:pt x="42" y="37"/>
                  </a:lnTo>
                  <a:lnTo>
                    <a:pt x="58" y="13"/>
                  </a:lnTo>
                  <a:lnTo>
                    <a:pt x="72" y="32"/>
                  </a:lnTo>
                  <a:lnTo>
                    <a:pt x="6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6" name="TextBox 14"/>
          <p:cNvSpPr txBox="1"/>
          <p:nvPr/>
        </p:nvSpPr>
        <p:spPr>
          <a:xfrm>
            <a:off x="5005813" y="2327225"/>
            <a:ext cx="215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Calibri Light" pitchFamily="34" charset="0"/>
              </a:rPr>
              <a:t>2020·HAPPY </a:t>
            </a:r>
            <a:r>
              <a:rPr lang="en-US" altLang="zh-CN" sz="1400" dirty="0">
                <a:solidFill>
                  <a:schemeClr val="bg1"/>
                </a:solidFill>
                <a:latin typeface="Calibri Light" pitchFamily="34" charset="0"/>
              </a:rPr>
              <a:t>NEW YEAR</a:t>
            </a:r>
            <a:endParaRPr lang="zh-CN" altLang="en-US" sz="14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cxnSp>
        <p:nvCxnSpPr>
          <p:cNvPr id="37" name="直接连接符 36"/>
          <p:cNvCxnSpPr>
            <a:stCxn id="36" idx="2"/>
          </p:cNvCxnSpPr>
          <p:nvPr/>
        </p:nvCxnSpPr>
        <p:spPr>
          <a:xfrm>
            <a:off x="6085313" y="2635002"/>
            <a:ext cx="0" cy="5743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5005813" y="3215493"/>
            <a:ext cx="2159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itchFamily="18" charset="-78"/>
              </a:rPr>
              <a:t>THANK</a:t>
            </a:r>
          </a:p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itchFamily="18" charset="-78"/>
              </a:rPr>
              <a:t>（汇报：大熊猫）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ndalus" pitchFamily="18" charset="-78"/>
            </a:endParaRP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5125081" y="4503870"/>
            <a:ext cx="19590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321783" y="252795"/>
            <a:ext cx="3237573" cy="2888720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99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/>
      <p:bldP spid="38" grpId="0"/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http://www.ypppt.com/ziti/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http://www.ypppt.com/gushi/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93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24339" y="1788023"/>
            <a:ext cx="650383" cy="650383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24339" y="2822507"/>
            <a:ext cx="650383" cy="650383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24339" y="3856991"/>
            <a:ext cx="650383" cy="650383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24339" y="4891475"/>
            <a:ext cx="650383" cy="650383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1736225" y="2017038"/>
            <a:ext cx="41943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请替换文字内容，添加相关标题，修改文字内容，也可以直接复制你的内容到此。请替换文字添加相关标题，可以直接复制你的内容到此。</a:t>
            </a:r>
          </a:p>
        </p:txBody>
      </p:sp>
      <p:sp>
        <p:nvSpPr>
          <p:cNvPr id="11" name="TextBox 16"/>
          <p:cNvSpPr txBox="1"/>
          <p:nvPr/>
        </p:nvSpPr>
        <p:spPr>
          <a:xfrm>
            <a:off x="1736225" y="1707369"/>
            <a:ext cx="25353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dirty="0">
                <a:solidFill>
                  <a:srgbClr val="E9C2A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2" name="TextBox 15"/>
          <p:cNvSpPr txBox="1"/>
          <p:nvPr/>
        </p:nvSpPr>
        <p:spPr>
          <a:xfrm>
            <a:off x="1718806" y="3042651"/>
            <a:ext cx="41943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请替换文字内容，添加相关标题，修改文字内容，也可以直接复制你的内容到此。请替换文字添加相关标题，可以直接复制你的内容到此。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1718806" y="2734982"/>
            <a:ext cx="25353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dirty="0">
                <a:solidFill>
                  <a:srgbClr val="52ACA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4" name="TextBox 15"/>
          <p:cNvSpPr txBox="1"/>
          <p:nvPr/>
        </p:nvSpPr>
        <p:spPr>
          <a:xfrm>
            <a:off x="1731869" y="4179119"/>
            <a:ext cx="41943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请替换文字内容，添加相关标题，修改文字内容，也可以直接复制你的内容到此。请替换文字添加相关标题，也可以直接复制你的内容到此。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1731869" y="3871450"/>
            <a:ext cx="25353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dirty="0">
                <a:solidFill>
                  <a:srgbClr val="E9C2A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14450" y="5206732"/>
            <a:ext cx="41943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请替换文字内容，添加相关标题，修改文字内容，也可以直接复制你的内容到此。请替换文字添加相关标题，也可以直接复制你的内容到此。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14450" y="4899063"/>
            <a:ext cx="25353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dirty="0">
                <a:solidFill>
                  <a:srgbClr val="52ACA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6226630" y="1730982"/>
            <a:ext cx="0" cy="389732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6639505" y="3449868"/>
            <a:ext cx="4670438" cy="2138682"/>
            <a:chOff x="6508875" y="3530960"/>
            <a:chExt cx="4670438" cy="213868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8875" y="3530960"/>
              <a:ext cx="4670438" cy="1751414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6508875" y="5103109"/>
              <a:ext cx="4670438" cy="566533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WE ARE PROFESSIONAL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6560697" y="1624820"/>
            <a:ext cx="4850707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理由，客户需求是我们发展的原动力。我们坚持以客户为中心，快速响应客户需求，持续为客户创造长期价值进而成就客户。为客户提供有效服务，是我们工作的方向和价值评价的标尺，成就客户就是成就我们自己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为客户服务是我们存在的唯一理由，客户需求是我们发展的原动力。我们坚持以客户为中心，快速响应客户需求，持续为客户创造长期价值进而成就客户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081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350"/>
                            </p:stCondLst>
                            <p:childTnLst>
                              <p:par>
                                <p:cTn id="5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4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900"/>
                            </p:stCondLst>
                            <p:childTnLst>
                              <p:par>
                                <p:cTn id="6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95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45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5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45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79817" y="4271091"/>
            <a:ext cx="2364740" cy="1527181"/>
            <a:chOff x="1434913" y="3493681"/>
            <a:chExt cx="2364740" cy="1527181"/>
          </a:xfrm>
        </p:grpSpPr>
        <p:sp>
          <p:nvSpPr>
            <p:cNvPr id="7" name="矩形 6"/>
            <p:cNvSpPr/>
            <p:nvPr/>
          </p:nvSpPr>
          <p:spPr>
            <a:xfrm>
              <a:off x="1909397" y="4182030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E9C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434913" y="4494051"/>
              <a:ext cx="2364740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99"/>
            <p:cNvSpPr>
              <a:spLocks noEditPoints="1"/>
            </p:cNvSpPr>
            <p:nvPr/>
          </p:nvSpPr>
          <p:spPr bwMode="auto">
            <a:xfrm>
              <a:off x="2350718" y="3493681"/>
              <a:ext cx="533130" cy="535754"/>
            </a:xfrm>
            <a:custGeom>
              <a:avLst/>
              <a:gdLst>
                <a:gd name="T0" fmla="*/ 543 w 1018"/>
                <a:gd name="T1" fmla="*/ 682 h 1018"/>
                <a:gd name="T2" fmla="*/ 671 w 1018"/>
                <a:gd name="T3" fmla="*/ 548 h 1018"/>
                <a:gd name="T4" fmla="*/ 689 w 1018"/>
                <a:gd name="T5" fmla="*/ 324 h 1018"/>
                <a:gd name="T6" fmla="*/ 565 w 1018"/>
                <a:gd name="T7" fmla="*/ 148 h 1018"/>
                <a:gd name="T8" fmla="*/ 462 w 1018"/>
                <a:gd name="T9" fmla="*/ 120 h 1018"/>
                <a:gd name="T10" fmla="*/ 368 w 1018"/>
                <a:gd name="T11" fmla="*/ 142 h 1018"/>
                <a:gd name="T12" fmla="*/ 290 w 1018"/>
                <a:gd name="T13" fmla="*/ 207 h 1018"/>
                <a:gd name="T14" fmla="*/ 223 w 1018"/>
                <a:gd name="T15" fmla="*/ 409 h 1018"/>
                <a:gd name="T16" fmla="*/ 309 w 1018"/>
                <a:gd name="T17" fmla="*/ 634 h 1018"/>
                <a:gd name="T18" fmla="*/ 425 w 1018"/>
                <a:gd name="T19" fmla="*/ 696 h 1018"/>
                <a:gd name="T20" fmla="*/ 513 w 1018"/>
                <a:gd name="T21" fmla="*/ 193 h 1018"/>
                <a:gd name="T22" fmla="*/ 623 w 1018"/>
                <a:gd name="T23" fmla="*/ 321 h 1018"/>
                <a:gd name="T24" fmla="*/ 623 w 1018"/>
                <a:gd name="T25" fmla="*/ 497 h 1018"/>
                <a:gd name="T26" fmla="*/ 513 w 1018"/>
                <a:gd name="T27" fmla="*/ 626 h 1018"/>
                <a:gd name="T28" fmla="*/ 378 w 1018"/>
                <a:gd name="T29" fmla="*/ 609 h 1018"/>
                <a:gd name="T30" fmla="*/ 290 w 1018"/>
                <a:gd name="T31" fmla="*/ 456 h 1018"/>
                <a:gd name="T32" fmla="*/ 316 w 1018"/>
                <a:gd name="T33" fmla="*/ 283 h 1018"/>
                <a:gd name="T34" fmla="*/ 444 w 1018"/>
                <a:gd name="T35" fmla="*/ 184 h 1018"/>
                <a:gd name="T36" fmla="*/ 636 w 1018"/>
                <a:gd name="T37" fmla="*/ 682 h 1018"/>
                <a:gd name="T38" fmla="*/ 644 w 1018"/>
                <a:gd name="T39" fmla="*/ 726 h 1018"/>
                <a:gd name="T40" fmla="*/ 756 w 1018"/>
                <a:gd name="T41" fmla="*/ 755 h 1018"/>
                <a:gd name="T42" fmla="*/ 854 w 1018"/>
                <a:gd name="T43" fmla="*/ 889 h 1018"/>
                <a:gd name="T44" fmla="*/ 844 w 1018"/>
                <a:gd name="T45" fmla="*/ 952 h 1018"/>
                <a:gd name="T46" fmla="*/ 68 w 1018"/>
                <a:gd name="T47" fmla="*/ 943 h 1018"/>
                <a:gd name="T48" fmla="*/ 87 w 1018"/>
                <a:gd name="T49" fmla="*/ 834 h 1018"/>
                <a:gd name="T50" fmla="*/ 221 w 1018"/>
                <a:gd name="T51" fmla="*/ 736 h 1018"/>
                <a:gd name="T52" fmla="*/ 290 w 1018"/>
                <a:gd name="T53" fmla="*/ 712 h 1018"/>
                <a:gd name="T54" fmla="*/ 273 w 1018"/>
                <a:gd name="T55" fmla="*/ 670 h 1018"/>
                <a:gd name="T56" fmla="*/ 184 w 1018"/>
                <a:gd name="T57" fmla="*/ 680 h 1018"/>
                <a:gd name="T58" fmla="*/ 21 w 1018"/>
                <a:gd name="T59" fmla="*/ 827 h 1018"/>
                <a:gd name="T60" fmla="*/ 0 w 1018"/>
                <a:gd name="T61" fmla="*/ 937 h 1018"/>
                <a:gd name="T62" fmla="*/ 39 w 1018"/>
                <a:gd name="T63" fmla="*/ 1003 h 1018"/>
                <a:gd name="T64" fmla="*/ 843 w 1018"/>
                <a:gd name="T65" fmla="*/ 1018 h 1018"/>
                <a:gd name="T66" fmla="*/ 907 w 1018"/>
                <a:gd name="T67" fmla="*/ 978 h 1018"/>
                <a:gd name="T68" fmla="*/ 921 w 1018"/>
                <a:gd name="T69" fmla="*/ 902 h 1018"/>
                <a:gd name="T70" fmla="*/ 846 w 1018"/>
                <a:gd name="T71" fmla="*/ 744 h 1018"/>
                <a:gd name="T72" fmla="*/ 688 w 1018"/>
                <a:gd name="T73" fmla="*/ 669 h 1018"/>
                <a:gd name="T74" fmla="*/ 557 w 1018"/>
                <a:gd name="T75" fmla="*/ 64 h 1018"/>
                <a:gd name="T76" fmla="*/ 681 w 1018"/>
                <a:gd name="T77" fmla="*/ 130 h 1018"/>
                <a:gd name="T78" fmla="*/ 732 w 1018"/>
                <a:gd name="T79" fmla="*/ 290 h 1018"/>
                <a:gd name="T80" fmla="*/ 728 w 1018"/>
                <a:gd name="T81" fmla="*/ 379 h 1018"/>
                <a:gd name="T82" fmla="*/ 765 w 1018"/>
                <a:gd name="T83" fmla="*/ 393 h 1018"/>
                <a:gd name="T84" fmla="*/ 793 w 1018"/>
                <a:gd name="T85" fmla="*/ 331 h 1018"/>
                <a:gd name="T86" fmla="*/ 755 w 1018"/>
                <a:gd name="T87" fmla="*/ 128 h 1018"/>
                <a:gd name="T88" fmla="*/ 628 w 1018"/>
                <a:gd name="T89" fmla="*/ 14 h 1018"/>
                <a:gd name="T90" fmla="*/ 529 w 1018"/>
                <a:gd name="T91" fmla="*/ 2 h 1018"/>
                <a:gd name="T92" fmla="*/ 442 w 1018"/>
                <a:gd name="T93" fmla="*/ 37 h 1018"/>
                <a:gd name="T94" fmla="*/ 450 w 1018"/>
                <a:gd name="T95" fmla="*/ 82 h 1018"/>
                <a:gd name="T96" fmla="*/ 763 w 1018"/>
                <a:gd name="T97" fmla="*/ 540 h 1018"/>
                <a:gd name="T98" fmla="*/ 732 w 1018"/>
                <a:gd name="T99" fmla="*/ 573 h 1018"/>
                <a:gd name="T100" fmla="*/ 763 w 1018"/>
                <a:gd name="T101" fmla="*/ 605 h 1018"/>
                <a:gd name="T102" fmla="*/ 911 w 1018"/>
                <a:gd name="T103" fmla="*/ 678 h 1018"/>
                <a:gd name="T104" fmla="*/ 954 w 1018"/>
                <a:gd name="T105" fmla="*/ 809 h 1018"/>
                <a:gd name="T106" fmla="*/ 963 w 1018"/>
                <a:gd name="T107" fmla="*/ 853 h 1018"/>
                <a:gd name="T108" fmla="*/ 1003 w 1018"/>
                <a:gd name="T109" fmla="*/ 851 h 1018"/>
                <a:gd name="T110" fmla="*/ 1018 w 1018"/>
                <a:gd name="T111" fmla="*/ 803 h 1018"/>
                <a:gd name="T112" fmla="*/ 945 w 1018"/>
                <a:gd name="T113" fmla="*/ 619 h 1018"/>
                <a:gd name="T114" fmla="*/ 803 w 1018"/>
                <a:gd name="T115" fmla="*/ 544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8" h="1018">
                  <a:moveTo>
                    <a:pt x="462" y="700"/>
                  </a:moveTo>
                  <a:lnTo>
                    <a:pt x="462" y="700"/>
                  </a:lnTo>
                  <a:lnTo>
                    <a:pt x="474" y="699"/>
                  </a:lnTo>
                  <a:lnTo>
                    <a:pt x="485" y="698"/>
                  </a:lnTo>
                  <a:lnTo>
                    <a:pt x="497" y="696"/>
                  </a:lnTo>
                  <a:lnTo>
                    <a:pt x="509" y="694"/>
                  </a:lnTo>
                  <a:lnTo>
                    <a:pt x="521" y="691"/>
                  </a:lnTo>
                  <a:lnTo>
                    <a:pt x="533" y="686"/>
                  </a:lnTo>
                  <a:lnTo>
                    <a:pt x="543" y="682"/>
                  </a:lnTo>
                  <a:lnTo>
                    <a:pt x="554" y="677"/>
                  </a:lnTo>
                  <a:lnTo>
                    <a:pt x="565" y="671"/>
                  </a:lnTo>
                  <a:lnTo>
                    <a:pt x="576" y="665"/>
                  </a:lnTo>
                  <a:lnTo>
                    <a:pt x="595" y="650"/>
                  </a:lnTo>
                  <a:lnTo>
                    <a:pt x="613" y="634"/>
                  </a:lnTo>
                  <a:lnTo>
                    <a:pt x="630" y="614"/>
                  </a:lnTo>
                  <a:lnTo>
                    <a:pt x="645" y="594"/>
                  </a:lnTo>
                  <a:lnTo>
                    <a:pt x="659" y="571"/>
                  </a:lnTo>
                  <a:lnTo>
                    <a:pt x="671" y="548"/>
                  </a:lnTo>
                  <a:lnTo>
                    <a:pt x="681" y="522"/>
                  </a:lnTo>
                  <a:lnTo>
                    <a:pt x="689" y="495"/>
                  </a:lnTo>
                  <a:lnTo>
                    <a:pt x="695" y="467"/>
                  </a:lnTo>
                  <a:lnTo>
                    <a:pt x="699" y="439"/>
                  </a:lnTo>
                  <a:lnTo>
                    <a:pt x="700" y="409"/>
                  </a:lnTo>
                  <a:lnTo>
                    <a:pt x="700" y="409"/>
                  </a:lnTo>
                  <a:lnTo>
                    <a:pt x="699" y="379"/>
                  </a:lnTo>
                  <a:lnTo>
                    <a:pt x="695" y="352"/>
                  </a:lnTo>
                  <a:lnTo>
                    <a:pt x="689" y="324"/>
                  </a:lnTo>
                  <a:lnTo>
                    <a:pt x="681" y="297"/>
                  </a:lnTo>
                  <a:lnTo>
                    <a:pt x="671" y="271"/>
                  </a:lnTo>
                  <a:lnTo>
                    <a:pt x="659" y="247"/>
                  </a:lnTo>
                  <a:lnTo>
                    <a:pt x="645" y="225"/>
                  </a:lnTo>
                  <a:lnTo>
                    <a:pt x="630" y="205"/>
                  </a:lnTo>
                  <a:lnTo>
                    <a:pt x="613" y="185"/>
                  </a:lnTo>
                  <a:lnTo>
                    <a:pt x="595" y="169"/>
                  </a:lnTo>
                  <a:lnTo>
                    <a:pt x="576" y="154"/>
                  </a:lnTo>
                  <a:lnTo>
                    <a:pt x="565" y="148"/>
                  </a:lnTo>
                  <a:lnTo>
                    <a:pt x="554" y="142"/>
                  </a:lnTo>
                  <a:lnTo>
                    <a:pt x="543" y="137"/>
                  </a:lnTo>
                  <a:lnTo>
                    <a:pt x="533" y="133"/>
                  </a:lnTo>
                  <a:lnTo>
                    <a:pt x="521" y="128"/>
                  </a:lnTo>
                  <a:lnTo>
                    <a:pt x="509" y="125"/>
                  </a:lnTo>
                  <a:lnTo>
                    <a:pt x="497" y="123"/>
                  </a:lnTo>
                  <a:lnTo>
                    <a:pt x="485" y="121"/>
                  </a:lnTo>
                  <a:lnTo>
                    <a:pt x="474" y="120"/>
                  </a:lnTo>
                  <a:lnTo>
                    <a:pt x="462" y="120"/>
                  </a:lnTo>
                  <a:lnTo>
                    <a:pt x="462" y="120"/>
                  </a:lnTo>
                  <a:lnTo>
                    <a:pt x="449" y="120"/>
                  </a:lnTo>
                  <a:lnTo>
                    <a:pt x="437" y="121"/>
                  </a:lnTo>
                  <a:lnTo>
                    <a:pt x="425" y="123"/>
                  </a:lnTo>
                  <a:lnTo>
                    <a:pt x="414" y="125"/>
                  </a:lnTo>
                  <a:lnTo>
                    <a:pt x="402" y="128"/>
                  </a:lnTo>
                  <a:lnTo>
                    <a:pt x="391" y="132"/>
                  </a:lnTo>
                  <a:lnTo>
                    <a:pt x="379" y="137"/>
                  </a:lnTo>
                  <a:lnTo>
                    <a:pt x="368" y="142"/>
                  </a:lnTo>
                  <a:lnTo>
                    <a:pt x="358" y="148"/>
                  </a:lnTo>
                  <a:lnTo>
                    <a:pt x="347" y="154"/>
                  </a:lnTo>
                  <a:lnTo>
                    <a:pt x="337" y="162"/>
                  </a:lnTo>
                  <a:lnTo>
                    <a:pt x="327" y="169"/>
                  </a:lnTo>
                  <a:lnTo>
                    <a:pt x="317" y="178"/>
                  </a:lnTo>
                  <a:lnTo>
                    <a:pt x="308" y="187"/>
                  </a:lnTo>
                  <a:lnTo>
                    <a:pt x="299" y="197"/>
                  </a:lnTo>
                  <a:lnTo>
                    <a:pt x="290" y="207"/>
                  </a:lnTo>
                  <a:lnTo>
                    <a:pt x="290" y="207"/>
                  </a:lnTo>
                  <a:lnTo>
                    <a:pt x="275" y="228"/>
                  </a:lnTo>
                  <a:lnTo>
                    <a:pt x="261" y="251"/>
                  </a:lnTo>
                  <a:lnTo>
                    <a:pt x="249" y="274"/>
                  </a:lnTo>
                  <a:lnTo>
                    <a:pt x="241" y="300"/>
                  </a:lnTo>
                  <a:lnTo>
                    <a:pt x="233" y="326"/>
                  </a:lnTo>
                  <a:lnTo>
                    <a:pt x="227" y="354"/>
                  </a:lnTo>
                  <a:lnTo>
                    <a:pt x="224" y="382"/>
                  </a:lnTo>
                  <a:lnTo>
                    <a:pt x="223" y="409"/>
                  </a:lnTo>
                  <a:lnTo>
                    <a:pt x="223" y="409"/>
                  </a:lnTo>
                  <a:lnTo>
                    <a:pt x="224" y="439"/>
                  </a:lnTo>
                  <a:lnTo>
                    <a:pt x="228" y="467"/>
                  </a:lnTo>
                  <a:lnTo>
                    <a:pt x="233" y="495"/>
                  </a:lnTo>
                  <a:lnTo>
                    <a:pt x="242" y="522"/>
                  </a:lnTo>
                  <a:lnTo>
                    <a:pt x="251" y="548"/>
                  </a:lnTo>
                  <a:lnTo>
                    <a:pt x="263" y="571"/>
                  </a:lnTo>
                  <a:lnTo>
                    <a:pt x="277" y="594"/>
                  </a:lnTo>
                  <a:lnTo>
                    <a:pt x="293" y="614"/>
                  </a:lnTo>
                  <a:lnTo>
                    <a:pt x="309" y="634"/>
                  </a:lnTo>
                  <a:lnTo>
                    <a:pt x="328" y="650"/>
                  </a:lnTo>
                  <a:lnTo>
                    <a:pt x="348" y="665"/>
                  </a:lnTo>
                  <a:lnTo>
                    <a:pt x="358" y="671"/>
                  </a:lnTo>
                  <a:lnTo>
                    <a:pt x="368" y="677"/>
                  </a:lnTo>
                  <a:lnTo>
                    <a:pt x="379" y="682"/>
                  </a:lnTo>
                  <a:lnTo>
                    <a:pt x="391" y="686"/>
                  </a:lnTo>
                  <a:lnTo>
                    <a:pt x="402" y="691"/>
                  </a:lnTo>
                  <a:lnTo>
                    <a:pt x="414" y="694"/>
                  </a:lnTo>
                  <a:lnTo>
                    <a:pt x="425" y="696"/>
                  </a:lnTo>
                  <a:lnTo>
                    <a:pt x="437" y="698"/>
                  </a:lnTo>
                  <a:lnTo>
                    <a:pt x="449" y="699"/>
                  </a:lnTo>
                  <a:lnTo>
                    <a:pt x="462" y="700"/>
                  </a:lnTo>
                  <a:lnTo>
                    <a:pt x="462" y="700"/>
                  </a:lnTo>
                  <a:close/>
                  <a:moveTo>
                    <a:pt x="462" y="183"/>
                  </a:moveTo>
                  <a:lnTo>
                    <a:pt x="462" y="183"/>
                  </a:lnTo>
                  <a:lnTo>
                    <a:pt x="479" y="184"/>
                  </a:lnTo>
                  <a:lnTo>
                    <a:pt x="496" y="187"/>
                  </a:lnTo>
                  <a:lnTo>
                    <a:pt x="513" y="193"/>
                  </a:lnTo>
                  <a:lnTo>
                    <a:pt x="529" y="200"/>
                  </a:lnTo>
                  <a:lnTo>
                    <a:pt x="544" y="210"/>
                  </a:lnTo>
                  <a:lnTo>
                    <a:pt x="559" y="222"/>
                  </a:lnTo>
                  <a:lnTo>
                    <a:pt x="572" y="235"/>
                  </a:lnTo>
                  <a:lnTo>
                    <a:pt x="585" y="250"/>
                  </a:lnTo>
                  <a:lnTo>
                    <a:pt x="596" y="266"/>
                  </a:lnTo>
                  <a:lnTo>
                    <a:pt x="607" y="283"/>
                  </a:lnTo>
                  <a:lnTo>
                    <a:pt x="615" y="301"/>
                  </a:lnTo>
                  <a:lnTo>
                    <a:pt x="623" y="321"/>
                  </a:lnTo>
                  <a:lnTo>
                    <a:pt x="628" y="342"/>
                  </a:lnTo>
                  <a:lnTo>
                    <a:pt x="632" y="363"/>
                  </a:lnTo>
                  <a:lnTo>
                    <a:pt x="636" y="386"/>
                  </a:lnTo>
                  <a:lnTo>
                    <a:pt x="637" y="409"/>
                  </a:lnTo>
                  <a:lnTo>
                    <a:pt x="637" y="409"/>
                  </a:lnTo>
                  <a:lnTo>
                    <a:pt x="636" y="433"/>
                  </a:lnTo>
                  <a:lnTo>
                    <a:pt x="632" y="456"/>
                  </a:lnTo>
                  <a:lnTo>
                    <a:pt x="628" y="477"/>
                  </a:lnTo>
                  <a:lnTo>
                    <a:pt x="623" y="497"/>
                  </a:lnTo>
                  <a:lnTo>
                    <a:pt x="615" y="518"/>
                  </a:lnTo>
                  <a:lnTo>
                    <a:pt x="607" y="536"/>
                  </a:lnTo>
                  <a:lnTo>
                    <a:pt x="596" y="553"/>
                  </a:lnTo>
                  <a:lnTo>
                    <a:pt x="585" y="569"/>
                  </a:lnTo>
                  <a:lnTo>
                    <a:pt x="572" y="584"/>
                  </a:lnTo>
                  <a:lnTo>
                    <a:pt x="559" y="597"/>
                  </a:lnTo>
                  <a:lnTo>
                    <a:pt x="544" y="609"/>
                  </a:lnTo>
                  <a:lnTo>
                    <a:pt x="529" y="619"/>
                  </a:lnTo>
                  <a:lnTo>
                    <a:pt x="513" y="626"/>
                  </a:lnTo>
                  <a:lnTo>
                    <a:pt x="496" y="632"/>
                  </a:lnTo>
                  <a:lnTo>
                    <a:pt x="479" y="635"/>
                  </a:lnTo>
                  <a:lnTo>
                    <a:pt x="462" y="636"/>
                  </a:lnTo>
                  <a:lnTo>
                    <a:pt x="462" y="636"/>
                  </a:lnTo>
                  <a:lnTo>
                    <a:pt x="444" y="635"/>
                  </a:lnTo>
                  <a:lnTo>
                    <a:pt x="426" y="632"/>
                  </a:lnTo>
                  <a:lnTo>
                    <a:pt x="409" y="626"/>
                  </a:lnTo>
                  <a:lnTo>
                    <a:pt x="393" y="619"/>
                  </a:lnTo>
                  <a:lnTo>
                    <a:pt x="378" y="609"/>
                  </a:lnTo>
                  <a:lnTo>
                    <a:pt x="364" y="597"/>
                  </a:lnTo>
                  <a:lnTo>
                    <a:pt x="350" y="584"/>
                  </a:lnTo>
                  <a:lnTo>
                    <a:pt x="337" y="569"/>
                  </a:lnTo>
                  <a:lnTo>
                    <a:pt x="327" y="553"/>
                  </a:lnTo>
                  <a:lnTo>
                    <a:pt x="316" y="536"/>
                  </a:lnTo>
                  <a:lnTo>
                    <a:pt x="307" y="518"/>
                  </a:lnTo>
                  <a:lnTo>
                    <a:pt x="300" y="497"/>
                  </a:lnTo>
                  <a:lnTo>
                    <a:pt x="294" y="477"/>
                  </a:lnTo>
                  <a:lnTo>
                    <a:pt x="290" y="456"/>
                  </a:lnTo>
                  <a:lnTo>
                    <a:pt x="287" y="433"/>
                  </a:lnTo>
                  <a:lnTo>
                    <a:pt x="287" y="409"/>
                  </a:lnTo>
                  <a:lnTo>
                    <a:pt x="287" y="409"/>
                  </a:lnTo>
                  <a:lnTo>
                    <a:pt x="287" y="386"/>
                  </a:lnTo>
                  <a:lnTo>
                    <a:pt x="290" y="363"/>
                  </a:lnTo>
                  <a:lnTo>
                    <a:pt x="294" y="342"/>
                  </a:lnTo>
                  <a:lnTo>
                    <a:pt x="300" y="321"/>
                  </a:lnTo>
                  <a:lnTo>
                    <a:pt x="307" y="301"/>
                  </a:lnTo>
                  <a:lnTo>
                    <a:pt x="316" y="283"/>
                  </a:lnTo>
                  <a:lnTo>
                    <a:pt x="327" y="266"/>
                  </a:lnTo>
                  <a:lnTo>
                    <a:pt x="337" y="250"/>
                  </a:lnTo>
                  <a:lnTo>
                    <a:pt x="350" y="235"/>
                  </a:lnTo>
                  <a:lnTo>
                    <a:pt x="364" y="222"/>
                  </a:lnTo>
                  <a:lnTo>
                    <a:pt x="378" y="210"/>
                  </a:lnTo>
                  <a:lnTo>
                    <a:pt x="393" y="200"/>
                  </a:lnTo>
                  <a:lnTo>
                    <a:pt x="409" y="193"/>
                  </a:lnTo>
                  <a:lnTo>
                    <a:pt x="426" y="187"/>
                  </a:lnTo>
                  <a:lnTo>
                    <a:pt x="444" y="184"/>
                  </a:lnTo>
                  <a:lnTo>
                    <a:pt x="462" y="183"/>
                  </a:lnTo>
                  <a:lnTo>
                    <a:pt x="462" y="183"/>
                  </a:lnTo>
                  <a:close/>
                  <a:moveTo>
                    <a:pt x="661" y="668"/>
                  </a:moveTo>
                  <a:lnTo>
                    <a:pt x="661" y="668"/>
                  </a:lnTo>
                  <a:lnTo>
                    <a:pt x="655" y="668"/>
                  </a:lnTo>
                  <a:lnTo>
                    <a:pt x="650" y="670"/>
                  </a:lnTo>
                  <a:lnTo>
                    <a:pt x="644" y="673"/>
                  </a:lnTo>
                  <a:lnTo>
                    <a:pt x="639" y="678"/>
                  </a:lnTo>
                  <a:lnTo>
                    <a:pt x="636" y="682"/>
                  </a:lnTo>
                  <a:lnTo>
                    <a:pt x="632" y="687"/>
                  </a:lnTo>
                  <a:lnTo>
                    <a:pt x="630" y="694"/>
                  </a:lnTo>
                  <a:lnTo>
                    <a:pt x="630" y="700"/>
                  </a:lnTo>
                  <a:lnTo>
                    <a:pt x="630" y="700"/>
                  </a:lnTo>
                  <a:lnTo>
                    <a:pt x="630" y="706"/>
                  </a:lnTo>
                  <a:lnTo>
                    <a:pt x="632" y="712"/>
                  </a:lnTo>
                  <a:lnTo>
                    <a:pt x="636" y="717"/>
                  </a:lnTo>
                  <a:lnTo>
                    <a:pt x="639" y="722"/>
                  </a:lnTo>
                  <a:lnTo>
                    <a:pt x="644" y="726"/>
                  </a:lnTo>
                  <a:lnTo>
                    <a:pt x="650" y="729"/>
                  </a:lnTo>
                  <a:lnTo>
                    <a:pt x="655" y="731"/>
                  </a:lnTo>
                  <a:lnTo>
                    <a:pt x="661" y="731"/>
                  </a:lnTo>
                  <a:lnTo>
                    <a:pt x="661" y="731"/>
                  </a:lnTo>
                  <a:lnTo>
                    <a:pt x="682" y="732"/>
                  </a:lnTo>
                  <a:lnTo>
                    <a:pt x="701" y="736"/>
                  </a:lnTo>
                  <a:lnTo>
                    <a:pt x="720" y="740"/>
                  </a:lnTo>
                  <a:lnTo>
                    <a:pt x="739" y="747"/>
                  </a:lnTo>
                  <a:lnTo>
                    <a:pt x="756" y="755"/>
                  </a:lnTo>
                  <a:lnTo>
                    <a:pt x="772" y="766"/>
                  </a:lnTo>
                  <a:lnTo>
                    <a:pt x="787" y="776"/>
                  </a:lnTo>
                  <a:lnTo>
                    <a:pt x="801" y="789"/>
                  </a:lnTo>
                  <a:lnTo>
                    <a:pt x="814" y="803"/>
                  </a:lnTo>
                  <a:lnTo>
                    <a:pt x="826" y="818"/>
                  </a:lnTo>
                  <a:lnTo>
                    <a:pt x="835" y="834"/>
                  </a:lnTo>
                  <a:lnTo>
                    <a:pt x="844" y="851"/>
                  </a:lnTo>
                  <a:lnTo>
                    <a:pt x="850" y="870"/>
                  </a:lnTo>
                  <a:lnTo>
                    <a:pt x="854" y="889"/>
                  </a:lnTo>
                  <a:lnTo>
                    <a:pt x="858" y="908"/>
                  </a:lnTo>
                  <a:lnTo>
                    <a:pt x="859" y="929"/>
                  </a:lnTo>
                  <a:lnTo>
                    <a:pt x="859" y="929"/>
                  </a:lnTo>
                  <a:lnTo>
                    <a:pt x="859" y="934"/>
                  </a:lnTo>
                  <a:lnTo>
                    <a:pt x="857" y="938"/>
                  </a:lnTo>
                  <a:lnTo>
                    <a:pt x="854" y="943"/>
                  </a:lnTo>
                  <a:lnTo>
                    <a:pt x="851" y="947"/>
                  </a:lnTo>
                  <a:lnTo>
                    <a:pt x="848" y="950"/>
                  </a:lnTo>
                  <a:lnTo>
                    <a:pt x="844" y="952"/>
                  </a:lnTo>
                  <a:lnTo>
                    <a:pt x="838" y="953"/>
                  </a:lnTo>
                  <a:lnTo>
                    <a:pt x="833" y="954"/>
                  </a:lnTo>
                  <a:lnTo>
                    <a:pt x="89" y="954"/>
                  </a:lnTo>
                  <a:lnTo>
                    <a:pt x="89" y="954"/>
                  </a:lnTo>
                  <a:lnTo>
                    <a:pt x="84" y="953"/>
                  </a:lnTo>
                  <a:lnTo>
                    <a:pt x="80" y="952"/>
                  </a:lnTo>
                  <a:lnTo>
                    <a:pt x="76" y="950"/>
                  </a:lnTo>
                  <a:lnTo>
                    <a:pt x="71" y="947"/>
                  </a:lnTo>
                  <a:lnTo>
                    <a:pt x="68" y="943"/>
                  </a:lnTo>
                  <a:lnTo>
                    <a:pt x="66" y="938"/>
                  </a:lnTo>
                  <a:lnTo>
                    <a:pt x="65" y="934"/>
                  </a:lnTo>
                  <a:lnTo>
                    <a:pt x="64" y="929"/>
                  </a:lnTo>
                  <a:lnTo>
                    <a:pt x="64" y="929"/>
                  </a:lnTo>
                  <a:lnTo>
                    <a:pt x="65" y="908"/>
                  </a:lnTo>
                  <a:lnTo>
                    <a:pt x="68" y="889"/>
                  </a:lnTo>
                  <a:lnTo>
                    <a:pt x="72" y="870"/>
                  </a:lnTo>
                  <a:lnTo>
                    <a:pt x="80" y="851"/>
                  </a:lnTo>
                  <a:lnTo>
                    <a:pt x="87" y="834"/>
                  </a:lnTo>
                  <a:lnTo>
                    <a:pt x="98" y="818"/>
                  </a:lnTo>
                  <a:lnTo>
                    <a:pt x="109" y="803"/>
                  </a:lnTo>
                  <a:lnTo>
                    <a:pt x="122" y="789"/>
                  </a:lnTo>
                  <a:lnTo>
                    <a:pt x="136" y="776"/>
                  </a:lnTo>
                  <a:lnTo>
                    <a:pt x="151" y="766"/>
                  </a:lnTo>
                  <a:lnTo>
                    <a:pt x="167" y="755"/>
                  </a:lnTo>
                  <a:lnTo>
                    <a:pt x="184" y="747"/>
                  </a:lnTo>
                  <a:lnTo>
                    <a:pt x="202" y="740"/>
                  </a:lnTo>
                  <a:lnTo>
                    <a:pt x="221" y="736"/>
                  </a:lnTo>
                  <a:lnTo>
                    <a:pt x="241" y="732"/>
                  </a:lnTo>
                  <a:lnTo>
                    <a:pt x="261" y="731"/>
                  </a:lnTo>
                  <a:lnTo>
                    <a:pt x="261" y="731"/>
                  </a:lnTo>
                  <a:lnTo>
                    <a:pt x="268" y="731"/>
                  </a:lnTo>
                  <a:lnTo>
                    <a:pt x="273" y="729"/>
                  </a:lnTo>
                  <a:lnTo>
                    <a:pt x="278" y="726"/>
                  </a:lnTo>
                  <a:lnTo>
                    <a:pt x="284" y="722"/>
                  </a:lnTo>
                  <a:lnTo>
                    <a:pt x="287" y="717"/>
                  </a:lnTo>
                  <a:lnTo>
                    <a:pt x="290" y="712"/>
                  </a:lnTo>
                  <a:lnTo>
                    <a:pt x="292" y="706"/>
                  </a:lnTo>
                  <a:lnTo>
                    <a:pt x="293" y="700"/>
                  </a:lnTo>
                  <a:lnTo>
                    <a:pt x="293" y="700"/>
                  </a:lnTo>
                  <a:lnTo>
                    <a:pt x="292" y="694"/>
                  </a:lnTo>
                  <a:lnTo>
                    <a:pt x="290" y="687"/>
                  </a:lnTo>
                  <a:lnTo>
                    <a:pt x="287" y="682"/>
                  </a:lnTo>
                  <a:lnTo>
                    <a:pt x="284" y="678"/>
                  </a:lnTo>
                  <a:lnTo>
                    <a:pt x="278" y="673"/>
                  </a:lnTo>
                  <a:lnTo>
                    <a:pt x="273" y="670"/>
                  </a:lnTo>
                  <a:lnTo>
                    <a:pt x="268" y="668"/>
                  </a:lnTo>
                  <a:lnTo>
                    <a:pt x="261" y="668"/>
                  </a:lnTo>
                  <a:lnTo>
                    <a:pt x="261" y="668"/>
                  </a:lnTo>
                  <a:lnTo>
                    <a:pt x="247" y="668"/>
                  </a:lnTo>
                  <a:lnTo>
                    <a:pt x="234" y="669"/>
                  </a:lnTo>
                  <a:lnTo>
                    <a:pt x="221" y="671"/>
                  </a:lnTo>
                  <a:lnTo>
                    <a:pt x="209" y="673"/>
                  </a:lnTo>
                  <a:lnTo>
                    <a:pt x="196" y="677"/>
                  </a:lnTo>
                  <a:lnTo>
                    <a:pt x="184" y="680"/>
                  </a:lnTo>
                  <a:lnTo>
                    <a:pt x="159" y="688"/>
                  </a:lnTo>
                  <a:lnTo>
                    <a:pt x="137" y="699"/>
                  </a:lnTo>
                  <a:lnTo>
                    <a:pt x="115" y="712"/>
                  </a:lnTo>
                  <a:lnTo>
                    <a:pt x="95" y="727"/>
                  </a:lnTo>
                  <a:lnTo>
                    <a:pt x="77" y="744"/>
                  </a:lnTo>
                  <a:lnTo>
                    <a:pt x="59" y="762"/>
                  </a:lnTo>
                  <a:lnTo>
                    <a:pt x="44" y="783"/>
                  </a:lnTo>
                  <a:lnTo>
                    <a:pt x="32" y="804"/>
                  </a:lnTo>
                  <a:lnTo>
                    <a:pt x="21" y="827"/>
                  </a:lnTo>
                  <a:lnTo>
                    <a:pt x="12" y="851"/>
                  </a:lnTo>
                  <a:lnTo>
                    <a:pt x="8" y="863"/>
                  </a:lnTo>
                  <a:lnTo>
                    <a:pt x="6" y="876"/>
                  </a:lnTo>
                  <a:lnTo>
                    <a:pt x="4" y="889"/>
                  </a:lnTo>
                  <a:lnTo>
                    <a:pt x="1" y="902"/>
                  </a:lnTo>
                  <a:lnTo>
                    <a:pt x="0" y="915"/>
                  </a:lnTo>
                  <a:lnTo>
                    <a:pt x="0" y="929"/>
                  </a:lnTo>
                  <a:lnTo>
                    <a:pt x="0" y="929"/>
                  </a:lnTo>
                  <a:lnTo>
                    <a:pt x="0" y="937"/>
                  </a:lnTo>
                  <a:lnTo>
                    <a:pt x="3" y="947"/>
                  </a:lnTo>
                  <a:lnTo>
                    <a:pt x="5" y="956"/>
                  </a:lnTo>
                  <a:lnTo>
                    <a:pt x="7" y="963"/>
                  </a:lnTo>
                  <a:lnTo>
                    <a:pt x="11" y="971"/>
                  </a:lnTo>
                  <a:lnTo>
                    <a:pt x="15" y="978"/>
                  </a:lnTo>
                  <a:lnTo>
                    <a:pt x="21" y="986"/>
                  </a:lnTo>
                  <a:lnTo>
                    <a:pt x="26" y="992"/>
                  </a:lnTo>
                  <a:lnTo>
                    <a:pt x="33" y="997"/>
                  </a:lnTo>
                  <a:lnTo>
                    <a:pt x="39" y="1003"/>
                  </a:lnTo>
                  <a:lnTo>
                    <a:pt x="47" y="1007"/>
                  </a:lnTo>
                  <a:lnTo>
                    <a:pt x="55" y="1010"/>
                  </a:lnTo>
                  <a:lnTo>
                    <a:pt x="63" y="1014"/>
                  </a:lnTo>
                  <a:lnTo>
                    <a:pt x="71" y="1016"/>
                  </a:lnTo>
                  <a:lnTo>
                    <a:pt x="80" y="1018"/>
                  </a:lnTo>
                  <a:lnTo>
                    <a:pt x="89" y="1018"/>
                  </a:lnTo>
                  <a:lnTo>
                    <a:pt x="833" y="1018"/>
                  </a:lnTo>
                  <a:lnTo>
                    <a:pt x="833" y="1018"/>
                  </a:lnTo>
                  <a:lnTo>
                    <a:pt x="843" y="1018"/>
                  </a:lnTo>
                  <a:lnTo>
                    <a:pt x="851" y="1016"/>
                  </a:lnTo>
                  <a:lnTo>
                    <a:pt x="860" y="1014"/>
                  </a:lnTo>
                  <a:lnTo>
                    <a:pt x="868" y="1010"/>
                  </a:lnTo>
                  <a:lnTo>
                    <a:pt x="876" y="1007"/>
                  </a:lnTo>
                  <a:lnTo>
                    <a:pt x="883" y="1003"/>
                  </a:lnTo>
                  <a:lnTo>
                    <a:pt x="890" y="997"/>
                  </a:lnTo>
                  <a:lnTo>
                    <a:pt x="896" y="992"/>
                  </a:lnTo>
                  <a:lnTo>
                    <a:pt x="902" y="986"/>
                  </a:lnTo>
                  <a:lnTo>
                    <a:pt x="907" y="978"/>
                  </a:lnTo>
                  <a:lnTo>
                    <a:pt x="911" y="971"/>
                  </a:lnTo>
                  <a:lnTo>
                    <a:pt x="916" y="963"/>
                  </a:lnTo>
                  <a:lnTo>
                    <a:pt x="919" y="956"/>
                  </a:lnTo>
                  <a:lnTo>
                    <a:pt x="921" y="947"/>
                  </a:lnTo>
                  <a:lnTo>
                    <a:pt x="922" y="937"/>
                  </a:lnTo>
                  <a:lnTo>
                    <a:pt x="922" y="929"/>
                  </a:lnTo>
                  <a:lnTo>
                    <a:pt x="922" y="929"/>
                  </a:lnTo>
                  <a:lnTo>
                    <a:pt x="922" y="915"/>
                  </a:lnTo>
                  <a:lnTo>
                    <a:pt x="921" y="902"/>
                  </a:lnTo>
                  <a:lnTo>
                    <a:pt x="920" y="889"/>
                  </a:lnTo>
                  <a:lnTo>
                    <a:pt x="918" y="876"/>
                  </a:lnTo>
                  <a:lnTo>
                    <a:pt x="915" y="863"/>
                  </a:lnTo>
                  <a:lnTo>
                    <a:pt x="911" y="851"/>
                  </a:lnTo>
                  <a:lnTo>
                    <a:pt x="902" y="827"/>
                  </a:lnTo>
                  <a:lnTo>
                    <a:pt x="891" y="804"/>
                  </a:lnTo>
                  <a:lnTo>
                    <a:pt x="878" y="783"/>
                  </a:lnTo>
                  <a:lnTo>
                    <a:pt x="863" y="762"/>
                  </a:lnTo>
                  <a:lnTo>
                    <a:pt x="846" y="744"/>
                  </a:lnTo>
                  <a:lnTo>
                    <a:pt x="828" y="727"/>
                  </a:lnTo>
                  <a:lnTo>
                    <a:pt x="807" y="712"/>
                  </a:lnTo>
                  <a:lnTo>
                    <a:pt x="786" y="699"/>
                  </a:lnTo>
                  <a:lnTo>
                    <a:pt x="763" y="688"/>
                  </a:lnTo>
                  <a:lnTo>
                    <a:pt x="740" y="680"/>
                  </a:lnTo>
                  <a:lnTo>
                    <a:pt x="727" y="677"/>
                  </a:lnTo>
                  <a:lnTo>
                    <a:pt x="714" y="673"/>
                  </a:lnTo>
                  <a:lnTo>
                    <a:pt x="701" y="671"/>
                  </a:lnTo>
                  <a:lnTo>
                    <a:pt x="688" y="669"/>
                  </a:lnTo>
                  <a:lnTo>
                    <a:pt x="675" y="668"/>
                  </a:lnTo>
                  <a:lnTo>
                    <a:pt x="661" y="668"/>
                  </a:lnTo>
                  <a:lnTo>
                    <a:pt x="661" y="668"/>
                  </a:lnTo>
                  <a:close/>
                  <a:moveTo>
                    <a:pt x="484" y="84"/>
                  </a:moveTo>
                  <a:lnTo>
                    <a:pt x="484" y="84"/>
                  </a:lnTo>
                  <a:lnTo>
                    <a:pt x="501" y="75"/>
                  </a:lnTo>
                  <a:lnTo>
                    <a:pt x="520" y="68"/>
                  </a:lnTo>
                  <a:lnTo>
                    <a:pt x="538" y="65"/>
                  </a:lnTo>
                  <a:lnTo>
                    <a:pt x="557" y="64"/>
                  </a:lnTo>
                  <a:lnTo>
                    <a:pt x="557" y="64"/>
                  </a:lnTo>
                  <a:lnTo>
                    <a:pt x="574" y="65"/>
                  </a:lnTo>
                  <a:lnTo>
                    <a:pt x="592" y="68"/>
                  </a:lnTo>
                  <a:lnTo>
                    <a:pt x="609" y="74"/>
                  </a:lnTo>
                  <a:lnTo>
                    <a:pt x="625" y="81"/>
                  </a:lnTo>
                  <a:lnTo>
                    <a:pt x="640" y="91"/>
                  </a:lnTo>
                  <a:lnTo>
                    <a:pt x="655" y="103"/>
                  </a:lnTo>
                  <a:lnTo>
                    <a:pt x="668" y="115"/>
                  </a:lnTo>
                  <a:lnTo>
                    <a:pt x="681" y="130"/>
                  </a:lnTo>
                  <a:lnTo>
                    <a:pt x="691" y="147"/>
                  </a:lnTo>
                  <a:lnTo>
                    <a:pt x="702" y="164"/>
                  </a:lnTo>
                  <a:lnTo>
                    <a:pt x="711" y="182"/>
                  </a:lnTo>
                  <a:lnTo>
                    <a:pt x="718" y="202"/>
                  </a:lnTo>
                  <a:lnTo>
                    <a:pt x="724" y="223"/>
                  </a:lnTo>
                  <a:lnTo>
                    <a:pt x="728" y="244"/>
                  </a:lnTo>
                  <a:lnTo>
                    <a:pt x="731" y="267"/>
                  </a:lnTo>
                  <a:lnTo>
                    <a:pt x="732" y="290"/>
                  </a:lnTo>
                  <a:lnTo>
                    <a:pt x="732" y="290"/>
                  </a:lnTo>
                  <a:lnTo>
                    <a:pt x="731" y="306"/>
                  </a:lnTo>
                  <a:lnTo>
                    <a:pt x="730" y="324"/>
                  </a:lnTo>
                  <a:lnTo>
                    <a:pt x="728" y="340"/>
                  </a:lnTo>
                  <a:lnTo>
                    <a:pt x="725" y="356"/>
                  </a:lnTo>
                  <a:lnTo>
                    <a:pt x="725" y="356"/>
                  </a:lnTo>
                  <a:lnTo>
                    <a:pt x="724" y="362"/>
                  </a:lnTo>
                  <a:lnTo>
                    <a:pt x="724" y="369"/>
                  </a:lnTo>
                  <a:lnTo>
                    <a:pt x="726" y="374"/>
                  </a:lnTo>
                  <a:lnTo>
                    <a:pt x="728" y="379"/>
                  </a:lnTo>
                  <a:lnTo>
                    <a:pt x="732" y="385"/>
                  </a:lnTo>
                  <a:lnTo>
                    <a:pt x="736" y="389"/>
                  </a:lnTo>
                  <a:lnTo>
                    <a:pt x="742" y="391"/>
                  </a:lnTo>
                  <a:lnTo>
                    <a:pt x="748" y="393"/>
                  </a:lnTo>
                  <a:lnTo>
                    <a:pt x="748" y="393"/>
                  </a:lnTo>
                  <a:lnTo>
                    <a:pt x="756" y="394"/>
                  </a:lnTo>
                  <a:lnTo>
                    <a:pt x="756" y="394"/>
                  </a:lnTo>
                  <a:lnTo>
                    <a:pt x="761" y="394"/>
                  </a:lnTo>
                  <a:lnTo>
                    <a:pt x="765" y="393"/>
                  </a:lnTo>
                  <a:lnTo>
                    <a:pt x="771" y="391"/>
                  </a:lnTo>
                  <a:lnTo>
                    <a:pt x="775" y="388"/>
                  </a:lnTo>
                  <a:lnTo>
                    <a:pt x="778" y="385"/>
                  </a:lnTo>
                  <a:lnTo>
                    <a:pt x="782" y="380"/>
                  </a:lnTo>
                  <a:lnTo>
                    <a:pt x="785" y="375"/>
                  </a:lnTo>
                  <a:lnTo>
                    <a:pt x="786" y="370"/>
                  </a:lnTo>
                  <a:lnTo>
                    <a:pt x="786" y="370"/>
                  </a:lnTo>
                  <a:lnTo>
                    <a:pt x="790" y="350"/>
                  </a:lnTo>
                  <a:lnTo>
                    <a:pt x="793" y="331"/>
                  </a:lnTo>
                  <a:lnTo>
                    <a:pt x="794" y="311"/>
                  </a:lnTo>
                  <a:lnTo>
                    <a:pt x="795" y="290"/>
                  </a:lnTo>
                  <a:lnTo>
                    <a:pt x="795" y="290"/>
                  </a:lnTo>
                  <a:lnTo>
                    <a:pt x="794" y="260"/>
                  </a:lnTo>
                  <a:lnTo>
                    <a:pt x="790" y="231"/>
                  </a:lnTo>
                  <a:lnTo>
                    <a:pt x="785" y="203"/>
                  </a:lnTo>
                  <a:lnTo>
                    <a:pt x="776" y="178"/>
                  </a:lnTo>
                  <a:lnTo>
                    <a:pt x="767" y="152"/>
                  </a:lnTo>
                  <a:lnTo>
                    <a:pt x="755" y="128"/>
                  </a:lnTo>
                  <a:lnTo>
                    <a:pt x="741" y="106"/>
                  </a:lnTo>
                  <a:lnTo>
                    <a:pt x="726" y="85"/>
                  </a:lnTo>
                  <a:lnTo>
                    <a:pt x="709" y="66"/>
                  </a:lnTo>
                  <a:lnTo>
                    <a:pt x="690" y="50"/>
                  </a:lnTo>
                  <a:lnTo>
                    <a:pt x="670" y="35"/>
                  </a:lnTo>
                  <a:lnTo>
                    <a:pt x="660" y="29"/>
                  </a:lnTo>
                  <a:lnTo>
                    <a:pt x="650" y="23"/>
                  </a:lnTo>
                  <a:lnTo>
                    <a:pt x="639" y="18"/>
                  </a:lnTo>
                  <a:lnTo>
                    <a:pt x="628" y="14"/>
                  </a:lnTo>
                  <a:lnTo>
                    <a:pt x="616" y="9"/>
                  </a:lnTo>
                  <a:lnTo>
                    <a:pt x="604" y="6"/>
                  </a:lnTo>
                  <a:lnTo>
                    <a:pt x="593" y="3"/>
                  </a:lnTo>
                  <a:lnTo>
                    <a:pt x="581" y="2"/>
                  </a:lnTo>
                  <a:lnTo>
                    <a:pt x="569" y="1"/>
                  </a:lnTo>
                  <a:lnTo>
                    <a:pt x="557" y="0"/>
                  </a:lnTo>
                  <a:lnTo>
                    <a:pt x="557" y="0"/>
                  </a:lnTo>
                  <a:lnTo>
                    <a:pt x="543" y="1"/>
                  </a:lnTo>
                  <a:lnTo>
                    <a:pt x="529" y="2"/>
                  </a:lnTo>
                  <a:lnTo>
                    <a:pt x="517" y="4"/>
                  </a:lnTo>
                  <a:lnTo>
                    <a:pt x="503" y="7"/>
                  </a:lnTo>
                  <a:lnTo>
                    <a:pt x="490" y="11"/>
                  </a:lnTo>
                  <a:lnTo>
                    <a:pt x="477" y="17"/>
                  </a:lnTo>
                  <a:lnTo>
                    <a:pt x="465" y="22"/>
                  </a:lnTo>
                  <a:lnTo>
                    <a:pt x="452" y="30"/>
                  </a:lnTo>
                  <a:lnTo>
                    <a:pt x="452" y="30"/>
                  </a:lnTo>
                  <a:lnTo>
                    <a:pt x="447" y="33"/>
                  </a:lnTo>
                  <a:lnTo>
                    <a:pt x="442" y="37"/>
                  </a:lnTo>
                  <a:lnTo>
                    <a:pt x="439" y="43"/>
                  </a:lnTo>
                  <a:lnTo>
                    <a:pt x="438" y="49"/>
                  </a:lnTo>
                  <a:lnTo>
                    <a:pt x="437" y="54"/>
                  </a:lnTo>
                  <a:lnTo>
                    <a:pt x="437" y="61"/>
                  </a:lnTo>
                  <a:lnTo>
                    <a:pt x="438" y="67"/>
                  </a:lnTo>
                  <a:lnTo>
                    <a:pt x="441" y="73"/>
                  </a:lnTo>
                  <a:lnTo>
                    <a:pt x="441" y="73"/>
                  </a:lnTo>
                  <a:lnTo>
                    <a:pt x="445" y="78"/>
                  </a:lnTo>
                  <a:lnTo>
                    <a:pt x="450" y="82"/>
                  </a:lnTo>
                  <a:lnTo>
                    <a:pt x="455" y="85"/>
                  </a:lnTo>
                  <a:lnTo>
                    <a:pt x="461" y="88"/>
                  </a:lnTo>
                  <a:lnTo>
                    <a:pt x="467" y="89"/>
                  </a:lnTo>
                  <a:lnTo>
                    <a:pt x="473" y="88"/>
                  </a:lnTo>
                  <a:lnTo>
                    <a:pt x="479" y="87"/>
                  </a:lnTo>
                  <a:lnTo>
                    <a:pt x="484" y="84"/>
                  </a:lnTo>
                  <a:lnTo>
                    <a:pt x="484" y="84"/>
                  </a:lnTo>
                  <a:close/>
                  <a:moveTo>
                    <a:pt x="763" y="540"/>
                  </a:moveTo>
                  <a:lnTo>
                    <a:pt x="763" y="540"/>
                  </a:lnTo>
                  <a:lnTo>
                    <a:pt x="757" y="541"/>
                  </a:lnTo>
                  <a:lnTo>
                    <a:pt x="751" y="544"/>
                  </a:lnTo>
                  <a:lnTo>
                    <a:pt x="746" y="546"/>
                  </a:lnTo>
                  <a:lnTo>
                    <a:pt x="741" y="550"/>
                  </a:lnTo>
                  <a:lnTo>
                    <a:pt x="738" y="554"/>
                  </a:lnTo>
                  <a:lnTo>
                    <a:pt x="734" y="560"/>
                  </a:lnTo>
                  <a:lnTo>
                    <a:pt x="732" y="566"/>
                  </a:lnTo>
                  <a:lnTo>
                    <a:pt x="732" y="573"/>
                  </a:lnTo>
                  <a:lnTo>
                    <a:pt x="732" y="573"/>
                  </a:lnTo>
                  <a:lnTo>
                    <a:pt x="732" y="579"/>
                  </a:lnTo>
                  <a:lnTo>
                    <a:pt x="734" y="584"/>
                  </a:lnTo>
                  <a:lnTo>
                    <a:pt x="738" y="590"/>
                  </a:lnTo>
                  <a:lnTo>
                    <a:pt x="741" y="595"/>
                  </a:lnTo>
                  <a:lnTo>
                    <a:pt x="746" y="598"/>
                  </a:lnTo>
                  <a:lnTo>
                    <a:pt x="751" y="602"/>
                  </a:lnTo>
                  <a:lnTo>
                    <a:pt x="757" y="604"/>
                  </a:lnTo>
                  <a:lnTo>
                    <a:pt x="763" y="605"/>
                  </a:lnTo>
                  <a:lnTo>
                    <a:pt x="763" y="605"/>
                  </a:lnTo>
                  <a:lnTo>
                    <a:pt x="784" y="606"/>
                  </a:lnTo>
                  <a:lnTo>
                    <a:pt x="803" y="608"/>
                  </a:lnTo>
                  <a:lnTo>
                    <a:pt x="821" y="613"/>
                  </a:lnTo>
                  <a:lnTo>
                    <a:pt x="839" y="620"/>
                  </a:lnTo>
                  <a:lnTo>
                    <a:pt x="856" y="628"/>
                  </a:lnTo>
                  <a:lnTo>
                    <a:pt x="872" y="639"/>
                  </a:lnTo>
                  <a:lnTo>
                    <a:pt x="887" y="650"/>
                  </a:lnTo>
                  <a:lnTo>
                    <a:pt x="900" y="663"/>
                  </a:lnTo>
                  <a:lnTo>
                    <a:pt x="911" y="678"/>
                  </a:lnTo>
                  <a:lnTo>
                    <a:pt x="923" y="693"/>
                  </a:lnTo>
                  <a:lnTo>
                    <a:pt x="932" y="709"/>
                  </a:lnTo>
                  <a:lnTo>
                    <a:pt x="940" y="727"/>
                  </a:lnTo>
                  <a:lnTo>
                    <a:pt x="946" y="745"/>
                  </a:lnTo>
                  <a:lnTo>
                    <a:pt x="951" y="764"/>
                  </a:lnTo>
                  <a:lnTo>
                    <a:pt x="953" y="784"/>
                  </a:lnTo>
                  <a:lnTo>
                    <a:pt x="954" y="803"/>
                  </a:lnTo>
                  <a:lnTo>
                    <a:pt x="954" y="803"/>
                  </a:lnTo>
                  <a:lnTo>
                    <a:pt x="954" y="809"/>
                  </a:lnTo>
                  <a:lnTo>
                    <a:pt x="952" y="814"/>
                  </a:lnTo>
                  <a:lnTo>
                    <a:pt x="952" y="814"/>
                  </a:lnTo>
                  <a:lnTo>
                    <a:pt x="950" y="820"/>
                  </a:lnTo>
                  <a:lnTo>
                    <a:pt x="950" y="827"/>
                  </a:lnTo>
                  <a:lnTo>
                    <a:pt x="950" y="832"/>
                  </a:lnTo>
                  <a:lnTo>
                    <a:pt x="952" y="839"/>
                  </a:lnTo>
                  <a:lnTo>
                    <a:pt x="954" y="844"/>
                  </a:lnTo>
                  <a:lnTo>
                    <a:pt x="959" y="848"/>
                  </a:lnTo>
                  <a:lnTo>
                    <a:pt x="963" y="853"/>
                  </a:lnTo>
                  <a:lnTo>
                    <a:pt x="968" y="856"/>
                  </a:lnTo>
                  <a:lnTo>
                    <a:pt x="968" y="856"/>
                  </a:lnTo>
                  <a:lnTo>
                    <a:pt x="975" y="858"/>
                  </a:lnTo>
                  <a:lnTo>
                    <a:pt x="981" y="859"/>
                  </a:lnTo>
                  <a:lnTo>
                    <a:pt x="981" y="859"/>
                  </a:lnTo>
                  <a:lnTo>
                    <a:pt x="985" y="858"/>
                  </a:lnTo>
                  <a:lnTo>
                    <a:pt x="990" y="857"/>
                  </a:lnTo>
                  <a:lnTo>
                    <a:pt x="998" y="854"/>
                  </a:lnTo>
                  <a:lnTo>
                    <a:pt x="1003" y="851"/>
                  </a:lnTo>
                  <a:lnTo>
                    <a:pt x="1006" y="848"/>
                  </a:lnTo>
                  <a:lnTo>
                    <a:pt x="1008" y="844"/>
                  </a:lnTo>
                  <a:lnTo>
                    <a:pt x="1010" y="840"/>
                  </a:lnTo>
                  <a:lnTo>
                    <a:pt x="1010" y="840"/>
                  </a:lnTo>
                  <a:lnTo>
                    <a:pt x="1013" y="831"/>
                  </a:lnTo>
                  <a:lnTo>
                    <a:pt x="1017" y="823"/>
                  </a:lnTo>
                  <a:lnTo>
                    <a:pt x="1018" y="813"/>
                  </a:lnTo>
                  <a:lnTo>
                    <a:pt x="1018" y="803"/>
                  </a:lnTo>
                  <a:lnTo>
                    <a:pt x="1018" y="803"/>
                  </a:lnTo>
                  <a:lnTo>
                    <a:pt x="1018" y="790"/>
                  </a:lnTo>
                  <a:lnTo>
                    <a:pt x="1017" y="777"/>
                  </a:lnTo>
                  <a:lnTo>
                    <a:pt x="1013" y="751"/>
                  </a:lnTo>
                  <a:lnTo>
                    <a:pt x="1007" y="726"/>
                  </a:lnTo>
                  <a:lnTo>
                    <a:pt x="998" y="702"/>
                  </a:lnTo>
                  <a:lnTo>
                    <a:pt x="988" y="679"/>
                  </a:lnTo>
                  <a:lnTo>
                    <a:pt x="976" y="657"/>
                  </a:lnTo>
                  <a:lnTo>
                    <a:pt x="961" y="637"/>
                  </a:lnTo>
                  <a:lnTo>
                    <a:pt x="945" y="619"/>
                  </a:lnTo>
                  <a:lnTo>
                    <a:pt x="926" y="602"/>
                  </a:lnTo>
                  <a:lnTo>
                    <a:pt x="907" y="585"/>
                  </a:lnTo>
                  <a:lnTo>
                    <a:pt x="887" y="573"/>
                  </a:lnTo>
                  <a:lnTo>
                    <a:pt x="864" y="562"/>
                  </a:lnTo>
                  <a:lnTo>
                    <a:pt x="852" y="556"/>
                  </a:lnTo>
                  <a:lnTo>
                    <a:pt x="841" y="552"/>
                  </a:lnTo>
                  <a:lnTo>
                    <a:pt x="829" y="549"/>
                  </a:lnTo>
                  <a:lnTo>
                    <a:pt x="816" y="546"/>
                  </a:lnTo>
                  <a:lnTo>
                    <a:pt x="803" y="544"/>
                  </a:lnTo>
                  <a:lnTo>
                    <a:pt x="790" y="542"/>
                  </a:lnTo>
                  <a:lnTo>
                    <a:pt x="777" y="541"/>
                  </a:lnTo>
                  <a:lnTo>
                    <a:pt x="763" y="540"/>
                  </a:lnTo>
                  <a:lnTo>
                    <a:pt x="763" y="540"/>
                  </a:ln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747442" y="4271091"/>
            <a:ext cx="2364740" cy="1527181"/>
            <a:chOff x="8594346" y="3493681"/>
            <a:chExt cx="2364740" cy="1527181"/>
          </a:xfrm>
        </p:grpSpPr>
        <p:sp>
          <p:nvSpPr>
            <p:cNvPr id="11" name="矩形 10"/>
            <p:cNvSpPr/>
            <p:nvPr/>
          </p:nvSpPr>
          <p:spPr>
            <a:xfrm>
              <a:off x="9068830" y="4182030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E9C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12" name="Freeform 110"/>
            <p:cNvSpPr>
              <a:spLocks noEditPoints="1"/>
            </p:cNvSpPr>
            <p:nvPr/>
          </p:nvSpPr>
          <p:spPr bwMode="auto">
            <a:xfrm>
              <a:off x="9508839" y="3493681"/>
              <a:ext cx="535754" cy="535754"/>
            </a:xfrm>
            <a:custGeom>
              <a:avLst/>
              <a:gdLst>
                <a:gd name="T0" fmla="*/ 279 w 1017"/>
                <a:gd name="T1" fmla="*/ 354 h 1017"/>
                <a:gd name="T2" fmla="*/ 241 w 1017"/>
                <a:gd name="T3" fmla="*/ 577 h 1017"/>
                <a:gd name="T4" fmla="*/ 453 w 1017"/>
                <a:gd name="T5" fmla="*/ 779 h 1017"/>
                <a:gd name="T6" fmla="*/ 703 w 1017"/>
                <a:gd name="T7" fmla="*/ 702 h 1017"/>
                <a:gd name="T8" fmla="*/ 779 w 1017"/>
                <a:gd name="T9" fmla="*/ 452 h 1017"/>
                <a:gd name="T10" fmla="*/ 563 w 1017"/>
                <a:gd name="T11" fmla="*/ 238 h 1017"/>
                <a:gd name="T12" fmla="*/ 322 w 1017"/>
                <a:gd name="T13" fmla="*/ 609 h 1017"/>
                <a:gd name="T14" fmla="*/ 426 w 1017"/>
                <a:gd name="T15" fmla="*/ 312 h 1017"/>
                <a:gd name="T16" fmla="*/ 711 w 1017"/>
                <a:gd name="T17" fmla="*/ 445 h 1017"/>
                <a:gd name="T18" fmla="*/ 550 w 1017"/>
                <a:gd name="T19" fmla="*/ 716 h 1017"/>
                <a:gd name="T20" fmla="*/ 913 w 1017"/>
                <a:gd name="T21" fmla="*/ 533 h 1017"/>
                <a:gd name="T22" fmla="*/ 972 w 1017"/>
                <a:gd name="T23" fmla="*/ 421 h 1017"/>
                <a:gd name="T24" fmla="*/ 985 w 1017"/>
                <a:gd name="T25" fmla="*/ 290 h 1017"/>
                <a:gd name="T26" fmla="*/ 883 w 1017"/>
                <a:gd name="T27" fmla="*/ 246 h 1017"/>
                <a:gd name="T28" fmla="*/ 770 w 1017"/>
                <a:gd name="T29" fmla="*/ 190 h 1017"/>
                <a:gd name="T30" fmla="*/ 788 w 1017"/>
                <a:gd name="T31" fmla="*/ 73 h 1017"/>
                <a:gd name="T32" fmla="*/ 611 w 1017"/>
                <a:gd name="T33" fmla="*/ 5 h 1017"/>
                <a:gd name="T34" fmla="*/ 533 w 1017"/>
                <a:gd name="T35" fmla="*/ 104 h 1017"/>
                <a:gd name="T36" fmla="*/ 422 w 1017"/>
                <a:gd name="T37" fmla="*/ 44 h 1017"/>
                <a:gd name="T38" fmla="*/ 291 w 1017"/>
                <a:gd name="T39" fmla="*/ 32 h 1017"/>
                <a:gd name="T40" fmla="*/ 247 w 1017"/>
                <a:gd name="T41" fmla="*/ 134 h 1017"/>
                <a:gd name="T42" fmla="*/ 190 w 1017"/>
                <a:gd name="T43" fmla="*/ 245 h 1017"/>
                <a:gd name="T44" fmla="*/ 73 w 1017"/>
                <a:gd name="T45" fmla="*/ 227 h 1017"/>
                <a:gd name="T46" fmla="*/ 5 w 1017"/>
                <a:gd name="T47" fmla="*/ 404 h 1017"/>
                <a:gd name="T48" fmla="*/ 104 w 1017"/>
                <a:gd name="T49" fmla="*/ 484 h 1017"/>
                <a:gd name="T50" fmla="*/ 44 w 1017"/>
                <a:gd name="T51" fmla="*/ 594 h 1017"/>
                <a:gd name="T52" fmla="*/ 32 w 1017"/>
                <a:gd name="T53" fmla="*/ 725 h 1017"/>
                <a:gd name="T54" fmla="*/ 134 w 1017"/>
                <a:gd name="T55" fmla="*/ 770 h 1017"/>
                <a:gd name="T56" fmla="*/ 246 w 1017"/>
                <a:gd name="T57" fmla="*/ 826 h 1017"/>
                <a:gd name="T58" fmla="*/ 227 w 1017"/>
                <a:gd name="T59" fmla="*/ 943 h 1017"/>
                <a:gd name="T60" fmla="*/ 400 w 1017"/>
                <a:gd name="T61" fmla="*/ 1014 h 1017"/>
                <a:gd name="T62" fmla="*/ 468 w 1017"/>
                <a:gd name="T63" fmla="*/ 918 h 1017"/>
                <a:gd name="T64" fmla="*/ 588 w 1017"/>
                <a:gd name="T65" fmla="*/ 957 h 1017"/>
                <a:gd name="T66" fmla="*/ 691 w 1017"/>
                <a:gd name="T67" fmla="*/ 999 h 1017"/>
                <a:gd name="T68" fmla="*/ 776 w 1017"/>
                <a:gd name="T69" fmla="*/ 898 h 1017"/>
                <a:gd name="T70" fmla="*/ 811 w 1017"/>
                <a:gd name="T71" fmla="*/ 776 h 1017"/>
                <a:gd name="T72" fmla="*/ 937 w 1017"/>
                <a:gd name="T73" fmla="*/ 790 h 1017"/>
                <a:gd name="T74" fmla="*/ 1014 w 1017"/>
                <a:gd name="T75" fmla="*/ 618 h 1017"/>
                <a:gd name="T76" fmla="*/ 816 w 1017"/>
                <a:gd name="T77" fmla="*/ 707 h 1017"/>
                <a:gd name="T78" fmla="*/ 702 w 1017"/>
                <a:gd name="T79" fmla="*/ 852 h 1017"/>
                <a:gd name="T80" fmla="*/ 596 w 1017"/>
                <a:gd name="T81" fmla="*/ 873 h 1017"/>
                <a:gd name="T82" fmla="*/ 411 w 1017"/>
                <a:gd name="T83" fmla="*/ 881 h 1017"/>
                <a:gd name="T84" fmla="*/ 313 w 1017"/>
                <a:gd name="T85" fmla="*/ 840 h 1017"/>
                <a:gd name="T86" fmla="*/ 161 w 1017"/>
                <a:gd name="T87" fmla="*/ 701 h 1017"/>
                <a:gd name="T88" fmla="*/ 143 w 1017"/>
                <a:gd name="T89" fmla="*/ 596 h 1017"/>
                <a:gd name="T90" fmla="*/ 136 w 1017"/>
                <a:gd name="T91" fmla="*/ 411 h 1017"/>
                <a:gd name="T92" fmla="*/ 176 w 1017"/>
                <a:gd name="T93" fmla="*/ 314 h 1017"/>
                <a:gd name="T94" fmla="*/ 314 w 1017"/>
                <a:gd name="T95" fmla="*/ 165 h 1017"/>
                <a:gd name="T96" fmla="*/ 420 w 1017"/>
                <a:gd name="T97" fmla="*/ 142 h 1017"/>
                <a:gd name="T98" fmla="*/ 605 w 1017"/>
                <a:gd name="T99" fmla="*/ 136 h 1017"/>
                <a:gd name="T100" fmla="*/ 703 w 1017"/>
                <a:gd name="T101" fmla="*/ 176 h 1017"/>
                <a:gd name="T102" fmla="*/ 855 w 1017"/>
                <a:gd name="T103" fmla="*/ 314 h 1017"/>
                <a:gd name="T104" fmla="*/ 873 w 1017"/>
                <a:gd name="T105" fmla="*/ 420 h 1017"/>
                <a:gd name="T106" fmla="*/ 881 w 1017"/>
                <a:gd name="T107" fmla="*/ 605 h 1017"/>
                <a:gd name="T108" fmla="*/ 449 w 1017"/>
                <a:gd name="T109" fmla="*/ 369 h 1017"/>
                <a:gd name="T110" fmla="*/ 375 w 1017"/>
                <a:gd name="T111" fmla="*/ 580 h 1017"/>
                <a:gd name="T112" fmla="*/ 592 w 1017"/>
                <a:gd name="T113" fmla="*/ 633 h 1017"/>
                <a:gd name="T114" fmla="*/ 624 w 1017"/>
                <a:gd name="T115" fmla="*/ 412 h 1017"/>
                <a:gd name="T116" fmla="*/ 454 w 1017"/>
                <a:gd name="T117" fmla="*/ 531 h 1017"/>
                <a:gd name="T118" fmla="*/ 563 w 1017"/>
                <a:gd name="T119" fmla="*/ 485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7" h="1017">
                  <a:moveTo>
                    <a:pt x="508" y="231"/>
                  </a:moveTo>
                  <a:lnTo>
                    <a:pt x="508" y="231"/>
                  </a:lnTo>
                  <a:lnTo>
                    <a:pt x="493" y="232"/>
                  </a:lnTo>
                  <a:lnTo>
                    <a:pt x="479" y="234"/>
                  </a:lnTo>
                  <a:lnTo>
                    <a:pt x="466" y="235"/>
                  </a:lnTo>
                  <a:lnTo>
                    <a:pt x="453" y="238"/>
                  </a:lnTo>
                  <a:lnTo>
                    <a:pt x="439" y="241"/>
                  </a:lnTo>
                  <a:lnTo>
                    <a:pt x="426" y="244"/>
                  </a:lnTo>
                  <a:lnTo>
                    <a:pt x="413" y="249"/>
                  </a:lnTo>
                  <a:lnTo>
                    <a:pt x="401" y="254"/>
                  </a:lnTo>
                  <a:lnTo>
                    <a:pt x="388" y="259"/>
                  </a:lnTo>
                  <a:lnTo>
                    <a:pt x="376" y="266"/>
                  </a:lnTo>
                  <a:lnTo>
                    <a:pt x="365" y="272"/>
                  </a:lnTo>
                  <a:lnTo>
                    <a:pt x="354" y="279"/>
                  </a:lnTo>
                  <a:lnTo>
                    <a:pt x="332" y="295"/>
                  </a:lnTo>
                  <a:lnTo>
                    <a:pt x="313" y="313"/>
                  </a:lnTo>
                  <a:lnTo>
                    <a:pt x="295" y="332"/>
                  </a:lnTo>
                  <a:lnTo>
                    <a:pt x="279" y="354"/>
                  </a:lnTo>
                  <a:lnTo>
                    <a:pt x="272" y="364"/>
                  </a:lnTo>
                  <a:lnTo>
                    <a:pt x="266" y="376"/>
                  </a:lnTo>
                  <a:lnTo>
                    <a:pt x="260" y="388"/>
                  </a:lnTo>
                  <a:lnTo>
                    <a:pt x="254" y="401"/>
                  </a:lnTo>
                  <a:lnTo>
                    <a:pt x="249" y="413"/>
                  </a:lnTo>
                  <a:lnTo>
                    <a:pt x="244" y="426"/>
                  </a:lnTo>
                  <a:lnTo>
                    <a:pt x="241" y="438"/>
                  </a:lnTo>
                  <a:lnTo>
                    <a:pt x="238" y="452"/>
                  </a:lnTo>
                  <a:lnTo>
                    <a:pt x="235" y="466"/>
                  </a:lnTo>
                  <a:lnTo>
                    <a:pt x="234" y="479"/>
                  </a:lnTo>
                  <a:lnTo>
                    <a:pt x="233" y="493"/>
                  </a:lnTo>
                  <a:lnTo>
                    <a:pt x="232" y="508"/>
                  </a:lnTo>
                  <a:lnTo>
                    <a:pt x="232" y="508"/>
                  </a:lnTo>
                  <a:lnTo>
                    <a:pt x="233" y="522"/>
                  </a:lnTo>
                  <a:lnTo>
                    <a:pt x="234" y="536"/>
                  </a:lnTo>
                  <a:lnTo>
                    <a:pt x="235" y="550"/>
                  </a:lnTo>
                  <a:lnTo>
                    <a:pt x="238" y="563"/>
                  </a:lnTo>
                  <a:lnTo>
                    <a:pt x="241" y="577"/>
                  </a:lnTo>
                  <a:lnTo>
                    <a:pt x="244" y="590"/>
                  </a:lnTo>
                  <a:lnTo>
                    <a:pt x="249" y="603"/>
                  </a:lnTo>
                  <a:lnTo>
                    <a:pt x="254" y="616"/>
                  </a:lnTo>
                  <a:lnTo>
                    <a:pt x="260" y="627"/>
                  </a:lnTo>
                  <a:lnTo>
                    <a:pt x="266" y="639"/>
                  </a:lnTo>
                  <a:lnTo>
                    <a:pt x="272" y="651"/>
                  </a:lnTo>
                  <a:lnTo>
                    <a:pt x="279" y="662"/>
                  </a:lnTo>
                  <a:lnTo>
                    <a:pt x="295" y="683"/>
                  </a:lnTo>
                  <a:lnTo>
                    <a:pt x="313" y="702"/>
                  </a:lnTo>
                  <a:lnTo>
                    <a:pt x="332" y="721"/>
                  </a:lnTo>
                  <a:lnTo>
                    <a:pt x="354" y="737"/>
                  </a:lnTo>
                  <a:lnTo>
                    <a:pt x="376" y="751"/>
                  </a:lnTo>
                  <a:lnTo>
                    <a:pt x="388" y="756"/>
                  </a:lnTo>
                  <a:lnTo>
                    <a:pt x="401" y="763"/>
                  </a:lnTo>
                  <a:lnTo>
                    <a:pt x="413" y="767"/>
                  </a:lnTo>
                  <a:lnTo>
                    <a:pt x="426" y="771"/>
                  </a:lnTo>
                  <a:lnTo>
                    <a:pt x="439" y="775"/>
                  </a:lnTo>
                  <a:lnTo>
                    <a:pt x="453" y="779"/>
                  </a:lnTo>
                  <a:lnTo>
                    <a:pt x="466" y="781"/>
                  </a:lnTo>
                  <a:lnTo>
                    <a:pt x="479" y="783"/>
                  </a:lnTo>
                  <a:lnTo>
                    <a:pt x="493" y="784"/>
                  </a:lnTo>
                  <a:lnTo>
                    <a:pt x="508" y="784"/>
                  </a:lnTo>
                  <a:lnTo>
                    <a:pt x="508" y="784"/>
                  </a:lnTo>
                  <a:lnTo>
                    <a:pt x="522" y="784"/>
                  </a:lnTo>
                  <a:lnTo>
                    <a:pt x="536" y="783"/>
                  </a:lnTo>
                  <a:lnTo>
                    <a:pt x="550" y="781"/>
                  </a:lnTo>
                  <a:lnTo>
                    <a:pt x="563" y="779"/>
                  </a:lnTo>
                  <a:lnTo>
                    <a:pt x="577" y="775"/>
                  </a:lnTo>
                  <a:lnTo>
                    <a:pt x="590" y="771"/>
                  </a:lnTo>
                  <a:lnTo>
                    <a:pt x="603" y="767"/>
                  </a:lnTo>
                  <a:lnTo>
                    <a:pt x="616" y="763"/>
                  </a:lnTo>
                  <a:lnTo>
                    <a:pt x="628" y="756"/>
                  </a:lnTo>
                  <a:lnTo>
                    <a:pt x="639" y="751"/>
                  </a:lnTo>
                  <a:lnTo>
                    <a:pt x="662" y="737"/>
                  </a:lnTo>
                  <a:lnTo>
                    <a:pt x="683" y="721"/>
                  </a:lnTo>
                  <a:lnTo>
                    <a:pt x="703" y="702"/>
                  </a:lnTo>
                  <a:lnTo>
                    <a:pt x="721" y="683"/>
                  </a:lnTo>
                  <a:lnTo>
                    <a:pt x="737" y="662"/>
                  </a:lnTo>
                  <a:lnTo>
                    <a:pt x="751" y="639"/>
                  </a:lnTo>
                  <a:lnTo>
                    <a:pt x="756" y="627"/>
                  </a:lnTo>
                  <a:lnTo>
                    <a:pt x="763" y="616"/>
                  </a:lnTo>
                  <a:lnTo>
                    <a:pt x="767" y="603"/>
                  </a:lnTo>
                  <a:lnTo>
                    <a:pt x="771" y="590"/>
                  </a:lnTo>
                  <a:lnTo>
                    <a:pt x="776" y="577"/>
                  </a:lnTo>
                  <a:lnTo>
                    <a:pt x="779" y="563"/>
                  </a:lnTo>
                  <a:lnTo>
                    <a:pt x="781" y="550"/>
                  </a:lnTo>
                  <a:lnTo>
                    <a:pt x="782" y="536"/>
                  </a:lnTo>
                  <a:lnTo>
                    <a:pt x="783" y="522"/>
                  </a:lnTo>
                  <a:lnTo>
                    <a:pt x="784" y="508"/>
                  </a:lnTo>
                  <a:lnTo>
                    <a:pt x="784" y="508"/>
                  </a:lnTo>
                  <a:lnTo>
                    <a:pt x="783" y="493"/>
                  </a:lnTo>
                  <a:lnTo>
                    <a:pt x="782" y="479"/>
                  </a:lnTo>
                  <a:lnTo>
                    <a:pt x="781" y="466"/>
                  </a:lnTo>
                  <a:lnTo>
                    <a:pt x="779" y="452"/>
                  </a:lnTo>
                  <a:lnTo>
                    <a:pt x="776" y="438"/>
                  </a:lnTo>
                  <a:lnTo>
                    <a:pt x="771" y="426"/>
                  </a:lnTo>
                  <a:lnTo>
                    <a:pt x="767" y="413"/>
                  </a:lnTo>
                  <a:lnTo>
                    <a:pt x="763" y="401"/>
                  </a:lnTo>
                  <a:lnTo>
                    <a:pt x="756" y="388"/>
                  </a:lnTo>
                  <a:lnTo>
                    <a:pt x="751" y="376"/>
                  </a:lnTo>
                  <a:lnTo>
                    <a:pt x="737" y="354"/>
                  </a:lnTo>
                  <a:lnTo>
                    <a:pt x="721" y="332"/>
                  </a:lnTo>
                  <a:lnTo>
                    <a:pt x="703" y="313"/>
                  </a:lnTo>
                  <a:lnTo>
                    <a:pt x="683" y="295"/>
                  </a:lnTo>
                  <a:lnTo>
                    <a:pt x="662" y="279"/>
                  </a:lnTo>
                  <a:lnTo>
                    <a:pt x="639" y="266"/>
                  </a:lnTo>
                  <a:lnTo>
                    <a:pt x="628" y="259"/>
                  </a:lnTo>
                  <a:lnTo>
                    <a:pt x="616" y="254"/>
                  </a:lnTo>
                  <a:lnTo>
                    <a:pt x="603" y="249"/>
                  </a:lnTo>
                  <a:lnTo>
                    <a:pt x="590" y="244"/>
                  </a:lnTo>
                  <a:lnTo>
                    <a:pt x="577" y="241"/>
                  </a:lnTo>
                  <a:lnTo>
                    <a:pt x="563" y="238"/>
                  </a:lnTo>
                  <a:lnTo>
                    <a:pt x="550" y="235"/>
                  </a:lnTo>
                  <a:lnTo>
                    <a:pt x="536" y="234"/>
                  </a:lnTo>
                  <a:lnTo>
                    <a:pt x="522" y="232"/>
                  </a:lnTo>
                  <a:lnTo>
                    <a:pt x="508" y="231"/>
                  </a:lnTo>
                  <a:lnTo>
                    <a:pt x="508" y="231"/>
                  </a:lnTo>
                  <a:close/>
                  <a:moveTo>
                    <a:pt x="508" y="721"/>
                  </a:moveTo>
                  <a:lnTo>
                    <a:pt x="508" y="721"/>
                  </a:lnTo>
                  <a:lnTo>
                    <a:pt x="486" y="720"/>
                  </a:lnTo>
                  <a:lnTo>
                    <a:pt x="466" y="716"/>
                  </a:lnTo>
                  <a:lnTo>
                    <a:pt x="445" y="711"/>
                  </a:lnTo>
                  <a:lnTo>
                    <a:pt x="426" y="704"/>
                  </a:lnTo>
                  <a:lnTo>
                    <a:pt x="407" y="695"/>
                  </a:lnTo>
                  <a:lnTo>
                    <a:pt x="389" y="684"/>
                  </a:lnTo>
                  <a:lnTo>
                    <a:pt x="373" y="671"/>
                  </a:lnTo>
                  <a:lnTo>
                    <a:pt x="358" y="658"/>
                  </a:lnTo>
                  <a:lnTo>
                    <a:pt x="344" y="642"/>
                  </a:lnTo>
                  <a:lnTo>
                    <a:pt x="332" y="626"/>
                  </a:lnTo>
                  <a:lnTo>
                    <a:pt x="322" y="609"/>
                  </a:lnTo>
                  <a:lnTo>
                    <a:pt x="312" y="591"/>
                  </a:lnTo>
                  <a:lnTo>
                    <a:pt x="306" y="570"/>
                  </a:lnTo>
                  <a:lnTo>
                    <a:pt x="300" y="550"/>
                  </a:lnTo>
                  <a:lnTo>
                    <a:pt x="297" y="530"/>
                  </a:lnTo>
                  <a:lnTo>
                    <a:pt x="296" y="508"/>
                  </a:lnTo>
                  <a:lnTo>
                    <a:pt x="296" y="508"/>
                  </a:lnTo>
                  <a:lnTo>
                    <a:pt x="297" y="486"/>
                  </a:lnTo>
                  <a:lnTo>
                    <a:pt x="300" y="465"/>
                  </a:lnTo>
                  <a:lnTo>
                    <a:pt x="306" y="445"/>
                  </a:lnTo>
                  <a:lnTo>
                    <a:pt x="312" y="426"/>
                  </a:lnTo>
                  <a:lnTo>
                    <a:pt x="322" y="406"/>
                  </a:lnTo>
                  <a:lnTo>
                    <a:pt x="332" y="389"/>
                  </a:lnTo>
                  <a:lnTo>
                    <a:pt x="344" y="373"/>
                  </a:lnTo>
                  <a:lnTo>
                    <a:pt x="358" y="358"/>
                  </a:lnTo>
                  <a:lnTo>
                    <a:pt x="373" y="344"/>
                  </a:lnTo>
                  <a:lnTo>
                    <a:pt x="389" y="332"/>
                  </a:lnTo>
                  <a:lnTo>
                    <a:pt x="407" y="322"/>
                  </a:lnTo>
                  <a:lnTo>
                    <a:pt x="426" y="312"/>
                  </a:lnTo>
                  <a:lnTo>
                    <a:pt x="445" y="305"/>
                  </a:lnTo>
                  <a:lnTo>
                    <a:pt x="466" y="300"/>
                  </a:lnTo>
                  <a:lnTo>
                    <a:pt x="486" y="297"/>
                  </a:lnTo>
                  <a:lnTo>
                    <a:pt x="508" y="296"/>
                  </a:lnTo>
                  <a:lnTo>
                    <a:pt x="508" y="296"/>
                  </a:lnTo>
                  <a:lnTo>
                    <a:pt x="530" y="297"/>
                  </a:lnTo>
                  <a:lnTo>
                    <a:pt x="550" y="300"/>
                  </a:lnTo>
                  <a:lnTo>
                    <a:pt x="571" y="305"/>
                  </a:lnTo>
                  <a:lnTo>
                    <a:pt x="591" y="312"/>
                  </a:lnTo>
                  <a:lnTo>
                    <a:pt x="609" y="322"/>
                  </a:lnTo>
                  <a:lnTo>
                    <a:pt x="626" y="332"/>
                  </a:lnTo>
                  <a:lnTo>
                    <a:pt x="643" y="344"/>
                  </a:lnTo>
                  <a:lnTo>
                    <a:pt x="658" y="358"/>
                  </a:lnTo>
                  <a:lnTo>
                    <a:pt x="672" y="373"/>
                  </a:lnTo>
                  <a:lnTo>
                    <a:pt x="684" y="389"/>
                  </a:lnTo>
                  <a:lnTo>
                    <a:pt x="695" y="406"/>
                  </a:lnTo>
                  <a:lnTo>
                    <a:pt x="704" y="426"/>
                  </a:lnTo>
                  <a:lnTo>
                    <a:pt x="711" y="445"/>
                  </a:lnTo>
                  <a:lnTo>
                    <a:pt x="717" y="465"/>
                  </a:lnTo>
                  <a:lnTo>
                    <a:pt x="720" y="486"/>
                  </a:lnTo>
                  <a:lnTo>
                    <a:pt x="721" y="508"/>
                  </a:lnTo>
                  <a:lnTo>
                    <a:pt x="721" y="508"/>
                  </a:lnTo>
                  <a:lnTo>
                    <a:pt x="720" y="530"/>
                  </a:lnTo>
                  <a:lnTo>
                    <a:pt x="717" y="550"/>
                  </a:lnTo>
                  <a:lnTo>
                    <a:pt x="711" y="570"/>
                  </a:lnTo>
                  <a:lnTo>
                    <a:pt x="704" y="591"/>
                  </a:lnTo>
                  <a:lnTo>
                    <a:pt x="695" y="609"/>
                  </a:lnTo>
                  <a:lnTo>
                    <a:pt x="684" y="626"/>
                  </a:lnTo>
                  <a:lnTo>
                    <a:pt x="672" y="642"/>
                  </a:lnTo>
                  <a:lnTo>
                    <a:pt x="658" y="658"/>
                  </a:lnTo>
                  <a:lnTo>
                    <a:pt x="643" y="671"/>
                  </a:lnTo>
                  <a:lnTo>
                    <a:pt x="626" y="684"/>
                  </a:lnTo>
                  <a:lnTo>
                    <a:pt x="609" y="695"/>
                  </a:lnTo>
                  <a:lnTo>
                    <a:pt x="591" y="704"/>
                  </a:lnTo>
                  <a:lnTo>
                    <a:pt x="571" y="711"/>
                  </a:lnTo>
                  <a:lnTo>
                    <a:pt x="550" y="716"/>
                  </a:lnTo>
                  <a:lnTo>
                    <a:pt x="530" y="720"/>
                  </a:lnTo>
                  <a:lnTo>
                    <a:pt x="508" y="721"/>
                  </a:lnTo>
                  <a:lnTo>
                    <a:pt x="508" y="721"/>
                  </a:lnTo>
                  <a:close/>
                  <a:moveTo>
                    <a:pt x="989" y="598"/>
                  </a:moveTo>
                  <a:lnTo>
                    <a:pt x="989" y="598"/>
                  </a:lnTo>
                  <a:lnTo>
                    <a:pt x="981" y="596"/>
                  </a:lnTo>
                  <a:lnTo>
                    <a:pt x="972" y="594"/>
                  </a:lnTo>
                  <a:lnTo>
                    <a:pt x="964" y="591"/>
                  </a:lnTo>
                  <a:lnTo>
                    <a:pt x="957" y="588"/>
                  </a:lnTo>
                  <a:lnTo>
                    <a:pt x="950" y="583"/>
                  </a:lnTo>
                  <a:lnTo>
                    <a:pt x="944" y="579"/>
                  </a:lnTo>
                  <a:lnTo>
                    <a:pt x="938" y="574"/>
                  </a:lnTo>
                  <a:lnTo>
                    <a:pt x="932" y="567"/>
                  </a:lnTo>
                  <a:lnTo>
                    <a:pt x="927" y="562"/>
                  </a:lnTo>
                  <a:lnTo>
                    <a:pt x="923" y="554"/>
                  </a:lnTo>
                  <a:lnTo>
                    <a:pt x="918" y="548"/>
                  </a:lnTo>
                  <a:lnTo>
                    <a:pt x="915" y="540"/>
                  </a:lnTo>
                  <a:lnTo>
                    <a:pt x="913" y="533"/>
                  </a:lnTo>
                  <a:lnTo>
                    <a:pt x="911" y="524"/>
                  </a:lnTo>
                  <a:lnTo>
                    <a:pt x="910" y="517"/>
                  </a:lnTo>
                  <a:lnTo>
                    <a:pt x="909" y="508"/>
                  </a:lnTo>
                  <a:lnTo>
                    <a:pt x="909" y="508"/>
                  </a:lnTo>
                  <a:lnTo>
                    <a:pt x="910" y="500"/>
                  </a:lnTo>
                  <a:lnTo>
                    <a:pt x="911" y="491"/>
                  </a:lnTo>
                  <a:lnTo>
                    <a:pt x="913" y="484"/>
                  </a:lnTo>
                  <a:lnTo>
                    <a:pt x="915" y="475"/>
                  </a:lnTo>
                  <a:lnTo>
                    <a:pt x="918" y="469"/>
                  </a:lnTo>
                  <a:lnTo>
                    <a:pt x="923" y="461"/>
                  </a:lnTo>
                  <a:lnTo>
                    <a:pt x="927" y="455"/>
                  </a:lnTo>
                  <a:lnTo>
                    <a:pt x="932" y="448"/>
                  </a:lnTo>
                  <a:lnTo>
                    <a:pt x="938" y="442"/>
                  </a:lnTo>
                  <a:lnTo>
                    <a:pt x="944" y="437"/>
                  </a:lnTo>
                  <a:lnTo>
                    <a:pt x="950" y="432"/>
                  </a:lnTo>
                  <a:lnTo>
                    <a:pt x="957" y="428"/>
                  </a:lnTo>
                  <a:lnTo>
                    <a:pt x="964" y="425"/>
                  </a:lnTo>
                  <a:lnTo>
                    <a:pt x="972" y="421"/>
                  </a:lnTo>
                  <a:lnTo>
                    <a:pt x="981" y="419"/>
                  </a:lnTo>
                  <a:lnTo>
                    <a:pt x="989" y="418"/>
                  </a:lnTo>
                  <a:lnTo>
                    <a:pt x="989" y="418"/>
                  </a:lnTo>
                  <a:lnTo>
                    <a:pt x="996" y="416"/>
                  </a:lnTo>
                  <a:lnTo>
                    <a:pt x="1001" y="414"/>
                  </a:lnTo>
                  <a:lnTo>
                    <a:pt x="1006" y="410"/>
                  </a:lnTo>
                  <a:lnTo>
                    <a:pt x="1011" y="404"/>
                  </a:lnTo>
                  <a:lnTo>
                    <a:pt x="1011" y="404"/>
                  </a:lnTo>
                  <a:lnTo>
                    <a:pt x="1014" y="399"/>
                  </a:lnTo>
                  <a:lnTo>
                    <a:pt x="1016" y="392"/>
                  </a:lnTo>
                  <a:lnTo>
                    <a:pt x="1017" y="385"/>
                  </a:lnTo>
                  <a:lnTo>
                    <a:pt x="1016" y="378"/>
                  </a:lnTo>
                  <a:lnTo>
                    <a:pt x="1016" y="378"/>
                  </a:lnTo>
                  <a:lnTo>
                    <a:pt x="1011" y="360"/>
                  </a:lnTo>
                  <a:lnTo>
                    <a:pt x="1005" y="343"/>
                  </a:lnTo>
                  <a:lnTo>
                    <a:pt x="999" y="325"/>
                  </a:lnTo>
                  <a:lnTo>
                    <a:pt x="992" y="308"/>
                  </a:lnTo>
                  <a:lnTo>
                    <a:pt x="985" y="290"/>
                  </a:lnTo>
                  <a:lnTo>
                    <a:pt x="976" y="273"/>
                  </a:lnTo>
                  <a:lnTo>
                    <a:pt x="968" y="257"/>
                  </a:lnTo>
                  <a:lnTo>
                    <a:pt x="958" y="240"/>
                  </a:lnTo>
                  <a:lnTo>
                    <a:pt x="958" y="240"/>
                  </a:lnTo>
                  <a:lnTo>
                    <a:pt x="955" y="235"/>
                  </a:lnTo>
                  <a:lnTo>
                    <a:pt x="949" y="230"/>
                  </a:lnTo>
                  <a:lnTo>
                    <a:pt x="943" y="227"/>
                  </a:lnTo>
                  <a:lnTo>
                    <a:pt x="937" y="225"/>
                  </a:lnTo>
                  <a:lnTo>
                    <a:pt x="937" y="225"/>
                  </a:lnTo>
                  <a:lnTo>
                    <a:pt x="930" y="225"/>
                  </a:lnTo>
                  <a:lnTo>
                    <a:pt x="924" y="226"/>
                  </a:lnTo>
                  <a:lnTo>
                    <a:pt x="917" y="228"/>
                  </a:lnTo>
                  <a:lnTo>
                    <a:pt x="912" y="231"/>
                  </a:lnTo>
                  <a:lnTo>
                    <a:pt x="912" y="231"/>
                  </a:lnTo>
                  <a:lnTo>
                    <a:pt x="904" y="237"/>
                  </a:lnTo>
                  <a:lnTo>
                    <a:pt x="898" y="240"/>
                  </a:lnTo>
                  <a:lnTo>
                    <a:pt x="890" y="243"/>
                  </a:lnTo>
                  <a:lnTo>
                    <a:pt x="883" y="246"/>
                  </a:lnTo>
                  <a:lnTo>
                    <a:pt x="874" y="249"/>
                  </a:lnTo>
                  <a:lnTo>
                    <a:pt x="867" y="250"/>
                  </a:lnTo>
                  <a:lnTo>
                    <a:pt x="858" y="250"/>
                  </a:lnTo>
                  <a:lnTo>
                    <a:pt x="851" y="250"/>
                  </a:lnTo>
                  <a:lnTo>
                    <a:pt x="842" y="249"/>
                  </a:lnTo>
                  <a:lnTo>
                    <a:pt x="835" y="248"/>
                  </a:lnTo>
                  <a:lnTo>
                    <a:pt x="826" y="245"/>
                  </a:lnTo>
                  <a:lnTo>
                    <a:pt x="819" y="242"/>
                  </a:lnTo>
                  <a:lnTo>
                    <a:pt x="811" y="239"/>
                  </a:lnTo>
                  <a:lnTo>
                    <a:pt x="805" y="235"/>
                  </a:lnTo>
                  <a:lnTo>
                    <a:pt x="798" y="229"/>
                  </a:lnTo>
                  <a:lnTo>
                    <a:pt x="792" y="224"/>
                  </a:lnTo>
                  <a:lnTo>
                    <a:pt x="792" y="224"/>
                  </a:lnTo>
                  <a:lnTo>
                    <a:pt x="786" y="217"/>
                  </a:lnTo>
                  <a:lnTo>
                    <a:pt x="781" y="211"/>
                  </a:lnTo>
                  <a:lnTo>
                    <a:pt x="777" y="205"/>
                  </a:lnTo>
                  <a:lnTo>
                    <a:pt x="773" y="197"/>
                  </a:lnTo>
                  <a:lnTo>
                    <a:pt x="770" y="190"/>
                  </a:lnTo>
                  <a:lnTo>
                    <a:pt x="768" y="182"/>
                  </a:lnTo>
                  <a:lnTo>
                    <a:pt x="766" y="173"/>
                  </a:lnTo>
                  <a:lnTo>
                    <a:pt x="766" y="166"/>
                  </a:lnTo>
                  <a:lnTo>
                    <a:pt x="765" y="157"/>
                  </a:lnTo>
                  <a:lnTo>
                    <a:pt x="766" y="150"/>
                  </a:lnTo>
                  <a:lnTo>
                    <a:pt x="767" y="141"/>
                  </a:lnTo>
                  <a:lnTo>
                    <a:pt x="769" y="134"/>
                  </a:lnTo>
                  <a:lnTo>
                    <a:pt x="772" y="126"/>
                  </a:lnTo>
                  <a:lnTo>
                    <a:pt x="776" y="119"/>
                  </a:lnTo>
                  <a:lnTo>
                    <a:pt x="780" y="111"/>
                  </a:lnTo>
                  <a:lnTo>
                    <a:pt x="784" y="105"/>
                  </a:lnTo>
                  <a:lnTo>
                    <a:pt x="784" y="105"/>
                  </a:lnTo>
                  <a:lnTo>
                    <a:pt x="787" y="98"/>
                  </a:lnTo>
                  <a:lnTo>
                    <a:pt x="791" y="92"/>
                  </a:lnTo>
                  <a:lnTo>
                    <a:pt x="791" y="86"/>
                  </a:lnTo>
                  <a:lnTo>
                    <a:pt x="791" y="79"/>
                  </a:lnTo>
                  <a:lnTo>
                    <a:pt x="791" y="79"/>
                  </a:lnTo>
                  <a:lnTo>
                    <a:pt x="788" y="73"/>
                  </a:lnTo>
                  <a:lnTo>
                    <a:pt x="785" y="66"/>
                  </a:lnTo>
                  <a:lnTo>
                    <a:pt x="781" y="62"/>
                  </a:lnTo>
                  <a:lnTo>
                    <a:pt x="776" y="58"/>
                  </a:lnTo>
                  <a:lnTo>
                    <a:pt x="776" y="58"/>
                  </a:lnTo>
                  <a:lnTo>
                    <a:pt x="760" y="48"/>
                  </a:lnTo>
                  <a:lnTo>
                    <a:pt x="742" y="39"/>
                  </a:lnTo>
                  <a:lnTo>
                    <a:pt x="726" y="32"/>
                  </a:lnTo>
                  <a:lnTo>
                    <a:pt x="709" y="24"/>
                  </a:lnTo>
                  <a:lnTo>
                    <a:pt x="691" y="17"/>
                  </a:lnTo>
                  <a:lnTo>
                    <a:pt x="674" y="10"/>
                  </a:lnTo>
                  <a:lnTo>
                    <a:pt x="655" y="5"/>
                  </a:lnTo>
                  <a:lnTo>
                    <a:pt x="637" y="1"/>
                  </a:lnTo>
                  <a:lnTo>
                    <a:pt x="637" y="1"/>
                  </a:lnTo>
                  <a:lnTo>
                    <a:pt x="631" y="0"/>
                  </a:lnTo>
                  <a:lnTo>
                    <a:pt x="624" y="0"/>
                  </a:lnTo>
                  <a:lnTo>
                    <a:pt x="618" y="2"/>
                  </a:lnTo>
                  <a:lnTo>
                    <a:pt x="611" y="5"/>
                  </a:lnTo>
                  <a:lnTo>
                    <a:pt x="611" y="5"/>
                  </a:lnTo>
                  <a:lnTo>
                    <a:pt x="606" y="9"/>
                  </a:lnTo>
                  <a:lnTo>
                    <a:pt x="603" y="15"/>
                  </a:lnTo>
                  <a:lnTo>
                    <a:pt x="600" y="20"/>
                  </a:lnTo>
                  <a:lnTo>
                    <a:pt x="597" y="28"/>
                  </a:lnTo>
                  <a:lnTo>
                    <a:pt x="597" y="28"/>
                  </a:lnTo>
                  <a:lnTo>
                    <a:pt x="596" y="35"/>
                  </a:lnTo>
                  <a:lnTo>
                    <a:pt x="594" y="44"/>
                  </a:lnTo>
                  <a:lnTo>
                    <a:pt x="591" y="51"/>
                  </a:lnTo>
                  <a:lnTo>
                    <a:pt x="588" y="59"/>
                  </a:lnTo>
                  <a:lnTo>
                    <a:pt x="584" y="66"/>
                  </a:lnTo>
                  <a:lnTo>
                    <a:pt x="579" y="73"/>
                  </a:lnTo>
                  <a:lnTo>
                    <a:pt x="574" y="78"/>
                  </a:lnTo>
                  <a:lnTo>
                    <a:pt x="567" y="84"/>
                  </a:lnTo>
                  <a:lnTo>
                    <a:pt x="562" y="89"/>
                  </a:lnTo>
                  <a:lnTo>
                    <a:pt x="555" y="93"/>
                  </a:lnTo>
                  <a:lnTo>
                    <a:pt x="548" y="97"/>
                  </a:lnTo>
                  <a:lnTo>
                    <a:pt x="541" y="101"/>
                  </a:lnTo>
                  <a:lnTo>
                    <a:pt x="533" y="104"/>
                  </a:lnTo>
                  <a:lnTo>
                    <a:pt x="525" y="105"/>
                  </a:lnTo>
                  <a:lnTo>
                    <a:pt x="516" y="106"/>
                  </a:lnTo>
                  <a:lnTo>
                    <a:pt x="508" y="107"/>
                  </a:lnTo>
                  <a:lnTo>
                    <a:pt x="508" y="107"/>
                  </a:lnTo>
                  <a:lnTo>
                    <a:pt x="500" y="106"/>
                  </a:lnTo>
                  <a:lnTo>
                    <a:pt x="491" y="105"/>
                  </a:lnTo>
                  <a:lnTo>
                    <a:pt x="484" y="104"/>
                  </a:lnTo>
                  <a:lnTo>
                    <a:pt x="475" y="101"/>
                  </a:lnTo>
                  <a:lnTo>
                    <a:pt x="468" y="97"/>
                  </a:lnTo>
                  <a:lnTo>
                    <a:pt x="461" y="93"/>
                  </a:lnTo>
                  <a:lnTo>
                    <a:pt x="455" y="89"/>
                  </a:lnTo>
                  <a:lnTo>
                    <a:pt x="448" y="84"/>
                  </a:lnTo>
                  <a:lnTo>
                    <a:pt x="442" y="78"/>
                  </a:lnTo>
                  <a:lnTo>
                    <a:pt x="438" y="73"/>
                  </a:lnTo>
                  <a:lnTo>
                    <a:pt x="432" y="66"/>
                  </a:lnTo>
                  <a:lnTo>
                    <a:pt x="428" y="59"/>
                  </a:lnTo>
                  <a:lnTo>
                    <a:pt x="425" y="51"/>
                  </a:lnTo>
                  <a:lnTo>
                    <a:pt x="422" y="44"/>
                  </a:lnTo>
                  <a:lnTo>
                    <a:pt x="419" y="35"/>
                  </a:lnTo>
                  <a:lnTo>
                    <a:pt x="418" y="28"/>
                  </a:lnTo>
                  <a:lnTo>
                    <a:pt x="418" y="28"/>
                  </a:lnTo>
                  <a:lnTo>
                    <a:pt x="416" y="20"/>
                  </a:lnTo>
                  <a:lnTo>
                    <a:pt x="414" y="15"/>
                  </a:lnTo>
                  <a:lnTo>
                    <a:pt x="410" y="9"/>
                  </a:lnTo>
                  <a:lnTo>
                    <a:pt x="404" y="5"/>
                  </a:lnTo>
                  <a:lnTo>
                    <a:pt x="404" y="5"/>
                  </a:lnTo>
                  <a:lnTo>
                    <a:pt x="398" y="2"/>
                  </a:lnTo>
                  <a:lnTo>
                    <a:pt x="393" y="0"/>
                  </a:lnTo>
                  <a:lnTo>
                    <a:pt x="385" y="0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360" y="5"/>
                  </a:lnTo>
                  <a:lnTo>
                    <a:pt x="342" y="10"/>
                  </a:lnTo>
                  <a:lnTo>
                    <a:pt x="325" y="17"/>
                  </a:lnTo>
                  <a:lnTo>
                    <a:pt x="308" y="24"/>
                  </a:lnTo>
                  <a:lnTo>
                    <a:pt x="291" y="32"/>
                  </a:lnTo>
                  <a:lnTo>
                    <a:pt x="273" y="39"/>
                  </a:lnTo>
                  <a:lnTo>
                    <a:pt x="257" y="48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5" y="62"/>
                  </a:lnTo>
                  <a:lnTo>
                    <a:pt x="231" y="66"/>
                  </a:lnTo>
                  <a:lnTo>
                    <a:pt x="227" y="73"/>
                  </a:lnTo>
                  <a:lnTo>
                    <a:pt x="225" y="79"/>
                  </a:lnTo>
                  <a:lnTo>
                    <a:pt x="225" y="79"/>
                  </a:lnTo>
                  <a:lnTo>
                    <a:pt x="225" y="86"/>
                  </a:lnTo>
                  <a:lnTo>
                    <a:pt x="226" y="92"/>
                  </a:lnTo>
                  <a:lnTo>
                    <a:pt x="228" y="98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7" y="111"/>
                  </a:lnTo>
                  <a:lnTo>
                    <a:pt x="240" y="119"/>
                  </a:lnTo>
                  <a:lnTo>
                    <a:pt x="244" y="126"/>
                  </a:lnTo>
                  <a:lnTo>
                    <a:pt x="247" y="134"/>
                  </a:lnTo>
                  <a:lnTo>
                    <a:pt x="249" y="141"/>
                  </a:lnTo>
                  <a:lnTo>
                    <a:pt x="250" y="150"/>
                  </a:lnTo>
                  <a:lnTo>
                    <a:pt x="251" y="157"/>
                  </a:lnTo>
                  <a:lnTo>
                    <a:pt x="251" y="166"/>
                  </a:lnTo>
                  <a:lnTo>
                    <a:pt x="250" y="173"/>
                  </a:lnTo>
                  <a:lnTo>
                    <a:pt x="248" y="182"/>
                  </a:lnTo>
                  <a:lnTo>
                    <a:pt x="246" y="190"/>
                  </a:lnTo>
                  <a:lnTo>
                    <a:pt x="243" y="197"/>
                  </a:lnTo>
                  <a:lnTo>
                    <a:pt x="239" y="205"/>
                  </a:lnTo>
                  <a:lnTo>
                    <a:pt x="235" y="211"/>
                  </a:lnTo>
                  <a:lnTo>
                    <a:pt x="231" y="217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19" y="229"/>
                  </a:lnTo>
                  <a:lnTo>
                    <a:pt x="211" y="235"/>
                  </a:lnTo>
                  <a:lnTo>
                    <a:pt x="205" y="239"/>
                  </a:lnTo>
                  <a:lnTo>
                    <a:pt x="197" y="242"/>
                  </a:lnTo>
                  <a:lnTo>
                    <a:pt x="190" y="245"/>
                  </a:lnTo>
                  <a:lnTo>
                    <a:pt x="182" y="248"/>
                  </a:lnTo>
                  <a:lnTo>
                    <a:pt x="174" y="249"/>
                  </a:lnTo>
                  <a:lnTo>
                    <a:pt x="166" y="250"/>
                  </a:lnTo>
                  <a:lnTo>
                    <a:pt x="158" y="250"/>
                  </a:lnTo>
                  <a:lnTo>
                    <a:pt x="150" y="250"/>
                  </a:lnTo>
                  <a:lnTo>
                    <a:pt x="141" y="249"/>
                  </a:lnTo>
                  <a:lnTo>
                    <a:pt x="134" y="246"/>
                  </a:lnTo>
                  <a:lnTo>
                    <a:pt x="125" y="243"/>
                  </a:lnTo>
                  <a:lnTo>
                    <a:pt x="118" y="240"/>
                  </a:lnTo>
                  <a:lnTo>
                    <a:pt x="111" y="237"/>
                  </a:lnTo>
                  <a:lnTo>
                    <a:pt x="104" y="231"/>
                  </a:lnTo>
                  <a:lnTo>
                    <a:pt x="104" y="231"/>
                  </a:lnTo>
                  <a:lnTo>
                    <a:pt x="99" y="228"/>
                  </a:lnTo>
                  <a:lnTo>
                    <a:pt x="92" y="226"/>
                  </a:lnTo>
                  <a:lnTo>
                    <a:pt x="86" y="225"/>
                  </a:lnTo>
                  <a:lnTo>
                    <a:pt x="79" y="225"/>
                  </a:lnTo>
                  <a:lnTo>
                    <a:pt x="79" y="225"/>
                  </a:lnTo>
                  <a:lnTo>
                    <a:pt x="73" y="227"/>
                  </a:lnTo>
                  <a:lnTo>
                    <a:pt x="66" y="230"/>
                  </a:lnTo>
                  <a:lnTo>
                    <a:pt x="62" y="235"/>
                  </a:lnTo>
                  <a:lnTo>
                    <a:pt x="58" y="240"/>
                  </a:lnTo>
                  <a:lnTo>
                    <a:pt x="58" y="240"/>
                  </a:lnTo>
                  <a:lnTo>
                    <a:pt x="48" y="257"/>
                  </a:lnTo>
                  <a:lnTo>
                    <a:pt x="40" y="273"/>
                  </a:lnTo>
                  <a:lnTo>
                    <a:pt x="32" y="290"/>
                  </a:lnTo>
                  <a:lnTo>
                    <a:pt x="25" y="308"/>
                  </a:lnTo>
                  <a:lnTo>
                    <a:pt x="17" y="325"/>
                  </a:lnTo>
                  <a:lnTo>
                    <a:pt x="11" y="343"/>
                  </a:lnTo>
                  <a:lnTo>
                    <a:pt x="5" y="360"/>
                  </a:lnTo>
                  <a:lnTo>
                    <a:pt x="1" y="378"/>
                  </a:lnTo>
                  <a:lnTo>
                    <a:pt x="1" y="378"/>
                  </a:lnTo>
                  <a:lnTo>
                    <a:pt x="0" y="385"/>
                  </a:lnTo>
                  <a:lnTo>
                    <a:pt x="0" y="392"/>
                  </a:lnTo>
                  <a:lnTo>
                    <a:pt x="2" y="399"/>
                  </a:lnTo>
                  <a:lnTo>
                    <a:pt x="5" y="404"/>
                  </a:lnTo>
                  <a:lnTo>
                    <a:pt x="5" y="404"/>
                  </a:lnTo>
                  <a:lnTo>
                    <a:pt x="10" y="410"/>
                  </a:lnTo>
                  <a:lnTo>
                    <a:pt x="15" y="414"/>
                  </a:lnTo>
                  <a:lnTo>
                    <a:pt x="20" y="416"/>
                  </a:lnTo>
                  <a:lnTo>
                    <a:pt x="28" y="418"/>
                  </a:lnTo>
                  <a:lnTo>
                    <a:pt x="28" y="418"/>
                  </a:lnTo>
                  <a:lnTo>
                    <a:pt x="35" y="419"/>
                  </a:lnTo>
                  <a:lnTo>
                    <a:pt x="44" y="421"/>
                  </a:lnTo>
                  <a:lnTo>
                    <a:pt x="51" y="425"/>
                  </a:lnTo>
                  <a:lnTo>
                    <a:pt x="59" y="428"/>
                  </a:lnTo>
                  <a:lnTo>
                    <a:pt x="66" y="432"/>
                  </a:lnTo>
                  <a:lnTo>
                    <a:pt x="73" y="437"/>
                  </a:lnTo>
                  <a:lnTo>
                    <a:pt x="78" y="442"/>
                  </a:lnTo>
                  <a:lnTo>
                    <a:pt x="85" y="448"/>
                  </a:lnTo>
                  <a:lnTo>
                    <a:pt x="89" y="455"/>
                  </a:lnTo>
                  <a:lnTo>
                    <a:pt x="93" y="461"/>
                  </a:lnTo>
                  <a:lnTo>
                    <a:pt x="97" y="469"/>
                  </a:lnTo>
                  <a:lnTo>
                    <a:pt x="101" y="475"/>
                  </a:lnTo>
                  <a:lnTo>
                    <a:pt x="104" y="484"/>
                  </a:lnTo>
                  <a:lnTo>
                    <a:pt x="105" y="491"/>
                  </a:lnTo>
                  <a:lnTo>
                    <a:pt x="106" y="500"/>
                  </a:lnTo>
                  <a:lnTo>
                    <a:pt x="107" y="508"/>
                  </a:lnTo>
                  <a:lnTo>
                    <a:pt x="107" y="508"/>
                  </a:lnTo>
                  <a:lnTo>
                    <a:pt x="106" y="517"/>
                  </a:lnTo>
                  <a:lnTo>
                    <a:pt x="105" y="524"/>
                  </a:lnTo>
                  <a:lnTo>
                    <a:pt x="104" y="533"/>
                  </a:lnTo>
                  <a:lnTo>
                    <a:pt x="101" y="540"/>
                  </a:lnTo>
                  <a:lnTo>
                    <a:pt x="97" y="548"/>
                  </a:lnTo>
                  <a:lnTo>
                    <a:pt x="93" y="554"/>
                  </a:lnTo>
                  <a:lnTo>
                    <a:pt x="89" y="562"/>
                  </a:lnTo>
                  <a:lnTo>
                    <a:pt x="85" y="567"/>
                  </a:lnTo>
                  <a:lnTo>
                    <a:pt x="78" y="574"/>
                  </a:lnTo>
                  <a:lnTo>
                    <a:pt x="73" y="579"/>
                  </a:lnTo>
                  <a:lnTo>
                    <a:pt x="66" y="583"/>
                  </a:lnTo>
                  <a:lnTo>
                    <a:pt x="59" y="588"/>
                  </a:lnTo>
                  <a:lnTo>
                    <a:pt x="51" y="591"/>
                  </a:lnTo>
                  <a:lnTo>
                    <a:pt x="44" y="594"/>
                  </a:lnTo>
                  <a:lnTo>
                    <a:pt x="35" y="596"/>
                  </a:lnTo>
                  <a:lnTo>
                    <a:pt x="28" y="598"/>
                  </a:lnTo>
                  <a:lnTo>
                    <a:pt x="28" y="598"/>
                  </a:lnTo>
                  <a:lnTo>
                    <a:pt x="20" y="599"/>
                  </a:lnTo>
                  <a:lnTo>
                    <a:pt x="15" y="603"/>
                  </a:lnTo>
                  <a:lnTo>
                    <a:pt x="10" y="606"/>
                  </a:lnTo>
                  <a:lnTo>
                    <a:pt x="5" y="611"/>
                  </a:lnTo>
                  <a:lnTo>
                    <a:pt x="5" y="611"/>
                  </a:lnTo>
                  <a:lnTo>
                    <a:pt x="2" y="618"/>
                  </a:lnTo>
                  <a:lnTo>
                    <a:pt x="0" y="624"/>
                  </a:lnTo>
                  <a:lnTo>
                    <a:pt x="0" y="631"/>
                  </a:lnTo>
                  <a:lnTo>
                    <a:pt x="1" y="637"/>
                  </a:lnTo>
                  <a:lnTo>
                    <a:pt x="1" y="637"/>
                  </a:lnTo>
                  <a:lnTo>
                    <a:pt x="5" y="655"/>
                  </a:lnTo>
                  <a:lnTo>
                    <a:pt x="11" y="673"/>
                  </a:lnTo>
                  <a:lnTo>
                    <a:pt x="17" y="691"/>
                  </a:lnTo>
                  <a:lnTo>
                    <a:pt x="25" y="708"/>
                  </a:lnTo>
                  <a:lnTo>
                    <a:pt x="32" y="725"/>
                  </a:lnTo>
                  <a:lnTo>
                    <a:pt x="40" y="742"/>
                  </a:lnTo>
                  <a:lnTo>
                    <a:pt x="48" y="759"/>
                  </a:lnTo>
                  <a:lnTo>
                    <a:pt x="58" y="775"/>
                  </a:lnTo>
                  <a:lnTo>
                    <a:pt x="58" y="775"/>
                  </a:lnTo>
                  <a:lnTo>
                    <a:pt x="62" y="781"/>
                  </a:lnTo>
                  <a:lnTo>
                    <a:pt x="66" y="785"/>
                  </a:lnTo>
                  <a:lnTo>
                    <a:pt x="73" y="788"/>
                  </a:lnTo>
                  <a:lnTo>
                    <a:pt x="79" y="790"/>
                  </a:lnTo>
                  <a:lnTo>
                    <a:pt x="79" y="790"/>
                  </a:lnTo>
                  <a:lnTo>
                    <a:pt x="86" y="790"/>
                  </a:lnTo>
                  <a:lnTo>
                    <a:pt x="92" y="790"/>
                  </a:lnTo>
                  <a:lnTo>
                    <a:pt x="99" y="788"/>
                  </a:lnTo>
                  <a:lnTo>
                    <a:pt x="104" y="784"/>
                  </a:lnTo>
                  <a:lnTo>
                    <a:pt x="104" y="784"/>
                  </a:lnTo>
                  <a:lnTo>
                    <a:pt x="111" y="780"/>
                  </a:lnTo>
                  <a:lnTo>
                    <a:pt x="118" y="775"/>
                  </a:lnTo>
                  <a:lnTo>
                    <a:pt x="125" y="772"/>
                  </a:lnTo>
                  <a:lnTo>
                    <a:pt x="134" y="770"/>
                  </a:lnTo>
                  <a:lnTo>
                    <a:pt x="141" y="768"/>
                  </a:lnTo>
                  <a:lnTo>
                    <a:pt x="150" y="767"/>
                  </a:lnTo>
                  <a:lnTo>
                    <a:pt x="158" y="766"/>
                  </a:lnTo>
                  <a:lnTo>
                    <a:pt x="166" y="766"/>
                  </a:lnTo>
                  <a:lnTo>
                    <a:pt x="174" y="767"/>
                  </a:lnTo>
                  <a:lnTo>
                    <a:pt x="182" y="768"/>
                  </a:lnTo>
                  <a:lnTo>
                    <a:pt x="190" y="770"/>
                  </a:lnTo>
                  <a:lnTo>
                    <a:pt x="197" y="773"/>
                  </a:lnTo>
                  <a:lnTo>
                    <a:pt x="205" y="776"/>
                  </a:lnTo>
                  <a:lnTo>
                    <a:pt x="211" y="781"/>
                  </a:lnTo>
                  <a:lnTo>
                    <a:pt x="219" y="786"/>
                  </a:lnTo>
                  <a:lnTo>
                    <a:pt x="224" y="791"/>
                  </a:lnTo>
                  <a:lnTo>
                    <a:pt x="224" y="791"/>
                  </a:lnTo>
                  <a:lnTo>
                    <a:pt x="231" y="798"/>
                  </a:lnTo>
                  <a:lnTo>
                    <a:pt x="235" y="804"/>
                  </a:lnTo>
                  <a:lnTo>
                    <a:pt x="239" y="812"/>
                  </a:lnTo>
                  <a:lnTo>
                    <a:pt x="243" y="818"/>
                  </a:lnTo>
                  <a:lnTo>
                    <a:pt x="246" y="826"/>
                  </a:lnTo>
                  <a:lnTo>
                    <a:pt x="248" y="834"/>
                  </a:lnTo>
                  <a:lnTo>
                    <a:pt x="250" y="842"/>
                  </a:lnTo>
                  <a:lnTo>
                    <a:pt x="251" y="849"/>
                  </a:lnTo>
                  <a:lnTo>
                    <a:pt x="251" y="858"/>
                  </a:lnTo>
                  <a:lnTo>
                    <a:pt x="250" y="866"/>
                  </a:lnTo>
                  <a:lnTo>
                    <a:pt x="249" y="874"/>
                  </a:lnTo>
                  <a:lnTo>
                    <a:pt x="247" y="882"/>
                  </a:lnTo>
                  <a:lnTo>
                    <a:pt x="244" y="890"/>
                  </a:lnTo>
                  <a:lnTo>
                    <a:pt x="240" y="898"/>
                  </a:lnTo>
                  <a:lnTo>
                    <a:pt x="237" y="904"/>
                  </a:lnTo>
                  <a:lnTo>
                    <a:pt x="232" y="912"/>
                  </a:lnTo>
                  <a:lnTo>
                    <a:pt x="232" y="912"/>
                  </a:lnTo>
                  <a:lnTo>
                    <a:pt x="228" y="917"/>
                  </a:lnTo>
                  <a:lnTo>
                    <a:pt x="226" y="923"/>
                  </a:lnTo>
                  <a:lnTo>
                    <a:pt x="225" y="930"/>
                  </a:lnTo>
                  <a:lnTo>
                    <a:pt x="225" y="936"/>
                  </a:lnTo>
                  <a:lnTo>
                    <a:pt x="225" y="936"/>
                  </a:lnTo>
                  <a:lnTo>
                    <a:pt x="227" y="943"/>
                  </a:lnTo>
                  <a:lnTo>
                    <a:pt x="231" y="949"/>
                  </a:lnTo>
                  <a:lnTo>
                    <a:pt x="235" y="955"/>
                  </a:lnTo>
                  <a:lnTo>
                    <a:pt x="240" y="958"/>
                  </a:lnTo>
                  <a:lnTo>
                    <a:pt x="240" y="958"/>
                  </a:lnTo>
                  <a:lnTo>
                    <a:pt x="257" y="967"/>
                  </a:lnTo>
                  <a:lnTo>
                    <a:pt x="273" y="976"/>
                  </a:lnTo>
                  <a:lnTo>
                    <a:pt x="291" y="985"/>
                  </a:lnTo>
                  <a:lnTo>
                    <a:pt x="308" y="992"/>
                  </a:lnTo>
                  <a:lnTo>
                    <a:pt x="325" y="999"/>
                  </a:lnTo>
                  <a:lnTo>
                    <a:pt x="342" y="1005"/>
                  </a:lnTo>
                  <a:lnTo>
                    <a:pt x="360" y="1010"/>
                  </a:lnTo>
                  <a:lnTo>
                    <a:pt x="379" y="1016"/>
                  </a:lnTo>
                  <a:lnTo>
                    <a:pt x="379" y="1016"/>
                  </a:lnTo>
                  <a:lnTo>
                    <a:pt x="386" y="1017"/>
                  </a:lnTo>
                  <a:lnTo>
                    <a:pt x="386" y="1017"/>
                  </a:lnTo>
                  <a:lnTo>
                    <a:pt x="391" y="1016"/>
                  </a:lnTo>
                  <a:lnTo>
                    <a:pt x="396" y="1015"/>
                  </a:lnTo>
                  <a:lnTo>
                    <a:pt x="400" y="1014"/>
                  </a:lnTo>
                  <a:lnTo>
                    <a:pt x="404" y="1010"/>
                  </a:lnTo>
                  <a:lnTo>
                    <a:pt x="404" y="1010"/>
                  </a:lnTo>
                  <a:lnTo>
                    <a:pt x="410" y="1006"/>
                  </a:lnTo>
                  <a:lnTo>
                    <a:pt x="414" y="1001"/>
                  </a:lnTo>
                  <a:lnTo>
                    <a:pt x="416" y="995"/>
                  </a:lnTo>
                  <a:lnTo>
                    <a:pt x="418" y="989"/>
                  </a:lnTo>
                  <a:lnTo>
                    <a:pt x="418" y="989"/>
                  </a:lnTo>
                  <a:lnTo>
                    <a:pt x="419" y="980"/>
                  </a:lnTo>
                  <a:lnTo>
                    <a:pt x="422" y="972"/>
                  </a:lnTo>
                  <a:lnTo>
                    <a:pt x="425" y="964"/>
                  </a:lnTo>
                  <a:lnTo>
                    <a:pt x="428" y="957"/>
                  </a:lnTo>
                  <a:lnTo>
                    <a:pt x="432" y="950"/>
                  </a:lnTo>
                  <a:lnTo>
                    <a:pt x="438" y="944"/>
                  </a:lnTo>
                  <a:lnTo>
                    <a:pt x="442" y="937"/>
                  </a:lnTo>
                  <a:lnTo>
                    <a:pt x="448" y="932"/>
                  </a:lnTo>
                  <a:lnTo>
                    <a:pt x="455" y="927"/>
                  </a:lnTo>
                  <a:lnTo>
                    <a:pt x="461" y="922"/>
                  </a:lnTo>
                  <a:lnTo>
                    <a:pt x="468" y="918"/>
                  </a:lnTo>
                  <a:lnTo>
                    <a:pt x="475" y="915"/>
                  </a:lnTo>
                  <a:lnTo>
                    <a:pt x="484" y="913"/>
                  </a:lnTo>
                  <a:lnTo>
                    <a:pt x="491" y="911"/>
                  </a:lnTo>
                  <a:lnTo>
                    <a:pt x="500" y="910"/>
                  </a:lnTo>
                  <a:lnTo>
                    <a:pt x="508" y="910"/>
                  </a:lnTo>
                  <a:lnTo>
                    <a:pt x="508" y="910"/>
                  </a:lnTo>
                  <a:lnTo>
                    <a:pt x="516" y="910"/>
                  </a:lnTo>
                  <a:lnTo>
                    <a:pt x="525" y="911"/>
                  </a:lnTo>
                  <a:lnTo>
                    <a:pt x="533" y="913"/>
                  </a:lnTo>
                  <a:lnTo>
                    <a:pt x="541" y="915"/>
                  </a:lnTo>
                  <a:lnTo>
                    <a:pt x="548" y="918"/>
                  </a:lnTo>
                  <a:lnTo>
                    <a:pt x="555" y="922"/>
                  </a:lnTo>
                  <a:lnTo>
                    <a:pt x="562" y="927"/>
                  </a:lnTo>
                  <a:lnTo>
                    <a:pt x="567" y="932"/>
                  </a:lnTo>
                  <a:lnTo>
                    <a:pt x="574" y="937"/>
                  </a:lnTo>
                  <a:lnTo>
                    <a:pt x="579" y="944"/>
                  </a:lnTo>
                  <a:lnTo>
                    <a:pt x="584" y="950"/>
                  </a:lnTo>
                  <a:lnTo>
                    <a:pt x="588" y="957"/>
                  </a:lnTo>
                  <a:lnTo>
                    <a:pt x="591" y="964"/>
                  </a:lnTo>
                  <a:lnTo>
                    <a:pt x="594" y="972"/>
                  </a:lnTo>
                  <a:lnTo>
                    <a:pt x="596" y="980"/>
                  </a:lnTo>
                  <a:lnTo>
                    <a:pt x="597" y="989"/>
                  </a:lnTo>
                  <a:lnTo>
                    <a:pt x="597" y="989"/>
                  </a:lnTo>
                  <a:lnTo>
                    <a:pt x="600" y="995"/>
                  </a:lnTo>
                  <a:lnTo>
                    <a:pt x="603" y="1001"/>
                  </a:lnTo>
                  <a:lnTo>
                    <a:pt x="606" y="1006"/>
                  </a:lnTo>
                  <a:lnTo>
                    <a:pt x="611" y="1010"/>
                  </a:lnTo>
                  <a:lnTo>
                    <a:pt x="611" y="1010"/>
                  </a:lnTo>
                  <a:lnTo>
                    <a:pt x="618" y="1014"/>
                  </a:lnTo>
                  <a:lnTo>
                    <a:pt x="624" y="1016"/>
                  </a:lnTo>
                  <a:lnTo>
                    <a:pt x="631" y="1017"/>
                  </a:lnTo>
                  <a:lnTo>
                    <a:pt x="637" y="1016"/>
                  </a:lnTo>
                  <a:lnTo>
                    <a:pt x="637" y="1016"/>
                  </a:lnTo>
                  <a:lnTo>
                    <a:pt x="655" y="1010"/>
                  </a:lnTo>
                  <a:lnTo>
                    <a:pt x="674" y="1005"/>
                  </a:lnTo>
                  <a:lnTo>
                    <a:pt x="691" y="999"/>
                  </a:lnTo>
                  <a:lnTo>
                    <a:pt x="708" y="992"/>
                  </a:lnTo>
                  <a:lnTo>
                    <a:pt x="725" y="985"/>
                  </a:lnTo>
                  <a:lnTo>
                    <a:pt x="742" y="976"/>
                  </a:lnTo>
                  <a:lnTo>
                    <a:pt x="760" y="967"/>
                  </a:lnTo>
                  <a:lnTo>
                    <a:pt x="776" y="958"/>
                  </a:lnTo>
                  <a:lnTo>
                    <a:pt x="776" y="958"/>
                  </a:lnTo>
                  <a:lnTo>
                    <a:pt x="781" y="955"/>
                  </a:lnTo>
                  <a:lnTo>
                    <a:pt x="785" y="949"/>
                  </a:lnTo>
                  <a:lnTo>
                    <a:pt x="788" y="944"/>
                  </a:lnTo>
                  <a:lnTo>
                    <a:pt x="791" y="936"/>
                  </a:lnTo>
                  <a:lnTo>
                    <a:pt x="791" y="936"/>
                  </a:lnTo>
                  <a:lnTo>
                    <a:pt x="791" y="930"/>
                  </a:lnTo>
                  <a:lnTo>
                    <a:pt x="791" y="923"/>
                  </a:lnTo>
                  <a:lnTo>
                    <a:pt x="787" y="917"/>
                  </a:lnTo>
                  <a:lnTo>
                    <a:pt x="784" y="912"/>
                  </a:lnTo>
                  <a:lnTo>
                    <a:pt x="784" y="912"/>
                  </a:lnTo>
                  <a:lnTo>
                    <a:pt x="780" y="904"/>
                  </a:lnTo>
                  <a:lnTo>
                    <a:pt x="776" y="898"/>
                  </a:lnTo>
                  <a:lnTo>
                    <a:pt x="772" y="890"/>
                  </a:lnTo>
                  <a:lnTo>
                    <a:pt x="769" y="882"/>
                  </a:lnTo>
                  <a:lnTo>
                    <a:pt x="767" y="874"/>
                  </a:lnTo>
                  <a:lnTo>
                    <a:pt x="766" y="866"/>
                  </a:lnTo>
                  <a:lnTo>
                    <a:pt x="765" y="858"/>
                  </a:lnTo>
                  <a:lnTo>
                    <a:pt x="766" y="849"/>
                  </a:lnTo>
                  <a:lnTo>
                    <a:pt x="766" y="842"/>
                  </a:lnTo>
                  <a:lnTo>
                    <a:pt x="768" y="834"/>
                  </a:lnTo>
                  <a:lnTo>
                    <a:pt x="770" y="826"/>
                  </a:lnTo>
                  <a:lnTo>
                    <a:pt x="773" y="818"/>
                  </a:lnTo>
                  <a:lnTo>
                    <a:pt x="777" y="812"/>
                  </a:lnTo>
                  <a:lnTo>
                    <a:pt x="781" y="804"/>
                  </a:lnTo>
                  <a:lnTo>
                    <a:pt x="786" y="798"/>
                  </a:lnTo>
                  <a:lnTo>
                    <a:pt x="792" y="791"/>
                  </a:lnTo>
                  <a:lnTo>
                    <a:pt x="792" y="791"/>
                  </a:lnTo>
                  <a:lnTo>
                    <a:pt x="798" y="786"/>
                  </a:lnTo>
                  <a:lnTo>
                    <a:pt x="805" y="781"/>
                  </a:lnTo>
                  <a:lnTo>
                    <a:pt x="811" y="776"/>
                  </a:lnTo>
                  <a:lnTo>
                    <a:pt x="819" y="773"/>
                  </a:lnTo>
                  <a:lnTo>
                    <a:pt x="826" y="770"/>
                  </a:lnTo>
                  <a:lnTo>
                    <a:pt x="835" y="768"/>
                  </a:lnTo>
                  <a:lnTo>
                    <a:pt x="842" y="767"/>
                  </a:lnTo>
                  <a:lnTo>
                    <a:pt x="851" y="766"/>
                  </a:lnTo>
                  <a:lnTo>
                    <a:pt x="858" y="766"/>
                  </a:lnTo>
                  <a:lnTo>
                    <a:pt x="867" y="767"/>
                  </a:lnTo>
                  <a:lnTo>
                    <a:pt x="874" y="768"/>
                  </a:lnTo>
                  <a:lnTo>
                    <a:pt x="883" y="770"/>
                  </a:lnTo>
                  <a:lnTo>
                    <a:pt x="890" y="772"/>
                  </a:lnTo>
                  <a:lnTo>
                    <a:pt x="898" y="775"/>
                  </a:lnTo>
                  <a:lnTo>
                    <a:pt x="904" y="780"/>
                  </a:lnTo>
                  <a:lnTo>
                    <a:pt x="912" y="784"/>
                  </a:lnTo>
                  <a:lnTo>
                    <a:pt x="912" y="784"/>
                  </a:lnTo>
                  <a:lnTo>
                    <a:pt x="917" y="788"/>
                  </a:lnTo>
                  <a:lnTo>
                    <a:pt x="924" y="790"/>
                  </a:lnTo>
                  <a:lnTo>
                    <a:pt x="930" y="790"/>
                  </a:lnTo>
                  <a:lnTo>
                    <a:pt x="937" y="790"/>
                  </a:lnTo>
                  <a:lnTo>
                    <a:pt x="937" y="790"/>
                  </a:lnTo>
                  <a:lnTo>
                    <a:pt x="943" y="788"/>
                  </a:lnTo>
                  <a:lnTo>
                    <a:pt x="949" y="785"/>
                  </a:lnTo>
                  <a:lnTo>
                    <a:pt x="955" y="781"/>
                  </a:lnTo>
                  <a:lnTo>
                    <a:pt x="958" y="775"/>
                  </a:lnTo>
                  <a:lnTo>
                    <a:pt x="958" y="775"/>
                  </a:lnTo>
                  <a:lnTo>
                    <a:pt x="968" y="759"/>
                  </a:lnTo>
                  <a:lnTo>
                    <a:pt x="976" y="742"/>
                  </a:lnTo>
                  <a:lnTo>
                    <a:pt x="985" y="725"/>
                  </a:lnTo>
                  <a:lnTo>
                    <a:pt x="992" y="708"/>
                  </a:lnTo>
                  <a:lnTo>
                    <a:pt x="999" y="691"/>
                  </a:lnTo>
                  <a:lnTo>
                    <a:pt x="1005" y="673"/>
                  </a:lnTo>
                  <a:lnTo>
                    <a:pt x="1011" y="655"/>
                  </a:lnTo>
                  <a:lnTo>
                    <a:pt x="1016" y="637"/>
                  </a:lnTo>
                  <a:lnTo>
                    <a:pt x="1016" y="637"/>
                  </a:lnTo>
                  <a:lnTo>
                    <a:pt x="1017" y="631"/>
                  </a:lnTo>
                  <a:lnTo>
                    <a:pt x="1016" y="624"/>
                  </a:lnTo>
                  <a:lnTo>
                    <a:pt x="1014" y="618"/>
                  </a:lnTo>
                  <a:lnTo>
                    <a:pt x="1011" y="611"/>
                  </a:lnTo>
                  <a:lnTo>
                    <a:pt x="1011" y="611"/>
                  </a:lnTo>
                  <a:lnTo>
                    <a:pt x="1006" y="606"/>
                  </a:lnTo>
                  <a:lnTo>
                    <a:pt x="1001" y="603"/>
                  </a:lnTo>
                  <a:lnTo>
                    <a:pt x="996" y="599"/>
                  </a:lnTo>
                  <a:lnTo>
                    <a:pt x="989" y="598"/>
                  </a:lnTo>
                  <a:lnTo>
                    <a:pt x="989" y="598"/>
                  </a:lnTo>
                  <a:close/>
                  <a:moveTo>
                    <a:pt x="919" y="715"/>
                  </a:moveTo>
                  <a:lnTo>
                    <a:pt x="919" y="715"/>
                  </a:lnTo>
                  <a:lnTo>
                    <a:pt x="908" y="711"/>
                  </a:lnTo>
                  <a:lnTo>
                    <a:pt x="897" y="707"/>
                  </a:lnTo>
                  <a:lnTo>
                    <a:pt x="885" y="705"/>
                  </a:lnTo>
                  <a:lnTo>
                    <a:pt x="874" y="702"/>
                  </a:lnTo>
                  <a:lnTo>
                    <a:pt x="863" y="702"/>
                  </a:lnTo>
                  <a:lnTo>
                    <a:pt x="851" y="702"/>
                  </a:lnTo>
                  <a:lnTo>
                    <a:pt x="840" y="702"/>
                  </a:lnTo>
                  <a:lnTo>
                    <a:pt x="828" y="705"/>
                  </a:lnTo>
                  <a:lnTo>
                    <a:pt x="816" y="707"/>
                  </a:lnTo>
                  <a:lnTo>
                    <a:pt x="806" y="710"/>
                  </a:lnTo>
                  <a:lnTo>
                    <a:pt x="795" y="714"/>
                  </a:lnTo>
                  <a:lnTo>
                    <a:pt x="784" y="720"/>
                  </a:lnTo>
                  <a:lnTo>
                    <a:pt x="775" y="725"/>
                  </a:lnTo>
                  <a:lnTo>
                    <a:pt x="765" y="731"/>
                  </a:lnTo>
                  <a:lnTo>
                    <a:pt x="755" y="739"/>
                  </a:lnTo>
                  <a:lnTo>
                    <a:pt x="747" y="746"/>
                  </a:lnTo>
                  <a:lnTo>
                    <a:pt x="747" y="746"/>
                  </a:lnTo>
                  <a:lnTo>
                    <a:pt x="738" y="755"/>
                  </a:lnTo>
                  <a:lnTo>
                    <a:pt x="732" y="765"/>
                  </a:lnTo>
                  <a:lnTo>
                    <a:pt x="724" y="774"/>
                  </a:lnTo>
                  <a:lnTo>
                    <a:pt x="719" y="785"/>
                  </a:lnTo>
                  <a:lnTo>
                    <a:pt x="714" y="796"/>
                  </a:lnTo>
                  <a:lnTo>
                    <a:pt x="710" y="807"/>
                  </a:lnTo>
                  <a:lnTo>
                    <a:pt x="707" y="817"/>
                  </a:lnTo>
                  <a:lnTo>
                    <a:pt x="704" y="828"/>
                  </a:lnTo>
                  <a:lnTo>
                    <a:pt x="703" y="840"/>
                  </a:lnTo>
                  <a:lnTo>
                    <a:pt x="702" y="852"/>
                  </a:lnTo>
                  <a:lnTo>
                    <a:pt x="702" y="862"/>
                  </a:lnTo>
                  <a:lnTo>
                    <a:pt x="703" y="874"/>
                  </a:lnTo>
                  <a:lnTo>
                    <a:pt x="705" y="886"/>
                  </a:lnTo>
                  <a:lnTo>
                    <a:pt x="707" y="897"/>
                  </a:lnTo>
                  <a:lnTo>
                    <a:pt x="711" y="907"/>
                  </a:lnTo>
                  <a:lnTo>
                    <a:pt x="716" y="919"/>
                  </a:lnTo>
                  <a:lnTo>
                    <a:pt x="716" y="919"/>
                  </a:lnTo>
                  <a:lnTo>
                    <a:pt x="684" y="933"/>
                  </a:lnTo>
                  <a:lnTo>
                    <a:pt x="652" y="945"/>
                  </a:lnTo>
                  <a:lnTo>
                    <a:pt x="652" y="945"/>
                  </a:lnTo>
                  <a:lnTo>
                    <a:pt x="648" y="934"/>
                  </a:lnTo>
                  <a:lnTo>
                    <a:pt x="643" y="923"/>
                  </a:lnTo>
                  <a:lnTo>
                    <a:pt x="636" y="914"/>
                  </a:lnTo>
                  <a:lnTo>
                    <a:pt x="630" y="904"/>
                  </a:lnTo>
                  <a:lnTo>
                    <a:pt x="622" y="896"/>
                  </a:lnTo>
                  <a:lnTo>
                    <a:pt x="614" y="888"/>
                  </a:lnTo>
                  <a:lnTo>
                    <a:pt x="605" y="881"/>
                  </a:lnTo>
                  <a:lnTo>
                    <a:pt x="596" y="873"/>
                  </a:lnTo>
                  <a:lnTo>
                    <a:pt x="587" y="867"/>
                  </a:lnTo>
                  <a:lnTo>
                    <a:pt x="576" y="861"/>
                  </a:lnTo>
                  <a:lnTo>
                    <a:pt x="565" y="857"/>
                  </a:lnTo>
                  <a:lnTo>
                    <a:pt x="555" y="853"/>
                  </a:lnTo>
                  <a:lnTo>
                    <a:pt x="544" y="849"/>
                  </a:lnTo>
                  <a:lnTo>
                    <a:pt x="532" y="847"/>
                  </a:lnTo>
                  <a:lnTo>
                    <a:pt x="520" y="846"/>
                  </a:lnTo>
                  <a:lnTo>
                    <a:pt x="508" y="845"/>
                  </a:lnTo>
                  <a:lnTo>
                    <a:pt x="508" y="845"/>
                  </a:lnTo>
                  <a:lnTo>
                    <a:pt x="496" y="846"/>
                  </a:lnTo>
                  <a:lnTo>
                    <a:pt x="484" y="847"/>
                  </a:lnTo>
                  <a:lnTo>
                    <a:pt x="473" y="849"/>
                  </a:lnTo>
                  <a:lnTo>
                    <a:pt x="461" y="853"/>
                  </a:lnTo>
                  <a:lnTo>
                    <a:pt x="450" y="857"/>
                  </a:lnTo>
                  <a:lnTo>
                    <a:pt x="440" y="861"/>
                  </a:lnTo>
                  <a:lnTo>
                    <a:pt x="430" y="867"/>
                  </a:lnTo>
                  <a:lnTo>
                    <a:pt x="420" y="873"/>
                  </a:lnTo>
                  <a:lnTo>
                    <a:pt x="411" y="881"/>
                  </a:lnTo>
                  <a:lnTo>
                    <a:pt x="402" y="888"/>
                  </a:lnTo>
                  <a:lnTo>
                    <a:pt x="395" y="896"/>
                  </a:lnTo>
                  <a:lnTo>
                    <a:pt x="387" y="904"/>
                  </a:lnTo>
                  <a:lnTo>
                    <a:pt x="380" y="914"/>
                  </a:lnTo>
                  <a:lnTo>
                    <a:pt x="374" y="923"/>
                  </a:lnTo>
                  <a:lnTo>
                    <a:pt x="369" y="934"/>
                  </a:lnTo>
                  <a:lnTo>
                    <a:pt x="364" y="945"/>
                  </a:lnTo>
                  <a:lnTo>
                    <a:pt x="364" y="945"/>
                  </a:lnTo>
                  <a:lnTo>
                    <a:pt x="331" y="933"/>
                  </a:lnTo>
                  <a:lnTo>
                    <a:pt x="301" y="919"/>
                  </a:lnTo>
                  <a:lnTo>
                    <a:pt x="301" y="919"/>
                  </a:lnTo>
                  <a:lnTo>
                    <a:pt x="306" y="907"/>
                  </a:lnTo>
                  <a:lnTo>
                    <a:pt x="309" y="897"/>
                  </a:lnTo>
                  <a:lnTo>
                    <a:pt x="311" y="886"/>
                  </a:lnTo>
                  <a:lnTo>
                    <a:pt x="313" y="874"/>
                  </a:lnTo>
                  <a:lnTo>
                    <a:pt x="314" y="862"/>
                  </a:lnTo>
                  <a:lnTo>
                    <a:pt x="314" y="852"/>
                  </a:lnTo>
                  <a:lnTo>
                    <a:pt x="313" y="840"/>
                  </a:lnTo>
                  <a:lnTo>
                    <a:pt x="312" y="828"/>
                  </a:lnTo>
                  <a:lnTo>
                    <a:pt x="310" y="817"/>
                  </a:lnTo>
                  <a:lnTo>
                    <a:pt x="307" y="807"/>
                  </a:lnTo>
                  <a:lnTo>
                    <a:pt x="302" y="796"/>
                  </a:lnTo>
                  <a:lnTo>
                    <a:pt x="297" y="785"/>
                  </a:lnTo>
                  <a:lnTo>
                    <a:pt x="292" y="774"/>
                  </a:lnTo>
                  <a:lnTo>
                    <a:pt x="285" y="765"/>
                  </a:lnTo>
                  <a:lnTo>
                    <a:pt x="278" y="755"/>
                  </a:lnTo>
                  <a:lnTo>
                    <a:pt x="269" y="746"/>
                  </a:lnTo>
                  <a:lnTo>
                    <a:pt x="269" y="746"/>
                  </a:lnTo>
                  <a:lnTo>
                    <a:pt x="258" y="737"/>
                  </a:lnTo>
                  <a:lnTo>
                    <a:pt x="246" y="727"/>
                  </a:lnTo>
                  <a:lnTo>
                    <a:pt x="233" y="720"/>
                  </a:lnTo>
                  <a:lnTo>
                    <a:pt x="220" y="713"/>
                  </a:lnTo>
                  <a:lnTo>
                    <a:pt x="206" y="708"/>
                  </a:lnTo>
                  <a:lnTo>
                    <a:pt x="191" y="705"/>
                  </a:lnTo>
                  <a:lnTo>
                    <a:pt x="176" y="702"/>
                  </a:lnTo>
                  <a:lnTo>
                    <a:pt x="161" y="701"/>
                  </a:lnTo>
                  <a:lnTo>
                    <a:pt x="161" y="701"/>
                  </a:lnTo>
                  <a:lnTo>
                    <a:pt x="145" y="702"/>
                  </a:lnTo>
                  <a:lnTo>
                    <a:pt x="128" y="705"/>
                  </a:lnTo>
                  <a:lnTo>
                    <a:pt x="113" y="709"/>
                  </a:lnTo>
                  <a:lnTo>
                    <a:pt x="97" y="715"/>
                  </a:lnTo>
                  <a:lnTo>
                    <a:pt x="97" y="715"/>
                  </a:lnTo>
                  <a:lnTo>
                    <a:pt x="90" y="699"/>
                  </a:lnTo>
                  <a:lnTo>
                    <a:pt x="82" y="684"/>
                  </a:lnTo>
                  <a:lnTo>
                    <a:pt x="71" y="652"/>
                  </a:lnTo>
                  <a:lnTo>
                    <a:pt x="71" y="652"/>
                  </a:lnTo>
                  <a:lnTo>
                    <a:pt x="81" y="648"/>
                  </a:lnTo>
                  <a:lnTo>
                    <a:pt x="92" y="642"/>
                  </a:lnTo>
                  <a:lnTo>
                    <a:pt x="102" y="636"/>
                  </a:lnTo>
                  <a:lnTo>
                    <a:pt x="111" y="629"/>
                  </a:lnTo>
                  <a:lnTo>
                    <a:pt x="120" y="622"/>
                  </a:lnTo>
                  <a:lnTo>
                    <a:pt x="129" y="613"/>
                  </a:lnTo>
                  <a:lnTo>
                    <a:pt x="136" y="605"/>
                  </a:lnTo>
                  <a:lnTo>
                    <a:pt x="143" y="596"/>
                  </a:lnTo>
                  <a:lnTo>
                    <a:pt x="149" y="587"/>
                  </a:lnTo>
                  <a:lnTo>
                    <a:pt x="154" y="576"/>
                  </a:lnTo>
                  <a:lnTo>
                    <a:pt x="160" y="565"/>
                  </a:lnTo>
                  <a:lnTo>
                    <a:pt x="163" y="554"/>
                  </a:lnTo>
                  <a:lnTo>
                    <a:pt x="166" y="544"/>
                  </a:lnTo>
                  <a:lnTo>
                    <a:pt x="168" y="532"/>
                  </a:lnTo>
                  <a:lnTo>
                    <a:pt x="170" y="520"/>
                  </a:lnTo>
                  <a:lnTo>
                    <a:pt x="170" y="508"/>
                  </a:lnTo>
                  <a:lnTo>
                    <a:pt x="170" y="508"/>
                  </a:lnTo>
                  <a:lnTo>
                    <a:pt x="170" y="495"/>
                  </a:lnTo>
                  <a:lnTo>
                    <a:pt x="168" y="484"/>
                  </a:lnTo>
                  <a:lnTo>
                    <a:pt x="166" y="473"/>
                  </a:lnTo>
                  <a:lnTo>
                    <a:pt x="163" y="461"/>
                  </a:lnTo>
                  <a:lnTo>
                    <a:pt x="160" y="450"/>
                  </a:lnTo>
                  <a:lnTo>
                    <a:pt x="154" y="440"/>
                  </a:lnTo>
                  <a:lnTo>
                    <a:pt x="149" y="430"/>
                  </a:lnTo>
                  <a:lnTo>
                    <a:pt x="143" y="420"/>
                  </a:lnTo>
                  <a:lnTo>
                    <a:pt x="136" y="411"/>
                  </a:lnTo>
                  <a:lnTo>
                    <a:pt x="129" y="402"/>
                  </a:lnTo>
                  <a:lnTo>
                    <a:pt x="120" y="395"/>
                  </a:lnTo>
                  <a:lnTo>
                    <a:pt x="111" y="387"/>
                  </a:lnTo>
                  <a:lnTo>
                    <a:pt x="102" y="379"/>
                  </a:lnTo>
                  <a:lnTo>
                    <a:pt x="92" y="374"/>
                  </a:lnTo>
                  <a:lnTo>
                    <a:pt x="81" y="369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82" y="332"/>
                  </a:lnTo>
                  <a:lnTo>
                    <a:pt x="90" y="316"/>
                  </a:lnTo>
                  <a:lnTo>
                    <a:pt x="97" y="301"/>
                  </a:lnTo>
                  <a:lnTo>
                    <a:pt x="97" y="301"/>
                  </a:lnTo>
                  <a:lnTo>
                    <a:pt x="113" y="307"/>
                  </a:lnTo>
                  <a:lnTo>
                    <a:pt x="129" y="311"/>
                  </a:lnTo>
                  <a:lnTo>
                    <a:pt x="145" y="313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76" y="314"/>
                  </a:lnTo>
                  <a:lnTo>
                    <a:pt x="191" y="311"/>
                  </a:lnTo>
                  <a:lnTo>
                    <a:pt x="206" y="308"/>
                  </a:lnTo>
                  <a:lnTo>
                    <a:pt x="220" y="302"/>
                  </a:lnTo>
                  <a:lnTo>
                    <a:pt x="233" y="296"/>
                  </a:lnTo>
                  <a:lnTo>
                    <a:pt x="246" y="288"/>
                  </a:lnTo>
                  <a:lnTo>
                    <a:pt x="258" y="280"/>
                  </a:lnTo>
                  <a:lnTo>
                    <a:pt x="269" y="269"/>
                  </a:lnTo>
                  <a:lnTo>
                    <a:pt x="269" y="269"/>
                  </a:lnTo>
                  <a:lnTo>
                    <a:pt x="278" y="260"/>
                  </a:lnTo>
                  <a:lnTo>
                    <a:pt x="285" y="251"/>
                  </a:lnTo>
                  <a:lnTo>
                    <a:pt x="292" y="241"/>
                  </a:lnTo>
                  <a:lnTo>
                    <a:pt x="297" y="231"/>
                  </a:lnTo>
                  <a:lnTo>
                    <a:pt x="302" y="221"/>
                  </a:lnTo>
                  <a:lnTo>
                    <a:pt x="307" y="210"/>
                  </a:lnTo>
                  <a:lnTo>
                    <a:pt x="310" y="198"/>
                  </a:lnTo>
                  <a:lnTo>
                    <a:pt x="312" y="187"/>
                  </a:lnTo>
                  <a:lnTo>
                    <a:pt x="313" y="176"/>
                  </a:lnTo>
                  <a:lnTo>
                    <a:pt x="314" y="165"/>
                  </a:lnTo>
                  <a:lnTo>
                    <a:pt x="314" y="153"/>
                  </a:lnTo>
                  <a:lnTo>
                    <a:pt x="313" y="141"/>
                  </a:lnTo>
                  <a:lnTo>
                    <a:pt x="311" y="131"/>
                  </a:lnTo>
                  <a:lnTo>
                    <a:pt x="309" y="119"/>
                  </a:lnTo>
                  <a:lnTo>
                    <a:pt x="306" y="108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31" y="82"/>
                  </a:lnTo>
                  <a:lnTo>
                    <a:pt x="364" y="70"/>
                  </a:lnTo>
                  <a:lnTo>
                    <a:pt x="364" y="70"/>
                  </a:lnTo>
                  <a:lnTo>
                    <a:pt x="369" y="81"/>
                  </a:lnTo>
                  <a:lnTo>
                    <a:pt x="374" y="92"/>
                  </a:lnTo>
                  <a:lnTo>
                    <a:pt x="380" y="102"/>
                  </a:lnTo>
                  <a:lnTo>
                    <a:pt x="387" y="111"/>
                  </a:lnTo>
                  <a:lnTo>
                    <a:pt x="395" y="120"/>
                  </a:lnTo>
                  <a:lnTo>
                    <a:pt x="402" y="128"/>
                  </a:lnTo>
                  <a:lnTo>
                    <a:pt x="411" y="136"/>
                  </a:lnTo>
                  <a:lnTo>
                    <a:pt x="420" y="142"/>
                  </a:lnTo>
                  <a:lnTo>
                    <a:pt x="430" y="149"/>
                  </a:lnTo>
                  <a:lnTo>
                    <a:pt x="440" y="154"/>
                  </a:lnTo>
                  <a:lnTo>
                    <a:pt x="450" y="160"/>
                  </a:lnTo>
                  <a:lnTo>
                    <a:pt x="461" y="163"/>
                  </a:lnTo>
                  <a:lnTo>
                    <a:pt x="473" y="166"/>
                  </a:lnTo>
                  <a:lnTo>
                    <a:pt x="484" y="168"/>
                  </a:lnTo>
                  <a:lnTo>
                    <a:pt x="496" y="170"/>
                  </a:lnTo>
                  <a:lnTo>
                    <a:pt x="508" y="170"/>
                  </a:lnTo>
                  <a:lnTo>
                    <a:pt x="508" y="170"/>
                  </a:lnTo>
                  <a:lnTo>
                    <a:pt x="520" y="170"/>
                  </a:lnTo>
                  <a:lnTo>
                    <a:pt x="532" y="168"/>
                  </a:lnTo>
                  <a:lnTo>
                    <a:pt x="544" y="166"/>
                  </a:lnTo>
                  <a:lnTo>
                    <a:pt x="555" y="163"/>
                  </a:lnTo>
                  <a:lnTo>
                    <a:pt x="565" y="160"/>
                  </a:lnTo>
                  <a:lnTo>
                    <a:pt x="576" y="154"/>
                  </a:lnTo>
                  <a:lnTo>
                    <a:pt x="587" y="149"/>
                  </a:lnTo>
                  <a:lnTo>
                    <a:pt x="596" y="142"/>
                  </a:lnTo>
                  <a:lnTo>
                    <a:pt x="605" y="136"/>
                  </a:lnTo>
                  <a:lnTo>
                    <a:pt x="614" y="128"/>
                  </a:lnTo>
                  <a:lnTo>
                    <a:pt x="622" y="120"/>
                  </a:lnTo>
                  <a:lnTo>
                    <a:pt x="630" y="111"/>
                  </a:lnTo>
                  <a:lnTo>
                    <a:pt x="636" y="102"/>
                  </a:lnTo>
                  <a:lnTo>
                    <a:pt x="643" y="92"/>
                  </a:lnTo>
                  <a:lnTo>
                    <a:pt x="648" y="81"/>
                  </a:lnTo>
                  <a:lnTo>
                    <a:pt x="652" y="70"/>
                  </a:lnTo>
                  <a:lnTo>
                    <a:pt x="652" y="70"/>
                  </a:lnTo>
                  <a:lnTo>
                    <a:pt x="684" y="82"/>
                  </a:lnTo>
                  <a:lnTo>
                    <a:pt x="716" y="97"/>
                  </a:lnTo>
                  <a:lnTo>
                    <a:pt x="716" y="97"/>
                  </a:lnTo>
                  <a:lnTo>
                    <a:pt x="711" y="108"/>
                  </a:lnTo>
                  <a:lnTo>
                    <a:pt x="707" y="119"/>
                  </a:lnTo>
                  <a:lnTo>
                    <a:pt x="705" y="131"/>
                  </a:lnTo>
                  <a:lnTo>
                    <a:pt x="703" y="141"/>
                  </a:lnTo>
                  <a:lnTo>
                    <a:pt x="702" y="153"/>
                  </a:lnTo>
                  <a:lnTo>
                    <a:pt x="702" y="165"/>
                  </a:lnTo>
                  <a:lnTo>
                    <a:pt x="703" y="176"/>
                  </a:lnTo>
                  <a:lnTo>
                    <a:pt x="704" y="187"/>
                  </a:lnTo>
                  <a:lnTo>
                    <a:pt x="707" y="198"/>
                  </a:lnTo>
                  <a:lnTo>
                    <a:pt x="710" y="210"/>
                  </a:lnTo>
                  <a:lnTo>
                    <a:pt x="713" y="221"/>
                  </a:lnTo>
                  <a:lnTo>
                    <a:pt x="719" y="231"/>
                  </a:lnTo>
                  <a:lnTo>
                    <a:pt x="724" y="241"/>
                  </a:lnTo>
                  <a:lnTo>
                    <a:pt x="732" y="251"/>
                  </a:lnTo>
                  <a:lnTo>
                    <a:pt x="738" y="260"/>
                  </a:lnTo>
                  <a:lnTo>
                    <a:pt x="747" y="269"/>
                  </a:lnTo>
                  <a:lnTo>
                    <a:pt x="747" y="269"/>
                  </a:lnTo>
                  <a:lnTo>
                    <a:pt x="758" y="280"/>
                  </a:lnTo>
                  <a:lnTo>
                    <a:pt x="770" y="288"/>
                  </a:lnTo>
                  <a:lnTo>
                    <a:pt x="783" y="296"/>
                  </a:lnTo>
                  <a:lnTo>
                    <a:pt x="797" y="302"/>
                  </a:lnTo>
                  <a:lnTo>
                    <a:pt x="811" y="308"/>
                  </a:lnTo>
                  <a:lnTo>
                    <a:pt x="825" y="311"/>
                  </a:lnTo>
                  <a:lnTo>
                    <a:pt x="840" y="314"/>
                  </a:lnTo>
                  <a:lnTo>
                    <a:pt x="855" y="314"/>
                  </a:lnTo>
                  <a:lnTo>
                    <a:pt x="855" y="314"/>
                  </a:lnTo>
                  <a:lnTo>
                    <a:pt x="872" y="313"/>
                  </a:lnTo>
                  <a:lnTo>
                    <a:pt x="888" y="311"/>
                  </a:lnTo>
                  <a:lnTo>
                    <a:pt x="903" y="307"/>
                  </a:lnTo>
                  <a:lnTo>
                    <a:pt x="919" y="301"/>
                  </a:lnTo>
                  <a:lnTo>
                    <a:pt x="919" y="301"/>
                  </a:lnTo>
                  <a:lnTo>
                    <a:pt x="933" y="332"/>
                  </a:lnTo>
                  <a:lnTo>
                    <a:pt x="940" y="347"/>
                  </a:lnTo>
                  <a:lnTo>
                    <a:pt x="945" y="363"/>
                  </a:lnTo>
                  <a:lnTo>
                    <a:pt x="945" y="363"/>
                  </a:lnTo>
                  <a:lnTo>
                    <a:pt x="934" y="369"/>
                  </a:lnTo>
                  <a:lnTo>
                    <a:pt x="924" y="374"/>
                  </a:lnTo>
                  <a:lnTo>
                    <a:pt x="914" y="379"/>
                  </a:lnTo>
                  <a:lnTo>
                    <a:pt x="904" y="387"/>
                  </a:lnTo>
                  <a:lnTo>
                    <a:pt x="896" y="395"/>
                  </a:lnTo>
                  <a:lnTo>
                    <a:pt x="888" y="402"/>
                  </a:lnTo>
                  <a:lnTo>
                    <a:pt x="881" y="411"/>
                  </a:lnTo>
                  <a:lnTo>
                    <a:pt x="873" y="420"/>
                  </a:lnTo>
                  <a:lnTo>
                    <a:pt x="867" y="430"/>
                  </a:lnTo>
                  <a:lnTo>
                    <a:pt x="861" y="440"/>
                  </a:lnTo>
                  <a:lnTo>
                    <a:pt x="857" y="450"/>
                  </a:lnTo>
                  <a:lnTo>
                    <a:pt x="853" y="461"/>
                  </a:lnTo>
                  <a:lnTo>
                    <a:pt x="850" y="473"/>
                  </a:lnTo>
                  <a:lnTo>
                    <a:pt x="847" y="484"/>
                  </a:lnTo>
                  <a:lnTo>
                    <a:pt x="846" y="495"/>
                  </a:lnTo>
                  <a:lnTo>
                    <a:pt x="845" y="508"/>
                  </a:lnTo>
                  <a:lnTo>
                    <a:pt x="845" y="508"/>
                  </a:lnTo>
                  <a:lnTo>
                    <a:pt x="846" y="520"/>
                  </a:lnTo>
                  <a:lnTo>
                    <a:pt x="847" y="532"/>
                  </a:lnTo>
                  <a:lnTo>
                    <a:pt x="850" y="544"/>
                  </a:lnTo>
                  <a:lnTo>
                    <a:pt x="853" y="554"/>
                  </a:lnTo>
                  <a:lnTo>
                    <a:pt x="857" y="565"/>
                  </a:lnTo>
                  <a:lnTo>
                    <a:pt x="861" y="576"/>
                  </a:lnTo>
                  <a:lnTo>
                    <a:pt x="867" y="587"/>
                  </a:lnTo>
                  <a:lnTo>
                    <a:pt x="873" y="596"/>
                  </a:lnTo>
                  <a:lnTo>
                    <a:pt x="881" y="605"/>
                  </a:lnTo>
                  <a:lnTo>
                    <a:pt x="888" y="613"/>
                  </a:lnTo>
                  <a:lnTo>
                    <a:pt x="896" y="622"/>
                  </a:lnTo>
                  <a:lnTo>
                    <a:pt x="904" y="629"/>
                  </a:lnTo>
                  <a:lnTo>
                    <a:pt x="914" y="636"/>
                  </a:lnTo>
                  <a:lnTo>
                    <a:pt x="924" y="642"/>
                  </a:lnTo>
                  <a:lnTo>
                    <a:pt x="934" y="648"/>
                  </a:lnTo>
                  <a:lnTo>
                    <a:pt x="945" y="652"/>
                  </a:lnTo>
                  <a:lnTo>
                    <a:pt x="945" y="652"/>
                  </a:lnTo>
                  <a:lnTo>
                    <a:pt x="933" y="684"/>
                  </a:lnTo>
                  <a:lnTo>
                    <a:pt x="927" y="699"/>
                  </a:lnTo>
                  <a:lnTo>
                    <a:pt x="919" y="715"/>
                  </a:lnTo>
                  <a:lnTo>
                    <a:pt x="919" y="715"/>
                  </a:lnTo>
                  <a:close/>
                  <a:moveTo>
                    <a:pt x="508" y="357"/>
                  </a:moveTo>
                  <a:lnTo>
                    <a:pt x="508" y="357"/>
                  </a:lnTo>
                  <a:lnTo>
                    <a:pt x="492" y="358"/>
                  </a:lnTo>
                  <a:lnTo>
                    <a:pt x="477" y="360"/>
                  </a:lnTo>
                  <a:lnTo>
                    <a:pt x="463" y="363"/>
                  </a:lnTo>
                  <a:lnTo>
                    <a:pt x="449" y="369"/>
                  </a:lnTo>
                  <a:lnTo>
                    <a:pt x="437" y="375"/>
                  </a:lnTo>
                  <a:lnTo>
                    <a:pt x="424" y="383"/>
                  </a:lnTo>
                  <a:lnTo>
                    <a:pt x="412" y="391"/>
                  </a:lnTo>
                  <a:lnTo>
                    <a:pt x="401" y="401"/>
                  </a:lnTo>
                  <a:lnTo>
                    <a:pt x="391" y="412"/>
                  </a:lnTo>
                  <a:lnTo>
                    <a:pt x="383" y="423"/>
                  </a:lnTo>
                  <a:lnTo>
                    <a:pt x="375" y="436"/>
                  </a:lnTo>
                  <a:lnTo>
                    <a:pt x="369" y="449"/>
                  </a:lnTo>
                  <a:lnTo>
                    <a:pt x="364" y="463"/>
                  </a:lnTo>
                  <a:lnTo>
                    <a:pt x="360" y="477"/>
                  </a:lnTo>
                  <a:lnTo>
                    <a:pt x="358" y="492"/>
                  </a:lnTo>
                  <a:lnTo>
                    <a:pt x="357" y="508"/>
                  </a:lnTo>
                  <a:lnTo>
                    <a:pt x="357" y="508"/>
                  </a:lnTo>
                  <a:lnTo>
                    <a:pt x="358" y="523"/>
                  </a:lnTo>
                  <a:lnTo>
                    <a:pt x="360" y="538"/>
                  </a:lnTo>
                  <a:lnTo>
                    <a:pt x="364" y="552"/>
                  </a:lnTo>
                  <a:lnTo>
                    <a:pt x="369" y="566"/>
                  </a:lnTo>
                  <a:lnTo>
                    <a:pt x="375" y="580"/>
                  </a:lnTo>
                  <a:lnTo>
                    <a:pt x="383" y="592"/>
                  </a:lnTo>
                  <a:lnTo>
                    <a:pt x="391" y="604"/>
                  </a:lnTo>
                  <a:lnTo>
                    <a:pt x="401" y="614"/>
                  </a:lnTo>
                  <a:lnTo>
                    <a:pt x="412" y="624"/>
                  </a:lnTo>
                  <a:lnTo>
                    <a:pt x="424" y="633"/>
                  </a:lnTo>
                  <a:lnTo>
                    <a:pt x="437" y="640"/>
                  </a:lnTo>
                  <a:lnTo>
                    <a:pt x="449" y="647"/>
                  </a:lnTo>
                  <a:lnTo>
                    <a:pt x="463" y="652"/>
                  </a:lnTo>
                  <a:lnTo>
                    <a:pt x="477" y="655"/>
                  </a:lnTo>
                  <a:lnTo>
                    <a:pt x="492" y="657"/>
                  </a:lnTo>
                  <a:lnTo>
                    <a:pt x="508" y="658"/>
                  </a:lnTo>
                  <a:lnTo>
                    <a:pt x="508" y="658"/>
                  </a:lnTo>
                  <a:lnTo>
                    <a:pt x="523" y="657"/>
                  </a:lnTo>
                  <a:lnTo>
                    <a:pt x="538" y="655"/>
                  </a:lnTo>
                  <a:lnTo>
                    <a:pt x="552" y="652"/>
                  </a:lnTo>
                  <a:lnTo>
                    <a:pt x="566" y="647"/>
                  </a:lnTo>
                  <a:lnTo>
                    <a:pt x="580" y="640"/>
                  </a:lnTo>
                  <a:lnTo>
                    <a:pt x="592" y="633"/>
                  </a:lnTo>
                  <a:lnTo>
                    <a:pt x="604" y="624"/>
                  </a:lnTo>
                  <a:lnTo>
                    <a:pt x="615" y="614"/>
                  </a:lnTo>
                  <a:lnTo>
                    <a:pt x="624" y="604"/>
                  </a:lnTo>
                  <a:lnTo>
                    <a:pt x="633" y="592"/>
                  </a:lnTo>
                  <a:lnTo>
                    <a:pt x="640" y="580"/>
                  </a:lnTo>
                  <a:lnTo>
                    <a:pt x="647" y="566"/>
                  </a:lnTo>
                  <a:lnTo>
                    <a:pt x="652" y="552"/>
                  </a:lnTo>
                  <a:lnTo>
                    <a:pt x="655" y="538"/>
                  </a:lnTo>
                  <a:lnTo>
                    <a:pt x="658" y="523"/>
                  </a:lnTo>
                  <a:lnTo>
                    <a:pt x="659" y="508"/>
                  </a:lnTo>
                  <a:lnTo>
                    <a:pt x="659" y="508"/>
                  </a:lnTo>
                  <a:lnTo>
                    <a:pt x="658" y="492"/>
                  </a:lnTo>
                  <a:lnTo>
                    <a:pt x="655" y="477"/>
                  </a:lnTo>
                  <a:lnTo>
                    <a:pt x="652" y="463"/>
                  </a:lnTo>
                  <a:lnTo>
                    <a:pt x="647" y="449"/>
                  </a:lnTo>
                  <a:lnTo>
                    <a:pt x="640" y="436"/>
                  </a:lnTo>
                  <a:lnTo>
                    <a:pt x="633" y="423"/>
                  </a:lnTo>
                  <a:lnTo>
                    <a:pt x="624" y="412"/>
                  </a:lnTo>
                  <a:lnTo>
                    <a:pt x="615" y="401"/>
                  </a:lnTo>
                  <a:lnTo>
                    <a:pt x="604" y="391"/>
                  </a:lnTo>
                  <a:lnTo>
                    <a:pt x="592" y="383"/>
                  </a:lnTo>
                  <a:lnTo>
                    <a:pt x="580" y="375"/>
                  </a:lnTo>
                  <a:lnTo>
                    <a:pt x="566" y="369"/>
                  </a:lnTo>
                  <a:lnTo>
                    <a:pt x="552" y="363"/>
                  </a:lnTo>
                  <a:lnTo>
                    <a:pt x="538" y="360"/>
                  </a:lnTo>
                  <a:lnTo>
                    <a:pt x="523" y="358"/>
                  </a:lnTo>
                  <a:lnTo>
                    <a:pt x="508" y="357"/>
                  </a:lnTo>
                  <a:lnTo>
                    <a:pt x="508" y="357"/>
                  </a:lnTo>
                  <a:close/>
                  <a:moveTo>
                    <a:pt x="508" y="567"/>
                  </a:moveTo>
                  <a:lnTo>
                    <a:pt x="508" y="567"/>
                  </a:lnTo>
                  <a:lnTo>
                    <a:pt x="496" y="566"/>
                  </a:lnTo>
                  <a:lnTo>
                    <a:pt x="485" y="563"/>
                  </a:lnTo>
                  <a:lnTo>
                    <a:pt x="475" y="558"/>
                  </a:lnTo>
                  <a:lnTo>
                    <a:pt x="466" y="550"/>
                  </a:lnTo>
                  <a:lnTo>
                    <a:pt x="459" y="541"/>
                  </a:lnTo>
                  <a:lnTo>
                    <a:pt x="454" y="531"/>
                  </a:lnTo>
                  <a:lnTo>
                    <a:pt x="449" y="520"/>
                  </a:lnTo>
                  <a:lnTo>
                    <a:pt x="448" y="508"/>
                  </a:lnTo>
                  <a:lnTo>
                    <a:pt x="448" y="508"/>
                  </a:lnTo>
                  <a:lnTo>
                    <a:pt x="449" y="495"/>
                  </a:lnTo>
                  <a:lnTo>
                    <a:pt x="454" y="485"/>
                  </a:lnTo>
                  <a:lnTo>
                    <a:pt x="459" y="475"/>
                  </a:lnTo>
                  <a:lnTo>
                    <a:pt x="466" y="465"/>
                  </a:lnTo>
                  <a:lnTo>
                    <a:pt x="475" y="459"/>
                  </a:lnTo>
                  <a:lnTo>
                    <a:pt x="485" y="454"/>
                  </a:lnTo>
                  <a:lnTo>
                    <a:pt x="496" y="449"/>
                  </a:lnTo>
                  <a:lnTo>
                    <a:pt x="508" y="448"/>
                  </a:lnTo>
                  <a:lnTo>
                    <a:pt x="508" y="448"/>
                  </a:lnTo>
                  <a:lnTo>
                    <a:pt x="520" y="449"/>
                  </a:lnTo>
                  <a:lnTo>
                    <a:pt x="531" y="454"/>
                  </a:lnTo>
                  <a:lnTo>
                    <a:pt x="542" y="459"/>
                  </a:lnTo>
                  <a:lnTo>
                    <a:pt x="550" y="465"/>
                  </a:lnTo>
                  <a:lnTo>
                    <a:pt x="558" y="475"/>
                  </a:lnTo>
                  <a:lnTo>
                    <a:pt x="563" y="485"/>
                  </a:lnTo>
                  <a:lnTo>
                    <a:pt x="566" y="495"/>
                  </a:lnTo>
                  <a:lnTo>
                    <a:pt x="567" y="508"/>
                  </a:lnTo>
                  <a:lnTo>
                    <a:pt x="567" y="508"/>
                  </a:lnTo>
                  <a:lnTo>
                    <a:pt x="566" y="520"/>
                  </a:lnTo>
                  <a:lnTo>
                    <a:pt x="563" y="531"/>
                  </a:lnTo>
                  <a:lnTo>
                    <a:pt x="558" y="541"/>
                  </a:lnTo>
                  <a:lnTo>
                    <a:pt x="550" y="550"/>
                  </a:lnTo>
                  <a:lnTo>
                    <a:pt x="542" y="558"/>
                  </a:lnTo>
                  <a:lnTo>
                    <a:pt x="531" y="563"/>
                  </a:lnTo>
                  <a:lnTo>
                    <a:pt x="520" y="566"/>
                  </a:lnTo>
                  <a:lnTo>
                    <a:pt x="508" y="567"/>
                  </a:lnTo>
                  <a:lnTo>
                    <a:pt x="508" y="567"/>
                  </a:ln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594346" y="4494051"/>
              <a:ext cx="2364740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528752" y="1936326"/>
            <a:ext cx="89070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为客户服务是我们存在的唯一理由，客户需求是我们发展的原动力。我们坚持以客户为中心，快速响应客户需求，持续为客户创造长期价值进而成就客户。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提供有效服务，是我们工作的方向和价值评价的标尺，成就客户就是成就我们自己。为客户服务是我们存在的唯一理由，客户需求是我们发展的原动力。我们坚持以客户为中心，快速响应客户需求，持续为客户创造长期价值进而成就客户。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55128" y="2006720"/>
            <a:ext cx="1418887" cy="1249700"/>
            <a:chOff x="2203450" y="770309"/>
            <a:chExt cx="7785100" cy="6856812"/>
          </a:xfrm>
          <a:solidFill>
            <a:srgbClr val="EA7D97"/>
          </a:solidFill>
        </p:grpSpPr>
        <p:sp>
          <p:nvSpPr>
            <p:cNvPr id="16" name="任意多边形 15"/>
            <p:cNvSpPr>
              <a:spLocks/>
            </p:cNvSpPr>
            <p:nvPr/>
          </p:nvSpPr>
          <p:spPr bwMode="auto">
            <a:xfrm>
              <a:off x="6007100" y="770309"/>
              <a:ext cx="3981450" cy="6856812"/>
            </a:xfrm>
            <a:custGeom>
              <a:avLst/>
              <a:gdLst>
                <a:gd name="connsiteX0" fmla="*/ 2051459 w 3981450"/>
                <a:gd name="connsiteY0" fmla="*/ 1433912 h 6856812"/>
                <a:gd name="connsiteX1" fmla="*/ 2082422 w 3981450"/>
                <a:gd name="connsiteY1" fmla="*/ 1433912 h 6856812"/>
                <a:gd name="connsiteX2" fmla="*/ 2112590 w 3981450"/>
                <a:gd name="connsiteY2" fmla="*/ 1435499 h 6856812"/>
                <a:gd name="connsiteX3" fmla="*/ 2143552 w 3981450"/>
                <a:gd name="connsiteY3" fmla="*/ 1437880 h 6856812"/>
                <a:gd name="connsiteX4" fmla="*/ 2173721 w 3981450"/>
                <a:gd name="connsiteY4" fmla="*/ 1441849 h 6856812"/>
                <a:gd name="connsiteX5" fmla="*/ 2202302 w 3981450"/>
                <a:gd name="connsiteY5" fmla="*/ 1446610 h 6856812"/>
                <a:gd name="connsiteX6" fmla="*/ 2232470 w 3981450"/>
                <a:gd name="connsiteY6" fmla="*/ 1452959 h 6856812"/>
                <a:gd name="connsiteX7" fmla="*/ 2261845 w 3981450"/>
                <a:gd name="connsiteY7" fmla="*/ 1460102 h 6856812"/>
                <a:gd name="connsiteX8" fmla="*/ 2289632 w 3981450"/>
                <a:gd name="connsiteY8" fmla="*/ 1469626 h 6856812"/>
                <a:gd name="connsiteX9" fmla="*/ 2318212 w 3981450"/>
                <a:gd name="connsiteY9" fmla="*/ 1479149 h 6856812"/>
                <a:gd name="connsiteX10" fmla="*/ 2345205 w 3981450"/>
                <a:gd name="connsiteY10" fmla="*/ 1491054 h 6856812"/>
                <a:gd name="connsiteX11" fmla="*/ 2372992 w 3981450"/>
                <a:gd name="connsiteY11" fmla="*/ 1502958 h 6856812"/>
                <a:gd name="connsiteX12" fmla="*/ 2390458 w 3981450"/>
                <a:gd name="connsiteY12" fmla="*/ 1509307 h 6856812"/>
                <a:gd name="connsiteX13" fmla="*/ 2406336 w 3981450"/>
                <a:gd name="connsiteY13" fmla="*/ 1517244 h 6856812"/>
                <a:gd name="connsiteX14" fmla="*/ 2424596 w 3981450"/>
                <a:gd name="connsiteY14" fmla="*/ 1527561 h 6856812"/>
                <a:gd name="connsiteX15" fmla="*/ 2440474 w 3981450"/>
                <a:gd name="connsiteY15" fmla="*/ 1537085 h 6856812"/>
                <a:gd name="connsiteX16" fmla="*/ 3409042 w 3981450"/>
                <a:gd name="connsiteY16" fmla="*/ 2224371 h 6856812"/>
                <a:gd name="connsiteX17" fmla="*/ 3435241 w 3981450"/>
                <a:gd name="connsiteY17" fmla="*/ 2243419 h 6856812"/>
                <a:gd name="connsiteX18" fmla="*/ 3462234 w 3981450"/>
                <a:gd name="connsiteY18" fmla="*/ 2263260 h 6856812"/>
                <a:gd name="connsiteX19" fmla="*/ 3486845 w 3981450"/>
                <a:gd name="connsiteY19" fmla="*/ 2283101 h 6856812"/>
                <a:gd name="connsiteX20" fmla="*/ 3511456 w 3981450"/>
                <a:gd name="connsiteY20" fmla="*/ 2306116 h 6856812"/>
                <a:gd name="connsiteX21" fmla="*/ 3533686 w 3981450"/>
                <a:gd name="connsiteY21" fmla="*/ 2329131 h 6856812"/>
                <a:gd name="connsiteX22" fmla="*/ 3556709 w 3981450"/>
                <a:gd name="connsiteY22" fmla="*/ 2352940 h 6856812"/>
                <a:gd name="connsiteX23" fmla="*/ 3576557 w 3981450"/>
                <a:gd name="connsiteY23" fmla="*/ 2377543 h 6856812"/>
                <a:gd name="connsiteX24" fmla="*/ 3597198 w 3981450"/>
                <a:gd name="connsiteY24" fmla="*/ 2404526 h 6856812"/>
                <a:gd name="connsiteX25" fmla="*/ 3614664 w 3981450"/>
                <a:gd name="connsiteY25" fmla="*/ 2430716 h 6856812"/>
                <a:gd name="connsiteX26" fmla="*/ 3632130 w 3981450"/>
                <a:gd name="connsiteY26" fmla="*/ 2458493 h 6856812"/>
                <a:gd name="connsiteX27" fmla="*/ 3648802 w 3981450"/>
                <a:gd name="connsiteY27" fmla="*/ 2487858 h 6856812"/>
                <a:gd name="connsiteX28" fmla="*/ 3662299 w 3981450"/>
                <a:gd name="connsiteY28" fmla="*/ 2516429 h 6856812"/>
                <a:gd name="connsiteX29" fmla="*/ 3676589 w 3981450"/>
                <a:gd name="connsiteY29" fmla="*/ 2545793 h 6856812"/>
                <a:gd name="connsiteX30" fmla="*/ 3687704 w 3981450"/>
                <a:gd name="connsiteY30" fmla="*/ 2576745 h 6856812"/>
                <a:gd name="connsiteX31" fmla="*/ 3698819 w 3981450"/>
                <a:gd name="connsiteY31" fmla="*/ 2606903 h 6856812"/>
                <a:gd name="connsiteX32" fmla="*/ 3707552 w 3981450"/>
                <a:gd name="connsiteY32" fmla="*/ 2640236 h 6856812"/>
                <a:gd name="connsiteX33" fmla="*/ 3971129 w 3981450"/>
                <a:gd name="connsiteY33" fmla="*/ 3622754 h 6856812"/>
                <a:gd name="connsiteX34" fmla="*/ 3975099 w 3981450"/>
                <a:gd name="connsiteY34" fmla="*/ 3637833 h 6856812"/>
                <a:gd name="connsiteX35" fmla="*/ 3977480 w 3981450"/>
                <a:gd name="connsiteY35" fmla="*/ 3652119 h 6856812"/>
                <a:gd name="connsiteX36" fmla="*/ 3981450 w 3981450"/>
                <a:gd name="connsiteY36" fmla="*/ 3680690 h 6856812"/>
                <a:gd name="connsiteX37" fmla="*/ 3981450 w 3981450"/>
                <a:gd name="connsiteY37" fmla="*/ 3710054 h 6856812"/>
                <a:gd name="connsiteX38" fmla="*/ 3979068 w 3981450"/>
                <a:gd name="connsiteY38" fmla="*/ 3737831 h 6856812"/>
                <a:gd name="connsiteX39" fmla="*/ 3973511 w 3981450"/>
                <a:gd name="connsiteY39" fmla="*/ 3765608 h 6856812"/>
                <a:gd name="connsiteX40" fmla="*/ 3964778 w 3981450"/>
                <a:gd name="connsiteY40" fmla="*/ 3793386 h 6856812"/>
                <a:gd name="connsiteX41" fmla="*/ 3955251 w 3981450"/>
                <a:gd name="connsiteY41" fmla="*/ 3817988 h 6856812"/>
                <a:gd name="connsiteX42" fmla="*/ 3942548 w 3981450"/>
                <a:gd name="connsiteY42" fmla="*/ 3843384 h 6856812"/>
                <a:gd name="connsiteX43" fmla="*/ 3927464 w 3981450"/>
                <a:gd name="connsiteY43" fmla="*/ 3866400 h 6856812"/>
                <a:gd name="connsiteX44" fmla="*/ 3909204 w 3981450"/>
                <a:gd name="connsiteY44" fmla="*/ 3888622 h 6856812"/>
                <a:gd name="connsiteX45" fmla="*/ 3890944 w 3981450"/>
                <a:gd name="connsiteY45" fmla="*/ 3909256 h 6856812"/>
                <a:gd name="connsiteX46" fmla="*/ 3869509 w 3981450"/>
                <a:gd name="connsiteY46" fmla="*/ 3926716 h 6856812"/>
                <a:gd name="connsiteX47" fmla="*/ 3846486 w 3981450"/>
                <a:gd name="connsiteY47" fmla="*/ 3943382 h 6856812"/>
                <a:gd name="connsiteX48" fmla="*/ 3821080 w 3981450"/>
                <a:gd name="connsiteY48" fmla="*/ 3956874 h 6856812"/>
                <a:gd name="connsiteX49" fmla="*/ 3794882 w 3981450"/>
                <a:gd name="connsiteY49" fmla="*/ 3969572 h 6856812"/>
                <a:gd name="connsiteX50" fmla="*/ 3780591 w 3981450"/>
                <a:gd name="connsiteY50" fmla="*/ 3974334 h 6856812"/>
                <a:gd name="connsiteX51" fmla="*/ 3765507 w 3981450"/>
                <a:gd name="connsiteY51" fmla="*/ 3978302 h 6856812"/>
                <a:gd name="connsiteX52" fmla="*/ 3747247 w 3981450"/>
                <a:gd name="connsiteY52" fmla="*/ 3982270 h 6856812"/>
                <a:gd name="connsiteX53" fmla="*/ 3728193 w 3981450"/>
                <a:gd name="connsiteY53" fmla="*/ 3986239 h 6856812"/>
                <a:gd name="connsiteX54" fmla="*/ 3710727 w 3981450"/>
                <a:gd name="connsiteY54" fmla="*/ 3987032 h 6856812"/>
                <a:gd name="connsiteX55" fmla="*/ 3691674 w 3981450"/>
                <a:gd name="connsiteY55" fmla="*/ 3988619 h 6856812"/>
                <a:gd name="connsiteX56" fmla="*/ 3667856 w 3981450"/>
                <a:gd name="connsiteY56" fmla="*/ 3987032 h 6856812"/>
                <a:gd name="connsiteX57" fmla="*/ 3643245 w 3981450"/>
                <a:gd name="connsiteY57" fmla="*/ 3984651 h 6856812"/>
                <a:gd name="connsiteX58" fmla="*/ 3621016 w 3981450"/>
                <a:gd name="connsiteY58" fmla="*/ 3979889 h 6856812"/>
                <a:gd name="connsiteX59" fmla="*/ 3597992 w 3981450"/>
                <a:gd name="connsiteY59" fmla="*/ 3973540 h 6856812"/>
                <a:gd name="connsiteX60" fmla="*/ 3576557 w 3981450"/>
                <a:gd name="connsiteY60" fmla="*/ 3964810 h 6856812"/>
                <a:gd name="connsiteX61" fmla="*/ 3555121 w 3981450"/>
                <a:gd name="connsiteY61" fmla="*/ 3954493 h 6856812"/>
                <a:gd name="connsiteX62" fmla="*/ 3535274 w 3981450"/>
                <a:gd name="connsiteY62" fmla="*/ 3943382 h 6856812"/>
                <a:gd name="connsiteX63" fmla="*/ 3516220 w 3981450"/>
                <a:gd name="connsiteY63" fmla="*/ 3929097 h 6856812"/>
                <a:gd name="connsiteX64" fmla="*/ 3497166 w 3981450"/>
                <a:gd name="connsiteY64" fmla="*/ 3914018 h 6856812"/>
                <a:gd name="connsiteX65" fmla="*/ 3481288 w 3981450"/>
                <a:gd name="connsiteY65" fmla="*/ 3898145 h 6856812"/>
                <a:gd name="connsiteX66" fmla="*/ 3465410 w 3981450"/>
                <a:gd name="connsiteY66" fmla="*/ 3879892 h 6856812"/>
                <a:gd name="connsiteX67" fmla="*/ 3451913 w 3981450"/>
                <a:gd name="connsiteY67" fmla="*/ 3860844 h 6856812"/>
                <a:gd name="connsiteX68" fmla="*/ 3438417 w 3981450"/>
                <a:gd name="connsiteY68" fmla="*/ 3841004 h 6856812"/>
                <a:gd name="connsiteX69" fmla="*/ 3428096 w 3981450"/>
                <a:gd name="connsiteY69" fmla="*/ 3819575 h 6856812"/>
                <a:gd name="connsiteX70" fmla="*/ 3417775 w 3981450"/>
                <a:gd name="connsiteY70" fmla="*/ 3796560 h 6856812"/>
                <a:gd name="connsiteX71" fmla="*/ 3410630 w 3981450"/>
                <a:gd name="connsiteY71" fmla="*/ 3772751 h 6856812"/>
                <a:gd name="connsiteX72" fmla="*/ 3147846 w 3981450"/>
                <a:gd name="connsiteY72" fmla="*/ 2790233 h 6856812"/>
                <a:gd name="connsiteX73" fmla="*/ 3144671 w 3981450"/>
                <a:gd name="connsiteY73" fmla="*/ 2777534 h 6856812"/>
                <a:gd name="connsiteX74" fmla="*/ 3138320 w 3981450"/>
                <a:gd name="connsiteY74" fmla="*/ 2764836 h 6856812"/>
                <a:gd name="connsiteX75" fmla="*/ 3132762 w 3981450"/>
                <a:gd name="connsiteY75" fmla="*/ 2753725 h 6856812"/>
                <a:gd name="connsiteX76" fmla="*/ 3125617 w 3981450"/>
                <a:gd name="connsiteY76" fmla="*/ 2743408 h 6856812"/>
                <a:gd name="connsiteX77" fmla="*/ 3117678 w 3981450"/>
                <a:gd name="connsiteY77" fmla="*/ 2733091 h 6856812"/>
                <a:gd name="connsiteX78" fmla="*/ 3108945 w 3981450"/>
                <a:gd name="connsiteY78" fmla="*/ 2723567 h 6856812"/>
                <a:gd name="connsiteX79" fmla="*/ 3098624 w 3981450"/>
                <a:gd name="connsiteY79" fmla="*/ 2715631 h 6856812"/>
                <a:gd name="connsiteX80" fmla="*/ 3087509 w 3981450"/>
                <a:gd name="connsiteY80" fmla="*/ 2707694 h 6856812"/>
                <a:gd name="connsiteX81" fmla="*/ 2909674 w 3981450"/>
                <a:gd name="connsiteY81" fmla="*/ 2580713 h 6856812"/>
                <a:gd name="connsiteX82" fmla="*/ 3034318 w 3981450"/>
                <a:gd name="connsiteY82" fmla="*/ 3035465 h 6856812"/>
                <a:gd name="connsiteX83" fmla="*/ 3043050 w 3981450"/>
                <a:gd name="connsiteY83" fmla="*/ 3067211 h 6856812"/>
                <a:gd name="connsiteX84" fmla="*/ 3049402 w 3981450"/>
                <a:gd name="connsiteY84" fmla="*/ 3098956 h 6856812"/>
                <a:gd name="connsiteX85" fmla="*/ 3053371 w 3981450"/>
                <a:gd name="connsiteY85" fmla="*/ 3131495 h 6856812"/>
                <a:gd name="connsiteX86" fmla="*/ 3057341 w 3981450"/>
                <a:gd name="connsiteY86" fmla="*/ 3163240 h 6856812"/>
                <a:gd name="connsiteX87" fmla="*/ 3059722 w 3981450"/>
                <a:gd name="connsiteY87" fmla="*/ 3178319 h 6856812"/>
                <a:gd name="connsiteX88" fmla="*/ 3062104 w 3981450"/>
                <a:gd name="connsiteY88" fmla="*/ 3193399 h 6856812"/>
                <a:gd name="connsiteX89" fmla="*/ 3139113 w 3981450"/>
                <a:gd name="connsiteY89" fmla="*/ 4625907 h 6856812"/>
                <a:gd name="connsiteX90" fmla="*/ 3141495 w 3981450"/>
                <a:gd name="connsiteY90" fmla="*/ 4660034 h 6856812"/>
                <a:gd name="connsiteX91" fmla="*/ 3145464 w 3981450"/>
                <a:gd name="connsiteY91" fmla="*/ 4694160 h 6856812"/>
                <a:gd name="connsiteX92" fmla="*/ 3149434 w 3981450"/>
                <a:gd name="connsiteY92" fmla="*/ 4728286 h 6856812"/>
                <a:gd name="connsiteX93" fmla="*/ 3153404 w 3981450"/>
                <a:gd name="connsiteY93" fmla="*/ 4762412 h 6856812"/>
                <a:gd name="connsiteX94" fmla="*/ 3159755 w 3981450"/>
                <a:gd name="connsiteY94" fmla="*/ 4796539 h 6856812"/>
                <a:gd name="connsiteX95" fmla="*/ 3166106 w 3981450"/>
                <a:gd name="connsiteY95" fmla="*/ 4829078 h 6856812"/>
                <a:gd name="connsiteX96" fmla="*/ 3171664 w 3981450"/>
                <a:gd name="connsiteY96" fmla="*/ 4863204 h 6856812"/>
                <a:gd name="connsiteX97" fmla="*/ 3179603 w 3981450"/>
                <a:gd name="connsiteY97" fmla="*/ 4895743 h 6856812"/>
                <a:gd name="connsiteX98" fmla="*/ 3188336 w 3981450"/>
                <a:gd name="connsiteY98" fmla="*/ 4928282 h 6856812"/>
                <a:gd name="connsiteX99" fmla="*/ 3197068 w 3981450"/>
                <a:gd name="connsiteY99" fmla="*/ 4961615 h 6856812"/>
                <a:gd name="connsiteX100" fmla="*/ 3207390 w 3981450"/>
                <a:gd name="connsiteY100" fmla="*/ 4994154 h 6856812"/>
                <a:gd name="connsiteX101" fmla="*/ 3218504 w 3981450"/>
                <a:gd name="connsiteY101" fmla="*/ 5025899 h 6856812"/>
                <a:gd name="connsiteX102" fmla="*/ 3230413 w 3981450"/>
                <a:gd name="connsiteY102" fmla="*/ 5058438 h 6856812"/>
                <a:gd name="connsiteX103" fmla="*/ 3242322 w 3981450"/>
                <a:gd name="connsiteY103" fmla="*/ 5090183 h 6856812"/>
                <a:gd name="connsiteX104" fmla="*/ 3256612 w 3981450"/>
                <a:gd name="connsiteY104" fmla="*/ 5121135 h 6856812"/>
                <a:gd name="connsiteX105" fmla="*/ 3270108 w 3981450"/>
                <a:gd name="connsiteY105" fmla="*/ 5152880 h 6856812"/>
                <a:gd name="connsiteX106" fmla="*/ 3883005 w 3981450"/>
                <a:gd name="connsiteY106" fmla="*/ 6325871 h 6856812"/>
                <a:gd name="connsiteX107" fmla="*/ 3891738 w 3981450"/>
                <a:gd name="connsiteY107" fmla="*/ 6342538 h 6856812"/>
                <a:gd name="connsiteX108" fmla="*/ 3899678 w 3981450"/>
                <a:gd name="connsiteY108" fmla="*/ 6359997 h 6856812"/>
                <a:gd name="connsiteX109" fmla="*/ 3906029 w 3981450"/>
                <a:gd name="connsiteY109" fmla="*/ 6376664 h 6856812"/>
                <a:gd name="connsiteX110" fmla="*/ 3910792 w 3981450"/>
                <a:gd name="connsiteY110" fmla="*/ 6394124 h 6856812"/>
                <a:gd name="connsiteX111" fmla="*/ 3915556 w 3981450"/>
                <a:gd name="connsiteY111" fmla="*/ 6411584 h 6856812"/>
                <a:gd name="connsiteX112" fmla="*/ 3919525 w 3981450"/>
                <a:gd name="connsiteY112" fmla="*/ 6429837 h 6856812"/>
                <a:gd name="connsiteX113" fmla="*/ 3921907 w 3981450"/>
                <a:gd name="connsiteY113" fmla="*/ 6447297 h 6856812"/>
                <a:gd name="connsiteX114" fmla="*/ 3923495 w 3981450"/>
                <a:gd name="connsiteY114" fmla="*/ 6464757 h 6856812"/>
                <a:gd name="connsiteX115" fmla="*/ 3925082 w 3981450"/>
                <a:gd name="connsiteY115" fmla="*/ 6482217 h 6856812"/>
                <a:gd name="connsiteX116" fmla="*/ 3925082 w 3981450"/>
                <a:gd name="connsiteY116" fmla="*/ 6500471 h 6856812"/>
                <a:gd name="connsiteX117" fmla="*/ 3925082 w 3981450"/>
                <a:gd name="connsiteY117" fmla="*/ 6516343 h 6856812"/>
                <a:gd name="connsiteX118" fmla="*/ 3921907 w 3981450"/>
                <a:gd name="connsiteY118" fmla="*/ 6533803 h 6856812"/>
                <a:gd name="connsiteX119" fmla="*/ 3921113 w 3981450"/>
                <a:gd name="connsiteY119" fmla="*/ 6552057 h 6856812"/>
                <a:gd name="connsiteX120" fmla="*/ 3917144 w 3981450"/>
                <a:gd name="connsiteY120" fmla="*/ 6569517 h 6856812"/>
                <a:gd name="connsiteX121" fmla="*/ 3913174 w 3981450"/>
                <a:gd name="connsiteY121" fmla="*/ 6586183 h 6856812"/>
                <a:gd name="connsiteX122" fmla="*/ 3908410 w 3981450"/>
                <a:gd name="connsiteY122" fmla="*/ 6602056 h 6856812"/>
                <a:gd name="connsiteX123" fmla="*/ 3903647 w 3981450"/>
                <a:gd name="connsiteY123" fmla="*/ 6618722 h 6856812"/>
                <a:gd name="connsiteX124" fmla="*/ 3897296 w 3981450"/>
                <a:gd name="connsiteY124" fmla="*/ 6635388 h 6856812"/>
                <a:gd name="connsiteX125" fmla="*/ 3889357 w 3981450"/>
                <a:gd name="connsiteY125" fmla="*/ 6651261 h 6856812"/>
                <a:gd name="connsiteX126" fmla="*/ 3882212 w 3981450"/>
                <a:gd name="connsiteY126" fmla="*/ 6666340 h 6856812"/>
                <a:gd name="connsiteX127" fmla="*/ 3872684 w 3981450"/>
                <a:gd name="connsiteY127" fmla="*/ 6681419 h 6856812"/>
                <a:gd name="connsiteX128" fmla="*/ 3863158 w 3981450"/>
                <a:gd name="connsiteY128" fmla="*/ 6696498 h 6856812"/>
                <a:gd name="connsiteX129" fmla="*/ 3852837 w 3981450"/>
                <a:gd name="connsiteY129" fmla="*/ 6710784 h 6856812"/>
                <a:gd name="connsiteX130" fmla="*/ 3842516 w 3981450"/>
                <a:gd name="connsiteY130" fmla="*/ 6724275 h 6856812"/>
                <a:gd name="connsiteX131" fmla="*/ 3829814 w 3981450"/>
                <a:gd name="connsiteY131" fmla="*/ 6738561 h 6856812"/>
                <a:gd name="connsiteX132" fmla="*/ 3818699 w 3981450"/>
                <a:gd name="connsiteY132" fmla="*/ 6751259 h 6856812"/>
                <a:gd name="connsiteX133" fmla="*/ 3805202 w 3981450"/>
                <a:gd name="connsiteY133" fmla="*/ 6763163 h 6856812"/>
                <a:gd name="connsiteX134" fmla="*/ 3790912 w 3981450"/>
                <a:gd name="connsiteY134" fmla="*/ 6775068 h 6856812"/>
                <a:gd name="connsiteX135" fmla="*/ 3777416 w 3981450"/>
                <a:gd name="connsiteY135" fmla="*/ 6786179 h 6856812"/>
                <a:gd name="connsiteX136" fmla="*/ 3762331 w 3981450"/>
                <a:gd name="connsiteY136" fmla="*/ 6796496 h 6856812"/>
                <a:gd name="connsiteX137" fmla="*/ 3747247 w 3981450"/>
                <a:gd name="connsiteY137" fmla="*/ 6806020 h 6856812"/>
                <a:gd name="connsiteX138" fmla="*/ 3730575 w 3981450"/>
                <a:gd name="connsiteY138" fmla="*/ 6815543 h 6856812"/>
                <a:gd name="connsiteX139" fmla="*/ 3710727 w 3981450"/>
                <a:gd name="connsiteY139" fmla="*/ 6825067 h 6856812"/>
                <a:gd name="connsiteX140" fmla="*/ 3689292 w 3981450"/>
                <a:gd name="connsiteY140" fmla="*/ 6833797 h 6856812"/>
                <a:gd name="connsiteX141" fmla="*/ 3668650 w 3981450"/>
                <a:gd name="connsiteY141" fmla="*/ 6840146 h 6856812"/>
                <a:gd name="connsiteX142" fmla="*/ 3647214 w 3981450"/>
                <a:gd name="connsiteY142" fmla="*/ 6846495 h 6856812"/>
                <a:gd name="connsiteX143" fmla="*/ 3625779 w 3981450"/>
                <a:gd name="connsiteY143" fmla="*/ 6850463 h 6856812"/>
                <a:gd name="connsiteX144" fmla="*/ 3604344 w 3981450"/>
                <a:gd name="connsiteY144" fmla="*/ 6854431 h 6856812"/>
                <a:gd name="connsiteX145" fmla="*/ 3584496 w 3981450"/>
                <a:gd name="connsiteY145" fmla="*/ 6856812 h 6856812"/>
                <a:gd name="connsiteX146" fmla="*/ 3563060 w 3981450"/>
                <a:gd name="connsiteY146" fmla="*/ 6856812 h 6856812"/>
                <a:gd name="connsiteX147" fmla="*/ 3537655 w 3981450"/>
                <a:gd name="connsiteY147" fmla="*/ 6855225 h 6856812"/>
                <a:gd name="connsiteX148" fmla="*/ 3513838 w 3981450"/>
                <a:gd name="connsiteY148" fmla="*/ 6852844 h 6856812"/>
                <a:gd name="connsiteX149" fmla="*/ 3490021 w 3981450"/>
                <a:gd name="connsiteY149" fmla="*/ 6848876 h 6856812"/>
                <a:gd name="connsiteX150" fmla="*/ 3465410 w 3981450"/>
                <a:gd name="connsiteY150" fmla="*/ 6844114 h 6856812"/>
                <a:gd name="connsiteX151" fmla="*/ 3443180 w 3981450"/>
                <a:gd name="connsiteY151" fmla="*/ 6836971 h 6856812"/>
                <a:gd name="connsiteX152" fmla="*/ 3420177 w 3981450"/>
                <a:gd name="connsiteY152" fmla="*/ 6827448 h 6856812"/>
                <a:gd name="connsiteX153" fmla="*/ 3397928 w 3981450"/>
                <a:gd name="connsiteY153" fmla="*/ 6817924 h 6856812"/>
                <a:gd name="connsiteX154" fmla="*/ 3377286 w 3981450"/>
                <a:gd name="connsiteY154" fmla="*/ 6806020 h 6856812"/>
                <a:gd name="connsiteX155" fmla="*/ 3355850 w 3981450"/>
                <a:gd name="connsiteY155" fmla="*/ 6792528 h 6856812"/>
                <a:gd name="connsiteX156" fmla="*/ 3336796 w 3981450"/>
                <a:gd name="connsiteY156" fmla="*/ 6779036 h 6856812"/>
                <a:gd name="connsiteX157" fmla="*/ 3318536 w 3981450"/>
                <a:gd name="connsiteY157" fmla="*/ 6762370 h 6856812"/>
                <a:gd name="connsiteX158" fmla="*/ 3299483 w 3981450"/>
                <a:gd name="connsiteY158" fmla="*/ 6744910 h 6856812"/>
                <a:gd name="connsiteX159" fmla="*/ 3282811 w 3981450"/>
                <a:gd name="connsiteY159" fmla="*/ 6725863 h 6856812"/>
                <a:gd name="connsiteX160" fmla="*/ 3267726 w 3981450"/>
                <a:gd name="connsiteY160" fmla="*/ 6705228 h 6856812"/>
                <a:gd name="connsiteX161" fmla="*/ 3254230 w 3981450"/>
                <a:gd name="connsiteY161" fmla="*/ 6683800 h 6856812"/>
                <a:gd name="connsiteX162" fmla="*/ 3241528 w 3981450"/>
                <a:gd name="connsiteY162" fmla="*/ 6662372 h 6856812"/>
                <a:gd name="connsiteX163" fmla="*/ 2623867 w 3981450"/>
                <a:gd name="connsiteY163" fmla="*/ 5480651 h 6856812"/>
                <a:gd name="connsiteX164" fmla="*/ 2615928 w 3981450"/>
                <a:gd name="connsiteY164" fmla="*/ 5465572 h 6856812"/>
                <a:gd name="connsiteX165" fmla="*/ 2594492 w 3981450"/>
                <a:gd name="connsiteY165" fmla="*/ 5418748 h 6856812"/>
                <a:gd name="connsiteX166" fmla="*/ 2573057 w 3981450"/>
                <a:gd name="connsiteY166" fmla="*/ 5371130 h 6856812"/>
                <a:gd name="connsiteX167" fmla="*/ 2554003 w 3981450"/>
                <a:gd name="connsiteY167" fmla="*/ 5321924 h 6856812"/>
                <a:gd name="connsiteX168" fmla="*/ 2536537 w 3981450"/>
                <a:gd name="connsiteY168" fmla="*/ 5274306 h 6856812"/>
                <a:gd name="connsiteX169" fmla="*/ 2519865 w 3981450"/>
                <a:gd name="connsiteY169" fmla="*/ 5225101 h 6856812"/>
                <a:gd name="connsiteX170" fmla="*/ 2503987 w 3981450"/>
                <a:gd name="connsiteY170" fmla="*/ 5174308 h 6856812"/>
                <a:gd name="connsiteX171" fmla="*/ 2489696 w 3981450"/>
                <a:gd name="connsiteY171" fmla="*/ 5125103 h 6856812"/>
                <a:gd name="connsiteX172" fmla="*/ 2476994 w 3981450"/>
                <a:gd name="connsiteY172" fmla="*/ 5075104 h 6856812"/>
                <a:gd name="connsiteX173" fmla="*/ 2465085 w 3981450"/>
                <a:gd name="connsiteY173" fmla="*/ 5024312 h 6856812"/>
                <a:gd name="connsiteX174" fmla="*/ 2454764 w 3981450"/>
                <a:gd name="connsiteY174" fmla="*/ 4974313 h 6856812"/>
                <a:gd name="connsiteX175" fmla="*/ 2444444 w 3981450"/>
                <a:gd name="connsiteY175" fmla="*/ 4923520 h 6856812"/>
                <a:gd name="connsiteX176" fmla="*/ 2437298 w 3981450"/>
                <a:gd name="connsiteY176" fmla="*/ 4871934 h 6856812"/>
                <a:gd name="connsiteX177" fmla="*/ 2429359 w 3981450"/>
                <a:gd name="connsiteY177" fmla="*/ 4821141 h 6856812"/>
                <a:gd name="connsiteX178" fmla="*/ 2423008 w 3981450"/>
                <a:gd name="connsiteY178" fmla="*/ 4769555 h 6856812"/>
                <a:gd name="connsiteX179" fmla="*/ 2419038 w 3981450"/>
                <a:gd name="connsiteY179" fmla="*/ 4717175 h 6856812"/>
                <a:gd name="connsiteX180" fmla="*/ 2415863 w 3981450"/>
                <a:gd name="connsiteY180" fmla="*/ 4665589 h 6856812"/>
                <a:gd name="connsiteX181" fmla="*/ 2373786 w 3981450"/>
                <a:gd name="connsiteY181" fmla="*/ 3891796 h 6856812"/>
                <a:gd name="connsiteX182" fmla="*/ 2369022 w 3981450"/>
                <a:gd name="connsiteY182" fmla="*/ 3891796 h 6856812"/>
                <a:gd name="connsiteX183" fmla="*/ 1663238 w 3981450"/>
                <a:gd name="connsiteY183" fmla="*/ 4856855 h 6856812"/>
                <a:gd name="connsiteX184" fmla="*/ 1632276 w 3981450"/>
                <a:gd name="connsiteY184" fmla="*/ 4899711 h 6856812"/>
                <a:gd name="connsiteX185" fmla="*/ 1604489 w 3981450"/>
                <a:gd name="connsiteY185" fmla="*/ 4944155 h 6856812"/>
                <a:gd name="connsiteX186" fmla="*/ 1580672 w 3981450"/>
                <a:gd name="connsiteY186" fmla="*/ 4990185 h 6856812"/>
                <a:gd name="connsiteX187" fmla="*/ 1558442 w 3981450"/>
                <a:gd name="connsiteY187" fmla="*/ 5037010 h 6856812"/>
                <a:gd name="connsiteX188" fmla="*/ 1537801 w 3981450"/>
                <a:gd name="connsiteY188" fmla="*/ 5083834 h 6856812"/>
                <a:gd name="connsiteX189" fmla="*/ 1518747 w 3981450"/>
                <a:gd name="connsiteY189" fmla="*/ 5133039 h 6856812"/>
                <a:gd name="connsiteX190" fmla="*/ 1503662 w 3981450"/>
                <a:gd name="connsiteY190" fmla="*/ 5183038 h 6856812"/>
                <a:gd name="connsiteX191" fmla="*/ 1491754 w 3981450"/>
                <a:gd name="connsiteY191" fmla="*/ 5233831 h 6856812"/>
                <a:gd name="connsiteX192" fmla="*/ 1191657 w 3981450"/>
                <a:gd name="connsiteY192" fmla="*/ 6573485 h 6856812"/>
                <a:gd name="connsiteX193" fmla="*/ 1183717 w 3981450"/>
                <a:gd name="connsiteY193" fmla="*/ 6604437 h 6856812"/>
                <a:gd name="connsiteX194" fmla="*/ 1172603 w 3981450"/>
                <a:gd name="connsiteY194" fmla="*/ 6633801 h 6856812"/>
                <a:gd name="connsiteX195" fmla="*/ 1159900 w 3981450"/>
                <a:gd name="connsiteY195" fmla="*/ 6662372 h 6856812"/>
                <a:gd name="connsiteX196" fmla="*/ 1143228 w 3981450"/>
                <a:gd name="connsiteY196" fmla="*/ 6689356 h 6856812"/>
                <a:gd name="connsiteX197" fmla="*/ 1125762 w 3981450"/>
                <a:gd name="connsiteY197" fmla="*/ 6714752 h 6856812"/>
                <a:gd name="connsiteX198" fmla="*/ 1106708 w 3981450"/>
                <a:gd name="connsiteY198" fmla="*/ 6736974 h 6856812"/>
                <a:gd name="connsiteX199" fmla="*/ 1085273 w 3981450"/>
                <a:gd name="connsiteY199" fmla="*/ 6758402 h 6856812"/>
                <a:gd name="connsiteX200" fmla="*/ 1063043 w 3981450"/>
                <a:gd name="connsiteY200" fmla="*/ 6779036 h 6856812"/>
                <a:gd name="connsiteX201" fmla="*/ 1038432 w 3981450"/>
                <a:gd name="connsiteY201" fmla="*/ 6796496 h 6856812"/>
                <a:gd name="connsiteX202" fmla="*/ 1013821 w 3981450"/>
                <a:gd name="connsiteY202" fmla="*/ 6811575 h 6856812"/>
                <a:gd name="connsiteX203" fmla="*/ 986034 w 3981450"/>
                <a:gd name="connsiteY203" fmla="*/ 6825067 h 6856812"/>
                <a:gd name="connsiteX204" fmla="*/ 958248 w 3981450"/>
                <a:gd name="connsiteY204" fmla="*/ 6836971 h 6856812"/>
                <a:gd name="connsiteX205" fmla="*/ 928873 w 3981450"/>
                <a:gd name="connsiteY205" fmla="*/ 6845701 h 6856812"/>
                <a:gd name="connsiteX206" fmla="*/ 898704 w 3981450"/>
                <a:gd name="connsiteY206" fmla="*/ 6852050 h 6856812"/>
                <a:gd name="connsiteX207" fmla="*/ 868536 w 3981450"/>
                <a:gd name="connsiteY207" fmla="*/ 6855225 h 6856812"/>
                <a:gd name="connsiteX208" fmla="*/ 838367 w 3981450"/>
                <a:gd name="connsiteY208" fmla="*/ 6856812 h 6856812"/>
                <a:gd name="connsiteX209" fmla="*/ 818520 w 3981450"/>
                <a:gd name="connsiteY209" fmla="*/ 6856812 h 6856812"/>
                <a:gd name="connsiteX210" fmla="*/ 797878 w 3981450"/>
                <a:gd name="connsiteY210" fmla="*/ 6854431 h 6856812"/>
                <a:gd name="connsiteX211" fmla="*/ 778824 w 3981450"/>
                <a:gd name="connsiteY211" fmla="*/ 6852050 h 6856812"/>
                <a:gd name="connsiteX212" fmla="*/ 758977 w 3981450"/>
                <a:gd name="connsiteY212" fmla="*/ 6848082 h 6856812"/>
                <a:gd name="connsiteX213" fmla="*/ 739923 w 3981450"/>
                <a:gd name="connsiteY213" fmla="*/ 6843320 h 6856812"/>
                <a:gd name="connsiteX214" fmla="*/ 722457 w 3981450"/>
                <a:gd name="connsiteY214" fmla="*/ 6837765 h 6856812"/>
                <a:gd name="connsiteX215" fmla="*/ 705785 w 3981450"/>
                <a:gd name="connsiteY215" fmla="*/ 6831416 h 6856812"/>
                <a:gd name="connsiteX216" fmla="*/ 688319 w 3981450"/>
                <a:gd name="connsiteY216" fmla="*/ 6825067 h 6856812"/>
                <a:gd name="connsiteX217" fmla="*/ 671647 w 3981450"/>
                <a:gd name="connsiteY217" fmla="*/ 6816337 h 6856812"/>
                <a:gd name="connsiteX218" fmla="*/ 656562 w 3981450"/>
                <a:gd name="connsiteY218" fmla="*/ 6809194 h 6856812"/>
                <a:gd name="connsiteX219" fmla="*/ 641478 w 3981450"/>
                <a:gd name="connsiteY219" fmla="*/ 6798877 h 6856812"/>
                <a:gd name="connsiteX220" fmla="*/ 626394 w 3981450"/>
                <a:gd name="connsiteY220" fmla="*/ 6788560 h 6856812"/>
                <a:gd name="connsiteX221" fmla="*/ 612897 w 3981450"/>
                <a:gd name="connsiteY221" fmla="*/ 6779036 h 6856812"/>
                <a:gd name="connsiteX222" fmla="*/ 598607 w 3981450"/>
                <a:gd name="connsiteY222" fmla="*/ 6767132 h 6856812"/>
                <a:gd name="connsiteX223" fmla="*/ 585905 w 3981450"/>
                <a:gd name="connsiteY223" fmla="*/ 6756021 h 6856812"/>
                <a:gd name="connsiteX224" fmla="*/ 573202 w 3981450"/>
                <a:gd name="connsiteY224" fmla="*/ 6743323 h 6856812"/>
                <a:gd name="connsiteX225" fmla="*/ 562087 w 3981450"/>
                <a:gd name="connsiteY225" fmla="*/ 6730624 h 6856812"/>
                <a:gd name="connsiteX226" fmla="*/ 550973 w 3981450"/>
                <a:gd name="connsiteY226" fmla="*/ 6717133 h 6856812"/>
                <a:gd name="connsiteX227" fmla="*/ 540652 w 3981450"/>
                <a:gd name="connsiteY227" fmla="*/ 6702847 h 6856812"/>
                <a:gd name="connsiteX228" fmla="*/ 531919 w 3981450"/>
                <a:gd name="connsiteY228" fmla="*/ 6687768 h 6856812"/>
                <a:gd name="connsiteX229" fmla="*/ 521598 w 3981450"/>
                <a:gd name="connsiteY229" fmla="*/ 6672689 h 6856812"/>
                <a:gd name="connsiteX230" fmla="*/ 514453 w 3981450"/>
                <a:gd name="connsiteY230" fmla="*/ 6657610 h 6856812"/>
                <a:gd name="connsiteX231" fmla="*/ 506514 w 3981450"/>
                <a:gd name="connsiteY231" fmla="*/ 6642531 h 6856812"/>
                <a:gd name="connsiteX232" fmla="*/ 500162 w 3981450"/>
                <a:gd name="connsiteY232" fmla="*/ 6625865 h 6856812"/>
                <a:gd name="connsiteX233" fmla="*/ 493811 w 3981450"/>
                <a:gd name="connsiteY233" fmla="*/ 6609992 h 6856812"/>
                <a:gd name="connsiteX234" fmla="*/ 489048 w 3981450"/>
                <a:gd name="connsiteY234" fmla="*/ 6593326 h 6856812"/>
                <a:gd name="connsiteX235" fmla="*/ 484284 w 3981450"/>
                <a:gd name="connsiteY235" fmla="*/ 6575866 h 6856812"/>
                <a:gd name="connsiteX236" fmla="*/ 480315 w 3981450"/>
                <a:gd name="connsiteY236" fmla="*/ 6559200 h 6856812"/>
                <a:gd name="connsiteX237" fmla="*/ 477933 w 3981450"/>
                <a:gd name="connsiteY237" fmla="*/ 6541740 h 6856812"/>
                <a:gd name="connsiteX238" fmla="*/ 476345 w 3981450"/>
                <a:gd name="connsiteY238" fmla="*/ 6524280 h 6856812"/>
                <a:gd name="connsiteX239" fmla="*/ 475551 w 3981450"/>
                <a:gd name="connsiteY239" fmla="*/ 6506820 h 6856812"/>
                <a:gd name="connsiteX240" fmla="*/ 475551 w 3981450"/>
                <a:gd name="connsiteY240" fmla="*/ 6487773 h 6856812"/>
                <a:gd name="connsiteX241" fmla="*/ 475551 w 3981450"/>
                <a:gd name="connsiteY241" fmla="*/ 6470313 h 6856812"/>
                <a:gd name="connsiteX242" fmla="*/ 477933 w 3981450"/>
                <a:gd name="connsiteY242" fmla="*/ 6451265 h 6856812"/>
                <a:gd name="connsiteX243" fmla="*/ 480315 w 3981450"/>
                <a:gd name="connsiteY243" fmla="*/ 6433012 h 6856812"/>
                <a:gd name="connsiteX244" fmla="*/ 484284 w 3981450"/>
                <a:gd name="connsiteY244" fmla="*/ 6414758 h 6856812"/>
                <a:gd name="connsiteX245" fmla="*/ 784382 w 3981450"/>
                <a:gd name="connsiteY245" fmla="*/ 5075104 h 6856812"/>
                <a:gd name="connsiteX246" fmla="*/ 793908 w 3981450"/>
                <a:gd name="connsiteY246" fmla="*/ 5032248 h 6856812"/>
                <a:gd name="connsiteX247" fmla="*/ 805817 w 3981450"/>
                <a:gd name="connsiteY247" fmla="*/ 4987804 h 6856812"/>
                <a:gd name="connsiteX248" fmla="*/ 818520 w 3981450"/>
                <a:gd name="connsiteY248" fmla="*/ 4944948 h 6856812"/>
                <a:gd name="connsiteX249" fmla="*/ 832017 w 3981450"/>
                <a:gd name="connsiteY249" fmla="*/ 4902092 h 6856812"/>
                <a:gd name="connsiteX250" fmla="*/ 845513 w 3981450"/>
                <a:gd name="connsiteY250" fmla="*/ 4860823 h 6856812"/>
                <a:gd name="connsiteX251" fmla="*/ 862185 w 3981450"/>
                <a:gd name="connsiteY251" fmla="*/ 4818760 h 6856812"/>
                <a:gd name="connsiteX252" fmla="*/ 878857 w 3981450"/>
                <a:gd name="connsiteY252" fmla="*/ 4777491 h 6856812"/>
                <a:gd name="connsiteX253" fmla="*/ 896323 w 3981450"/>
                <a:gd name="connsiteY253" fmla="*/ 4737016 h 6856812"/>
                <a:gd name="connsiteX254" fmla="*/ 915376 w 3981450"/>
                <a:gd name="connsiteY254" fmla="*/ 4696541 h 6856812"/>
                <a:gd name="connsiteX255" fmla="*/ 935224 w 3981450"/>
                <a:gd name="connsiteY255" fmla="*/ 4656065 h 6856812"/>
                <a:gd name="connsiteX256" fmla="*/ 956660 w 3981450"/>
                <a:gd name="connsiteY256" fmla="*/ 4617177 h 6856812"/>
                <a:gd name="connsiteX257" fmla="*/ 978095 w 3981450"/>
                <a:gd name="connsiteY257" fmla="*/ 4579877 h 6856812"/>
                <a:gd name="connsiteX258" fmla="*/ 1001912 w 3981450"/>
                <a:gd name="connsiteY258" fmla="*/ 4540195 h 6856812"/>
                <a:gd name="connsiteX259" fmla="*/ 1026524 w 3981450"/>
                <a:gd name="connsiteY259" fmla="*/ 4502894 h 6856812"/>
                <a:gd name="connsiteX260" fmla="*/ 1051135 w 3981450"/>
                <a:gd name="connsiteY260" fmla="*/ 4466387 h 6856812"/>
                <a:gd name="connsiteX261" fmla="*/ 1076540 w 3981450"/>
                <a:gd name="connsiteY261" fmla="*/ 4429880 h 6856812"/>
                <a:gd name="connsiteX262" fmla="*/ 1764064 w 3981450"/>
                <a:gd name="connsiteY262" fmla="*/ 3489424 h 6856812"/>
                <a:gd name="connsiteX263" fmla="*/ 1754537 w 3981450"/>
                <a:gd name="connsiteY263" fmla="*/ 3466408 h 6856812"/>
                <a:gd name="connsiteX264" fmla="*/ 1745011 w 3981450"/>
                <a:gd name="connsiteY264" fmla="*/ 3442599 h 6856812"/>
                <a:gd name="connsiteX265" fmla="*/ 1737071 w 3981450"/>
                <a:gd name="connsiteY265" fmla="*/ 3420378 h 6856812"/>
                <a:gd name="connsiteX266" fmla="*/ 1729926 w 3981450"/>
                <a:gd name="connsiteY266" fmla="*/ 3396569 h 6856812"/>
                <a:gd name="connsiteX267" fmla="*/ 1530655 w 3981450"/>
                <a:gd name="connsiteY267" fmla="*/ 2676743 h 6856812"/>
                <a:gd name="connsiteX268" fmla="*/ 1413157 w 3981450"/>
                <a:gd name="connsiteY268" fmla="*/ 2837851 h 6856812"/>
                <a:gd name="connsiteX269" fmla="*/ 1393309 w 3981450"/>
                <a:gd name="connsiteY269" fmla="*/ 2864040 h 6856812"/>
                <a:gd name="connsiteX270" fmla="*/ 1371874 w 3981450"/>
                <a:gd name="connsiteY270" fmla="*/ 2891024 h 6856812"/>
                <a:gd name="connsiteX271" fmla="*/ 1350438 w 3981450"/>
                <a:gd name="connsiteY271" fmla="*/ 2917214 h 6856812"/>
                <a:gd name="connsiteX272" fmla="*/ 1329003 w 3981450"/>
                <a:gd name="connsiteY272" fmla="*/ 2942610 h 6856812"/>
                <a:gd name="connsiteX273" fmla="*/ 1305979 w 3981450"/>
                <a:gd name="connsiteY273" fmla="*/ 2966419 h 6856812"/>
                <a:gd name="connsiteX274" fmla="*/ 1282162 w 3981450"/>
                <a:gd name="connsiteY274" fmla="*/ 2990228 h 6856812"/>
                <a:gd name="connsiteX275" fmla="*/ 1258345 w 3981450"/>
                <a:gd name="connsiteY275" fmla="*/ 3013244 h 6856812"/>
                <a:gd name="connsiteX276" fmla="*/ 1234528 w 3981450"/>
                <a:gd name="connsiteY276" fmla="*/ 3035465 h 6856812"/>
                <a:gd name="connsiteX277" fmla="*/ 1209122 w 3981450"/>
                <a:gd name="connsiteY277" fmla="*/ 3056893 h 6856812"/>
                <a:gd name="connsiteX278" fmla="*/ 1182130 w 3981450"/>
                <a:gd name="connsiteY278" fmla="*/ 3078321 h 6856812"/>
                <a:gd name="connsiteX279" fmla="*/ 1157518 w 3981450"/>
                <a:gd name="connsiteY279" fmla="*/ 3098956 h 6856812"/>
                <a:gd name="connsiteX280" fmla="*/ 1129732 w 3981450"/>
                <a:gd name="connsiteY280" fmla="*/ 3118797 h 6856812"/>
                <a:gd name="connsiteX281" fmla="*/ 1102739 w 3981450"/>
                <a:gd name="connsiteY281" fmla="*/ 3137844 h 6856812"/>
                <a:gd name="connsiteX282" fmla="*/ 1074158 w 3981450"/>
                <a:gd name="connsiteY282" fmla="*/ 3156891 h 6856812"/>
                <a:gd name="connsiteX283" fmla="*/ 1046371 w 3981450"/>
                <a:gd name="connsiteY283" fmla="*/ 3174351 h 6856812"/>
                <a:gd name="connsiteX284" fmla="*/ 1016997 w 3981450"/>
                <a:gd name="connsiteY284" fmla="*/ 3191811 h 6856812"/>
                <a:gd name="connsiteX285" fmla="*/ 432680 w 3981450"/>
                <a:gd name="connsiteY285" fmla="*/ 3523550 h 6856812"/>
                <a:gd name="connsiteX286" fmla="*/ 416008 w 3981450"/>
                <a:gd name="connsiteY286" fmla="*/ 3532280 h 6856812"/>
                <a:gd name="connsiteX287" fmla="*/ 398542 w 3981450"/>
                <a:gd name="connsiteY287" fmla="*/ 3540216 h 6856812"/>
                <a:gd name="connsiteX288" fmla="*/ 380282 w 3981450"/>
                <a:gd name="connsiteY288" fmla="*/ 3545772 h 6856812"/>
                <a:gd name="connsiteX289" fmla="*/ 362816 w 3981450"/>
                <a:gd name="connsiteY289" fmla="*/ 3552121 h 6856812"/>
                <a:gd name="connsiteX290" fmla="*/ 343763 w 3981450"/>
                <a:gd name="connsiteY290" fmla="*/ 3556089 h 6856812"/>
                <a:gd name="connsiteX291" fmla="*/ 326297 w 3981450"/>
                <a:gd name="connsiteY291" fmla="*/ 3558470 h 6856812"/>
                <a:gd name="connsiteX292" fmla="*/ 307243 w 3981450"/>
                <a:gd name="connsiteY292" fmla="*/ 3561644 h 6856812"/>
                <a:gd name="connsiteX293" fmla="*/ 289777 w 3981450"/>
                <a:gd name="connsiteY293" fmla="*/ 3561644 h 6856812"/>
                <a:gd name="connsiteX294" fmla="*/ 270723 w 3981450"/>
                <a:gd name="connsiteY294" fmla="*/ 3561644 h 6856812"/>
                <a:gd name="connsiteX295" fmla="*/ 251669 w 3981450"/>
                <a:gd name="connsiteY295" fmla="*/ 3558470 h 6856812"/>
                <a:gd name="connsiteX296" fmla="*/ 233409 w 3981450"/>
                <a:gd name="connsiteY296" fmla="*/ 3556089 h 6856812"/>
                <a:gd name="connsiteX297" fmla="*/ 215149 w 3981450"/>
                <a:gd name="connsiteY297" fmla="*/ 3551327 h 6856812"/>
                <a:gd name="connsiteX298" fmla="*/ 197683 w 3981450"/>
                <a:gd name="connsiteY298" fmla="*/ 3545772 h 6856812"/>
                <a:gd name="connsiteX299" fmla="*/ 180217 w 3981450"/>
                <a:gd name="connsiteY299" fmla="*/ 3540216 h 6856812"/>
                <a:gd name="connsiteX300" fmla="*/ 162751 w 3981450"/>
                <a:gd name="connsiteY300" fmla="*/ 3532280 h 6856812"/>
                <a:gd name="connsiteX301" fmla="*/ 146079 w 3981450"/>
                <a:gd name="connsiteY301" fmla="*/ 3523550 h 6856812"/>
                <a:gd name="connsiteX302" fmla="*/ 129407 w 3981450"/>
                <a:gd name="connsiteY302" fmla="*/ 3513233 h 6856812"/>
                <a:gd name="connsiteX303" fmla="*/ 114323 w 3981450"/>
                <a:gd name="connsiteY303" fmla="*/ 3502122 h 6856812"/>
                <a:gd name="connsiteX304" fmla="*/ 99239 w 3981450"/>
                <a:gd name="connsiteY304" fmla="*/ 3491011 h 6856812"/>
                <a:gd name="connsiteX305" fmla="*/ 85742 w 3981450"/>
                <a:gd name="connsiteY305" fmla="*/ 3476726 h 6856812"/>
                <a:gd name="connsiteX306" fmla="*/ 71452 w 3981450"/>
                <a:gd name="connsiteY306" fmla="*/ 3463234 h 6856812"/>
                <a:gd name="connsiteX307" fmla="*/ 58749 w 3981450"/>
                <a:gd name="connsiteY307" fmla="*/ 3448155 h 6856812"/>
                <a:gd name="connsiteX308" fmla="*/ 47635 w 3981450"/>
                <a:gd name="connsiteY308" fmla="*/ 3431489 h 6856812"/>
                <a:gd name="connsiteX309" fmla="*/ 37314 w 3981450"/>
                <a:gd name="connsiteY309" fmla="*/ 3414822 h 6856812"/>
                <a:gd name="connsiteX310" fmla="*/ 30169 w 3981450"/>
                <a:gd name="connsiteY310" fmla="*/ 3401331 h 6856812"/>
                <a:gd name="connsiteX311" fmla="*/ 23817 w 3981450"/>
                <a:gd name="connsiteY311" fmla="*/ 3387045 h 6856812"/>
                <a:gd name="connsiteX312" fmla="*/ 13497 w 3981450"/>
                <a:gd name="connsiteY312" fmla="*/ 3360855 h 6856812"/>
                <a:gd name="connsiteX313" fmla="*/ 6352 w 3981450"/>
                <a:gd name="connsiteY313" fmla="*/ 3333078 h 6856812"/>
                <a:gd name="connsiteX314" fmla="*/ 794 w 3981450"/>
                <a:gd name="connsiteY314" fmla="*/ 3305301 h 6856812"/>
                <a:gd name="connsiteX315" fmla="*/ 0 w 3981450"/>
                <a:gd name="connsiteY315" fmla="*/ 3276730 h 6856812"/>
                <a:gd name="connsiteX316" fmla="*/ 0 w 3981450"/>
                <a:gd name="connsiteY316" fmla="*/ 3248953 h 6856812"/>
                <a:gd name="connsiteX317" fmla="*/ 3970 w 3981450"/>
                <a:gd name="connsiteY317" fmla="*/ 3221176 h 6856812"/>
                <a:gd name="connsiteX318" fmla="*/ 10321 w 3981450"/>
                <a:gd name="connsiteY318" fmla="*/ 3194192 h 6856812"/>
                <a:gd name="connsiteX319" fmla="*/ 19054 w 3981450"/>
                <a:gd name="connsiteY319" fmla="*/ 3168002 h 6856812"/>
                <a:gd name="connsiteX320" fmla="*/ 30169 w 3981450"/>
                <a:gd name="connsiteY320" fmla="*/ 3141812 h 6856812"/>
                <a:gd name="connsiteX321" fmla="*/ 42871 w 3981450"/>
                <a:gd name="connsiteY321" fmla="*/ 3118003 h 6856812"/>
                <a:gd name="connsiteX322" fmla="*/ 58749 w 3981450"/>
                <a:gd name="connsiteY322" fmla="*/ 3094988 h 6856812"/>
                <a:gd name="connsiteX323" fmla="*/ 77803 w 3981450"/>
                <a:gd name="connsiteY323" fmla="*/ 3073560 h 6856812"/>
                <a:gd name="connsiteX324" fmla="*/ 98445 w 3981450"/>
                <a:gd name="connsiteY324" fmla="*/ 3053719 h 6856812"/>
                <a:gd name="connsiteX325" fmla="*/ 120674 w 3981450"/>
                <a:gd name="connsiteY325" fmla="*/ 3034672 h 6856812"/>
                <a:gd name="connsiteX326" fmla="*/ 133377 w 3981450"/>
                <a:gd name="connsiteY326" fmla="*/ 3026735 h 6856812"/>
                <a:gd name="connsiteX327" fmla="*/ 146079 w 3981450"/>
                <a:gd name="connsiteY327" fmla="*/ 3019593 h 6856812"/>
                <a:gd name="connsiteX328" fmla="*/ 729602 w 3981450"/>
                <a:gd name="connsiteY328" fmla="*/ 2686267 h 6856812"/>
                <a:gd name="connsiteX329" fmla="*/ 761358 w 3981450"/>
                <a:gd name="connsiteY329" fmla="*/ 2668806 h 6856812"/>
                <a:gd name="connsiteX330" fmla="*/ 791527 w 3981450"/>
                <a:gd name="connsiteY330" fmla="*/ 2647378 h 6856812"/>
                <a:gd name="connsiteX331" fmla="*/ 819314 w 3981450"/>
                <a:gd name="connsiteY331" fmla="*/ 2625950 h 6856812"/>
                <a:gd name="connsiteX332" fmla="*/ 847100 w 3981450"/>
                <a:gd name="connsiteY332" fmla="*/ 2603728 h 6856812"/>
                <a:gd name="connsiteX333" fmla="*/ 873299 w 3981450"/>
                <a:gd name="connsiteY333" fmla="*/ 2578332 h 6856812"/>
                <a:gd name="connsiteX334" fmla="*/ 898704 w 3981450"/>
                <a:gd name="connsiteY334" fmla="*/ 2552142 h 6856812"/>
                <a:gd name="connsiteX335" fmla="*/ 921728 w 3981450"/>
                <a:gd name="connsiteY335" fmla="*/ 2525159 h 6856812"/>
                <a:gd name="connsiteX336" fmla="*/ 943957 w 3981450"/>
                <a:gd name="connsiteY336" fmla="*/ 2496588 h 6856812"/>
                <a:gd name="connsiteX337" fmla="*/ 1511602 w 3981450"/>
                <a:gd name="connsiteY337" fmla="*/ 1717239 h 6856812"/>
                <a:gd name="connsiteX338" fmla="*/ 1526686 w 3981450"/>
                <a:gd name="connsiteY338" fmla="*/ 1698986 h 6856812"/>
                <a:gd name="connsiteX339" fmla="*/ 1544152 w 3981450"/>
                <a:gd name="connsiteY339" fmla="*/ 1680732 h 6856812"/>
                <a:gd name="connsiteX340" fmla="*/ 1561618 w 3981450"/>
                <a:gd name="connsiteY340" fmla="*/ 1665653 h 6856812"/>
                <a:gd name="connsiteX341" fmla="*/ 1579878 w 3981450"/>
                <a:gd name="connsiteY341" fmla="*/ 1652161 h 6856812"/>
                <a:gd name="connsiteX342" fmla="*/ 1595756 w 3981450"/>
                <a:gd name="connsiteY342" fmla="*/ 1635495 h 6856812"/>
                <a:gd name="connsiteX343" fmla="*/ 1612428 w 3981450"/>
                <a:gd name="connsiteY343" fmla="*/ 1619622 h 6856812"/>
                <a:gd name="connsiteX344" fmla="*/ 1629100 w 3981450"/>
                <a:gd name="connsiteY344" fmla="*/ 1603750 h 6856812"/>
                <a:gd name="connsiteX345" fmla="*/ 1646566 w 3981450"/>
                <a:gd name="connsiteY345" fmla="*/ 1588671 h 6856812"/>
                <a:gd name="connsiteX346" fmla="*/ 1665620 w 3981450"/>
                <a:gd name="connsiteY346" fmla="*/ 1573592 h 6856812"/>
                <a:gd name="connsiteX347" fmla="*/ 1683086 w 3981450"/>
                <a:gd name="connsiteY347" fmla="*/ 1560100 h 6856812"/>
                <a:gd name="connsiteX348" fmla="*/ 1702140 w 3981450"/>
                <a:gd name="connsiteY348" fmla="*/ 1547402 h 6856812"/>
                <a:gd name="connsiteX349" fmla="*/ 1721987 w 3981450"/>
                <a:gd name="connsiteY349" fmla="*/ 1534704 h 6856812"/>
                <a:gd name="connsiteX350" fmla="*/ 1742629 w 3981450"/>
                <a:gd name="connsiteY350" fmla="*/ 1522006 h 6856812"/>
                <a:gd name="connsiteX351" fmla="*/ 1762477 w 3981450"/>
                <a:gd name="connsiteY351" fmla="*/ 1510895 h 6856812"/>
                <a:gd name="connsiteX352" fmla="*/ 1783912 w 3981450"/>
                <a:gd name="connsiteY352" fmla="*/ 1500577 h 6856812"/>
                <a:gd name="connsiteX353" fmla="*/ 1805348 w 3981450"/>
                <a:gd name="connsiteY353" fmla="*/ 1491054 h 6856812"/>
                <a:gd name="connsiteX354" fmla="*/ 1828371 w 3981450"/>
                <a:gd name="connsiteY354" fmla="*/ 1481530 h 6856812"/>
                <a:gd name="connsiteX355" fmla="*/ 1850600 w 3981450"/>
                <a:gd name="connsiteY355" fmla="*/ 1472800 h 6856812"/>
                <a:gd name="connsiteX356" fmla="*/ 1873624 w 3981450"/>
                <a:gd name="connsiteY356" fmla="*/ 1465658 h 6856812"/>
                <a:gd name="connsiteX357" fmla="*/ 1895853 w 3981450"/>
                <a:gd name="connsiteY357" fmla="*/ 1457721 h 6856812"/>
                <a:gd name="connsiteX358" fmla="*/ 1927609 w 3981450"/>
                <a:gd name="connsiteY358" fmla="*/ 1450579 h 6856812"/>
                <a:gd name="connsiteX359" fmla="*/ 1959366 w 3981450"/>
                <a:gd name="connsiteY359" fmla="*/ 1444229 h 6856812"/>
                <a:gd name="connsiteX360" fmla="*/ 1989534 w 3981450"/>
                <a:gd name="connsiteY360" fmla="*/ 1440261 h 6856812"/>
                <a:gd name="connsiteX361" fmla="*/ 2021291 w 3981450"/>
                <a:gd name="connsiteY361" fmla="*/ 1436293 h 6856812"/>
                <a:gd name="connsiteX362" fmla="*/ 1547613 w 3981450"/>
                <a:gd name="connsiteY362" fmla="*/ 0 h 6856812"/>
                <a:gd name="connsiteX363" fmla="*/ 2208213 w 3981450"/>
                <a:gd name="connsiteY363" fmla="*/ 660600 h 6856812"/>
                <a:gd name="connsiteX364" fmla="*/ 1547613 w 3981450"/>
                <a:gd name="connsiteY364" fmla="*/ 1321200 h 6856812"/>
                <a:gd name="connsiteX365" fmla="*/ 887013 w 3981450"/>
                <a:gd name="connsiteY365" fmla="*/ 660600 h 6856812"/>
                <a:gd name="connsiteX366" fmla="*/ 1547613 w 3981450"/>
                <a:gd name="connsiteY366" fmla="*/ 0 h 685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3981450" h="6856812">
                  <a:moveTo>
                    <a:pt x="2051459" y="1433912"/>
                  </a:moveTo>
                  <a:lnTo>
                    <a:pt x="2082422" y="1433912"/>
                  </a:lnTo>
                  <a:lnTo>
                    <a:pt x="2112590" y="1435499"/>
                  </a:lnTo>
                  <a:lnTo>
                    <a:pt x="2143552" y="1437880"/>
                  </a:lnTo>
                  <a:lnTo>
                    <a:pt x="2173721" y="1441849"/>
                  </a:lnTo>
                  <a:lnTo>
                    <a:pt x="2202302" y="1446610"/>
                  </a:lnTo>
                  <a:lnTo>
                    <a:pt x="2232470" y="1452959"/>
                  </a:lnTo>
                  <a:lnTo>
                    <a:pt x="2261845" y="1460102"/>
                  </a:lnTo>
                  <a:lnTo>
                    <a:pt x="2289632" y="1469626"/>
                  </a:lnTo>
                  <a:lnTo>
                    <a:pt x="2318212" y="1479149"/>
                  </a:lnTo>
                  <a:lnTo>
                    <a:pt x="2345205" y="1491054"/>
                  </a:lnTo>
                  <a:lnTo>
                    <a:pt x="2372992" y="1502958"/>
                  </a:lnTo>
                  <a:lnTo>
                    <a:pt x="2390458" y="1509307"/>
                  </a:lnTo>
                  <a:lnTo>
                    <a:pt x="2406336" y="1517244"/>
                  </a:lnTo>
                  <a:lnTo>
                    <a:pt x="2424596" y="1527561"/>
                  </a:lnTo>
                  <a:lnTo>
                    <a:pt x="2440474" y="1537085"/>
                  </a:lnTo>
                  <a:lnTo>
                    <a:pt x="3409042" y="2224371"/>
                  </a:lnTo>
                  <a:lnTo>
                    <a:pt x="3435241" y="2243419"/>
                  </a:lnTo>
                  <a:lnTo>
                    <a:pt x="3462234" y="2263260"/>
                  </a:lnTo>
                  <a:lnTo>
                    <a:pt x="3486845" y="2283101"/>
                  </a:lnTo>
                  <a:lnTo>
                    <a:pt x="3511456" y="2306116"/>
                  </a:lnTo>
                  <a:lnTo>
                    <a:pt x="3533686" y="2329131"/>
                  </a:lnTo>
                  <a:lnTo>
                    <a:pt x="3556709" y="2352940"/>
                  </a:lnTo>
                  <a:lnTo>
                    <a:pt x="3576557" y="2377543"/>
                  </a:lnTo>
                  <a:lnTo>
                    <a:pt x="3597198" y="2404526"/>
                  </a:lnTo>
                  <a:lnTo>
                    <a:pt x="3614664" y="2430716"/>
                  </a:lnTo>
                  <a:lnTo>
                    <a:pt x="3632130" y="2458493"/>
                  </a:lnTo>
                  <a:lnTo>
                    <a:pt x="3648802" y="2487858"/>
                  </a:lnTo>
                  <a:lnTo>
                    <a:pt x="3662299" y="2516429"/>
                  </a:lnTo>
                  <a:lnTo>
                    <a:pt x="3676589" y="2545793"/>
                  </a:lnTo>
                  <a:lnTo>
                    <a:pt x="3687704" y="2576745"/>
                  </a:lnTo>
                  <a:lnTo>
                    <a:pt x="3698819" y="2606903"/>
                  </a:lnTo>
                  <a:lnTo>
                    <a:pt x="3707552" y="2640236"/>
                  </a:lnTo>
                  <a:lnTo>
                    <a:pt x="3971129" y="3622754"/>
                  </a:lnTo>
                  <a:lnTo>
                    <a:pt x="3975099" y="3637833"/>
                  </a:lnTo>
                  <a:lnTo>
                    <a:pt x="3977480" y="3652119"/>
                  </a:lnTo>
                  <a:lnTo>
                    <a:pt x="3981450" y="3680690"/>
                  </a:lnTo>
                  <a:lnTo>
                    <a:pt x="3981450" y="3710054"/>
                  </a:lnTo>
                  <a:lnTo>
                    <a:pt x="3979068" y="3737831"/>
                  </a:lnTo>
                  <a:lnTo>
                    <a:pt x="3973511" y="3765608"/>
                  </a:lnTo>
                  <a:lnTo>
                    <a:pt x="3964778" y="3793386"/>
                  </a:lnTo>
                  <a:lnTo>
                    <a:pt x="3955251" y="3817988"/>
                  </a:lnTo>
                  <a:lnTo>
                    <a:pt x="3942548" y="3843384"/>
                  </a:lnTo>
                  <a:lnTo>
                    <a:pt x="3927464" y="3866400"/>
                  </a:lnTo>
                  <a:lnTo>
                    <a:pt x="3909204" y="3888622"/>
                  </a:lnTo>
                  <a:lnTo>
                    <a:pt x="3890944" y="3909256"/>
                  </a:lnTo>
                  <a:lnTo>
                    <a:pt x="3869509" y="3926716"/>
                  </a:lnTo>
                  <a:lnTo>
                    <a:pt x="3846486" y="3943382"/>
                  </a:lnTo>
                  <a:lnTo>
                    <a:pt x="3821080" y="3956874"/>
                  </a:lnTo>
                  <a:lnTo>
                    <a:pt x="3794882" y="3969572"/>
                  </a:lnTo>
                  <a:lnTo>
                    <a:pt x="3780591" y="3974334"/>
                  </a:lnTo>
                  <a:lnTo>
                    <a:pt x="3765507" y="3978302"/>
                  </a:lnTo>
                  <a:lnTo>
                    <a:pt x="3747247" y="3982270"/>
                  </a:lnTo>
                  <a:lnTo>
                    <a:pt x="3728193" y="3986239"/>
                  </a:lnTo>
                  <a:lnTo>
                    <a:pt x="3710727" y="3987032"/>
                  </a:lnTo>
                  <a:lnTo>
                    <a:pt x="3691674" y="3988619"/>
                  </a:lnTo>
                  <a:lnTo>
                    <a:pt x="3667856" y="3987032"/>
                  </a:lnTo>
                  <a:lnTo>
                    <a:pt x="3643245" y="3984651"/>
                  </a:lnTo>
                  <a:lnTo>
                    <a:pt x="3621016" y="3979889"/>
                  </a:lnTo>
                  <a:lnTo>
                    <a:pt x="3597992" y="3973540"/>
                  </a:lnTo>
                  <a:lnTo>
                    <a:pt x="3576557" y="3964810"/>
                  </a:lnTo>
                  <a:lnTo>
                    <a:pt x="3555121" y="3954493"/>
                  </a:lnTo>
                  <a:lnTo>
                    <a:pt x="3535274" y="3943382"/>
                  </a:lnTo>
                  <a:lnTo>
                    <a:pt x="3516220" y="3929097"/>
                  </a:lnTo>
                  <a:lnTo>
                    <a:pt x="3497166" y="3914018"/>
                  </a:lnTo>
                  <a:lnTo>
                    <a:pt x="3481288" y="3898145"/>
                  </a:lnTo>
                  <a:lnTo>
                    <a:pt x="3465410" y="3879892"/>
                  </a:lnTo>
                  <a:lnTo>
                    <a:pt x="3451913" y="3860844"/>
                  </a:lnTo>
                  <a:lnTo>
                    <a:pt x="3438417" y="3841004"/>
                  </a:lnTo>
                  <a:lnTo>
                    <a:pt x="3428096" y="3819575"/>
                  </a:lnTo>
                  <a:lnTo>
                    <a:pt x="3417775" y="3796560"/>
                  </a:lnTo>
                  <a:lnTo>
                    <a:pt x="3410630" y="3772751"/>
                  </a:lnTo>
                  <a:lnTo>
                    <a:pt x="3147846" y="2790233"/>
                  </a:lnTo>
                  <a:lnTo>
                    <a:pt x="3144671" y="2777534"/>
                  </a:lnTo>
                  <a:lnTo>
                    <a:pt x="3138320" y="2764836"/>
                  </a:lnTo>
                  <a:lnTo>
                    <a:pt x="3132762" y="2753725"/>
                  </a:lnTo>
                  <a:lnTo>
                    <a:pt x="3125617" y="2743408"/>
                  </a:lnTo>
                  <a:lnTo>
                    <a:pt x="3117678" y="2733091"/>
                  </a:lnTo>
                  <a:lnTo>
                    <a:pt x="3108945" y="2723567"/>
                  </a:lnTo>
                  <a:lnTo>
                    <a:pt x="3098624" y="2715631"/>
                  </a:lnTo>
                  <a:lnTo>
                    <a:pt x="3087509" y="2707694"/>
                  </a:lnTo>
                  <a:lnTo>
                    <a:pt x="2909674" y="2580713"/>
                  </a:lnTo>
                  <a:lnTo>
                    <a:pt x="3034318" y="3035465"/>
                  </a:lnTo>
                  <a:lnTo>
                    <a:pt x="3043050" y="3067211"/>
                  </a:lnTo>
                  <a:lnTo>
                    <a:pt x="3049402" y="3098956"/>
                  </a:lnTo>
                  <a:lnTo>
                    <a:pt x="3053371" y="3131495"/>
                  </a:lnTo>
                  <a:lnTo>
                    <a:pt x="3057341" y="3163240"/>
                  </a:lnTo>
                  <a:lnTo>
                    <a:pt x="3059722" y="3178319"/>
                  </a:lnTo>
                  <a:lnTo>
                    <a:pt x="3062104" y="3193399"/>
                  </a:lnTo>
                  <a:lnTo>
                    <a:pt x="3139113" y="4625907"/>
                  </a:lnTo>
                  <a:lnTo>
                    <a:pt x="3141495" y="4660034"/>
                  </a:lnTo>
                  <a:lnTo>
                    <a:pt x="3145464" y="4694160"/>
                  </a:lnTo>
                  <a:lnTo>
                    <a:pt x="3149434" y="4728286"/>
                  </a:lnTo>
                  <a:lnTo>
                    <a:pt x="3153404" y="4762412"/>
                  </a:lnTo>
                  <a:lnTo>
                    <a:pt x="3159755" y="4796539"/>
                  </a:lnTo>
                  <a:lnTo>
                    <a:pt x="3166106" y="4829078"/>
                  </a:lnTo>
                  <a:lnTo>
                    <a:pt x="3171664" y="4863204"/>
                  </a:lnTo>
                  <a:lnTo>
                    <a:pt x="3179603" y="4895743"/>
                  </a:lnTo>
                  <a:lnTo>
                    <a:pt x="3188336" y="4928282"/>
                  </a:lnTo>
                  <a:lnTo>
                    <a:pt x="3197068" y="4961615"/>
                  </a:lnTo>
                  <a:lnTo>
                    <a:pt x="3207390" y="4994154"/>
                  </a:lnTo>
                  <a:lnTo>
                    <a:pt x="3218504" y="5025899"/>
                  </a:lnTo>
                  <a:lnTo>
                    <a:pt x="3230413" y="5058438"/>
                  </a:lnTo>
                  <a:lnTo>
                    <a:pt x="3242322" y="5090183"/>
                  </a:lnTo>
                  <a:lnTo>
                    <a:pt x="3256612" y="5121135"/>
                  </a:lnTo>
                  <a:lnTo>
                    <a:pt x="3270108" y="5152880"/>
                  </a:lnTo>
                  <a:lnTo>
                    <a:pt x="3883005" y="6325871"/>
                  </a:lnTo>
                  <a:lnTo>
                    <a:pt x="3891738" y="6342538"/>
                  </a:lnTo>
                  <a:lnTo>
                    <a:pt x="3899678" y="6359997"/>
                  </a:lnTo>
                  <a:lnTo>
                    <a:pt x="3906029" y="6376664"/>
                  </a:lnTo>
                  <a:lnTo>
                    <a:pt x="3910792" y="6394124"/>
                  </a:lnTo>
                  <a:lnTo>
                    <a:pt x="3915556" y="6411584"/>
                  </a:lnTo>
                  <a:lnTo>
                    <a:pt x="3919525" y="6429837"/>
                  </a:lnTo>
                  <a:lnTo>
                    <a:pt x="3921907" y="6447297"/>
                  </a:lnTo>
                  <a:lnTo>
                    <a:pt x="3923495" y="6464757"/>
                  </a:lnTo>
                  <a:lnTo>
                    <a:pt x="3925082" y="6482217"/>
                  </a:lnTo>
                  <a:lnTo>
                    <a:pt x="3925082" y="6500471"/>
                  </a:lnTo>
                  <a:lnTo>
                    <a:pt x="3925082" y="6516343"/>
                  </a:lnTo>
                  <a:lnTo>
                    <a:pt x="3921907" y="6533803"/>
                  </a:lnTo>
                  <a:lnTo>
                    <a:pt x="3921113" y="6552057"/>
                  </a:lnTo>
                  <a:lnTo>
                    <a:pt x="3917144" y="6569517"/>
                  </a:lnTo>
                  <a:lnTo>
                    <a:pt x="3913174" y="6586183"/>
                  </a:lnTo>
                  <a:lnTo>
                    <a:pt x="3908410" y="6602056"/>
                  </a:lnTo>
                  <a:lnTo>
                    <a:pt x="3903647" y="6618722"/>
                  </a:lnTo>
                  <a:lnTo>
                    <a:pt x="3897296" y="6635388"/>
                  </a:lnTo>
                  <a:lnTo>
                    <a:pt x="3889357" y="6651261"/>
                  </a:lnTo>
                  <a:lnTo>
                    <a:pt x="3882212" y="6666340"/>
                  </a:lnTo>
                  <a:lnTo>
                    <a:pt x="3872684" y="6681419"/>
                  </a:lnTo>
                  <a:lnTo>
                    <a:pt x="3863158" y="6696498"/>
                  </a:lnTo>
                  <a:lnTo>
                    <a:pt x="3852837" y="6710784"/>
                  </a:lnTo>
                  <a:lnTo>
                    <a:pt x="3842516" y="6724275"/>
                  </a:lnTo>
                  <a:lnTo>
                    <a:pt x="3829814" y="6738561"/>
                  </a:lnTo>
                  <a:lnTo>
                    <a:pt x="3818699" y="6751259"/>
                  </a:lnTo>
                  <a:lnTo>
                    <a:pt x="3805202" y="6763163"/>
                  </a:lnTo>
                  <a:lnTo>
                    <a:pt x="3790912" y="6775068"/>
                  </a:lnTo>
                  <a:lnTo>
                    <a:pt x="3777416" y="6786179"/>
                  </a:lnTo>
                  <a:lnTo>
                    <a:pt x="3762331" y="6796496"/>
                  </a:lnTo>
                  <a:lnTo>
                    <a:pt x="3747247" y="6806020"/>
                  </a:lnTo>
                  <a:lnTo>
                    <a:pt x="3730575" y="6815543"/>
                  </a:lnTo>
                  <a:lnTo>
                    <a:pt x="3710727" y="6825067"/>
                  </a:lnTo>
                  <a:lnTo>
                    <a:pt x="3689292" y="6833797"/>
                  </a:lnTo>
                  <a:lnTo>
                    <a:pt x="3668650" y="6840146"/>
                  </a:lnTo>
                  <a:lnTo>
                    <a:pt x="3647214" y="6846495"/>
                  </a:lnTo>
                  <a:lnTo>
                    <a:pt x="3625779" y="6850463"/>
                  </a:lnTo>
                  <a:lnTo>
                    <a:pt x="3604344" y="6854431"/>
                  </a:lnTo>
                  <a:lnTo>
                    <a:pt x="3584496" y="6856812"/>
                  </a:lnTo>
                  <a:lnTo>
                    <a:pt x="3563060" y="6856812"/>
                  </a:lnTo>
                  <a:lnTo>
                    <a:pt x="3537655" y="6855225"/>
                  </a:lnTo>
                  <a:lnTo>
                    <a:pt x="3513838" y="6852844"/>
                  </a:lnTo>
                  <a:lnTo>
                    <a:pt x="3490021" y="6848876"/>
                  </a:lnTo>
                  <a:lnTo>
                    <a:pt x="3465410" y="6844114"/>
                  </a:lnTo>
                  <a:lnTo>
                    <a:pt x="3443180" y="6836971"/>
                  </a:lnTo>
                  <a:lnTo>
                    <a:pt x="3420177" y="6827448"/>
                  </a:lnTo>
                  <a:lnTo>
                    <a:pt x="3397928" y="6817924"/>
                  </a:lnTo>
                  <a:lnTo>
                    <a:pt x="3377286" y="6806020"/>
                  </a:lnTo>
                  <a:lnTo>
                    <a:pt x="3355850" y="6792528"/>
                  </a:lnTo>
                  <a:lnTo>
                    <a:pt x="3336796" y="6779036"/>
                  </a:lnTo>
                  <a:lnTo>
                    <a:pt x="3318536" y="6762370"/>
                  </a:lnTo>
                  <a:lnTo>
                    <a:pt x="3299483" y="6744910"/>
                  </a:lnTo>
                  <a:lnTo>
                    <a:pt x="3282811" y="6725863"/>
                  </a:lnTo>
                  <a:lnTo>
                    <a:pt x="3267726" y="6705228"/>
                  </a:lnTo>
                  <a:lnTo>
                    <a:pt x="3254230" y="6683800"/>
                  </a:lnTo>
                  <a:lnTo>
                    <a:pt x="3241528" y="6662372"/>
                  </a:lnTo>
                  <a:lnTo>
                    <a:pt x="2623867" y="5480651"/>
                  </a:lnTo>
                  <a:lnTo>
                    <a:pt x="2615928" y="5465572"/>
                  </a:lnTo>
                  <a:lnTo>
                    <a:pt x="2594492" y="5418748"/>
                  </a:lnTo>
                  <a:lnTo>
                    <a:pt x="2573057" y="5371130"/>
                  </a:lnTo>
                  <a:lnTo>
                    <a:pt x="2554003" y="5321924"/>
                  </a:lnTo>
                  <a:lnTo>
                    <a:pt x="2536537" y="5274306"/>
                  </a:lnTo>
                  <a:lnTo>
                    <a:pt x="2519865" y="5225101"/>
                  </a:lnTo>
                  <a:lnTo>
                    <a:pt x="2503987" y="5174308"/>
                  </a:lnTo>
                  <a:lnTo>
                    <a:pt x="2489696" y="5125103"/>
                  </a:lnTo>
                  <a:lnTo>
                    <a:pt x="2476994" y="5075104"/>
                  </a:lnTo>
                  <a:lnTo>
                    <a:pt x="2465085" y="5024312"/>
                  </a:lnTo>
                  <a:lnTo>
                    <a:pt x="2454764" y="4974313"/>
                  </a:lnTo>
                  <a:lnTo>
                    <a:pt x="2444444" y="4923520"/>
                  </a:lnTo>
                  <a:lnTo>
                    <a:pt x="2437298" y="4871934"/>
                  </a:lnTo>
                  <a:lnTo>
                    <a:pt x="2429359" y="4821141"/>
                  </a:lnTo>
                  <a:lnTo>
                    <a:pt x="2423008" y="4769555"/>
                  </a:lnTo>
                  <a:lnTo>
                    <a:pt x="2419038" y="4717175"/>
                  </a:lnTo>
                  <a:lnTo>
                    <a:pt x="2415863" y="4665589"/>
                  </a:lnTo>
                  <a:lnTo>
                    <a:pt x="2373786" y="3891796"/>
                  </a:lnTo>
                  <a:lnTo>
                    <a:pt x="2369022" y="3891796"/>
                  </a:lnTo>
                  <a:lnTo>
                    <a:pt x="1663238" y="4856855"/>
                  </a:lnTo>
                  <a:lnTo>
                    <a:pt x="1632276" y="4899711"/>
                  </a:lnTo>
                  <a:lnTo>
                    <a:pt x="1604489" y="4944155"/>
                  </a:lnTo>
                  <a:lnTo>
                    <a:pt x="1580672" y="4990185"/>
                  </a:lnTo>
                  <a:lnTo>
                    <a:pt x="1558442" y="5037010"/>
                  </a:lnTo>
                  <a:lnTo>
                    <a:pt x="1537801" y="5083834"/>
                  </a:lnTo>
                  <a:lnTo>
                    <a:pt x="1518747" y="5133039"/>
                  </a:lnTo>
                  <a:lnTo>
                    <a:pt x="1503662" y="5183038"/>
                  </a:lnTo>
                  <a:lnTo>
                    <a:pt x="1491754" y="5233831"/>
                  </a:lnTo>
                  <a:lnTo>
                    <a:pt x="1191657" y="6573485"/>
                  </a:lnTo>
                  <a:lnTo>
                    <a:pt x="1183717" y="6604437"/>
                  </a:lnTo>
                  <a:lnTo>
                    <a:pt x="1172603" y="6633801"/>
                  </a:lnTo>
                  <a:lnTo>
                    <a:pt x="1159900" y="6662372"/>
                  </a:lnTo>
                  <a:lnTo>
                    <a:pt x="1143228" y="6689356"/>
                  </a:lnTo>
                  <a:lnTo>
                    <a:pt x="1125762" y="6714752"/>
                  </a:lnTo>
                  <a:lnTo>
                    <a:pt x="1106708" y="6736974"/>
                  </a:lnTo>
                  <a:lnTo>
                    <a:pt x="1085273" y="6758402"/>
                  </a:lnTo>
                  <a:lnTo>
                    <a:pt x="1063043" y="6779036"/>
                  </a:lnTo>
                  <a:lnTo>
                    <a:pt x="1038432" y="6796496"/>
                  </a:lnTo>
                  <a:lnTo>
                    <a:pt x="1013821" y="6811575"/>
                  </a:lnTo>
                  <a:lnTo>
                    <a:pt x="986034" y="6825067"/>
                  </a:lnTo>
                  <a:lnTo>
                    <a:pt x="958248" y="6836971"/>
                  </a:lnTo>
                  <a:lnTo>
                    <a:pt x="928873" y="6845701"/>
                  </a:lnTo>
                  <a:lnTo>
                    <a:pt x="898704" y="6852050"/>
                  </a:lnTo>
                  <a:lnTo>
                    <a:pt x="868536" y="6855225"/>
                  </a:lnTo>
                  <a:lnTo>
                    <a:pt x="838367" y="6856812"/>
                  </a:lnTo>
                  <a:lnTo>
                    <a:pt x="818520" y="6856812"/>
                  </a:lnTo>
                  <a:lnTo>
                    <a:pt x="797878" y="6854431"/>
                  </a:lnTo>
                  <a:lnTo>
                    <a:pt x="778824" y="6852050"/>
                  </a:lnTo>
                  <a:lnTo>
                    <a:pt x="758977" y="6848082"/>
                  </a:lnTo>
                  <a:lnTo>
                    <a:pt x="739923" y="6843320"/>
                  </a:lnTo>
                  <a:lnTo>
                    <a:pt x="722457" y="6837765"/>
                  </a:lnTo>
                  <a:lnTo>
                    <a:pt x="705785" y="6831416"/>
                  </a:lnTo>
                  <a:lnTo>
                    <a:pt x="688319" y="6825067"/>
                  </a:lnTo>
                  <a:lnTo>
                    <a:pt x="671647" y="6816337"/>
                  </a:lnTo>
                  <a:lnTo>
                    <a:pt x="656562" y="6809194"/>
                  </a:lnTo>
                  <a:lnTo>
                    <a:pt x="641478" y="6798877"/>
                  </a:lnTo>
                  <a:lnTo>
                    <a:pt x="626394" y="6788560"/>
                  </a:lnTo>
                  <a:lnTo>
                    <a:pt x="612897" y="6779036"/>
                  </a:lnTo>
                  <a:lnTo>
                    <a:pt x="598607" y="6767132"/>
                  </a:lnTo>
                  <a:lnTo>
                    <a:pt x="585905" y="6756021"/>
                  </a:lnTo>
                  <a:lnTo>
                    <a:pt x="573202" y="6743323"/>
                  </a:lnTo>
                  <a:lnTo>
                    <a:pt x="562087" y="6730624"/>
                  </a:lnTo>
                  <a:lnTo>
                    <a:pt x="550973" y="6717133"/>
                  </a:lnTo>
                  <a:lnTo>
                    <a:pt x="540652" y="6702847"/>
                  </a:lnTo>
                  <a:lnTo>
                    <a:pt x="531919" y="6687768"/>
                  </a:lnTo>
                  <a:lnTo>
                    <a:pt x="521598" y="6672689"/>
                  </a:lnTo>
                  <a:lnTo>
                    <a:pt x="514453" y="6657610"/>
                  </a:lnTo>
                  <a:lnTo>
                    <a:pt x="506514" y="6642531"/>
                  </a:lnTo>
                  <a:lnTo>
                    <a:pt x="500162" y="6625865"/>
                  </a:lnTo>
                  <a:lnTo>
                    <a:pt x="493811" y="6609992"/>
                  </a:lnTo>
                  <a:lnTo>
                    <a:pt x="489048" y="6593326"/>
                  </a:lnTo>
                  <a:lnTo>
                    <a:pt x="484284" y="6575866"/>
                  </a:lnTo>
                  <a:lnTo>
                    <a:pt x="480315" y="6559200"/>
                  </a:lnTo>
                  <a:lnTo>
                    <a:pt x="477933" y="6541740"/>
                  </a:lnTo>
                  <a:lnTo>
                    <a:pt x="476345" y="6524280"/>
                  </a:lnTo>
                  <a:lnTo>
                    <a:pt x="475551" y="6506820"/>
                  </a:lnTo>
                  <a:lnTo>
                    <a:pt x="475551" y="6487773"/>
                  </a:lnTo>
                  <a:lnTo>
                    <a:pt x="475551" y="6470313"/>
                  </a:lnTo>
                  <a:lnTo>
                    <a:pt x="477933" y="6451265"/>
                  </a:lnTo>
                  <a:lnTo>
                    <a:pt x="480315" y="6433012"/>
                  </a:lnTo>
                  <a:lnTo>
                    <a:pt x="484284" y="6414758"/>
                  </a:lnTo>
                  <a:lnTo>
                    <a:pt x="784382" y="5075104"/>
                  </a:lnTo>
                  <a:lnTo>
                    <a:pt x="793908" y="5032248"/>
                  </a:lnTo>
                  <a:lnTo>
                    <a:pt x="805817" y="4987804"/>
                  </a:lnTo>
                  <a:lnTo>
                    <a:pt x="818520" y="4944948"/>
                  </a:lnTo>
                  <a:lnTo>
                    <a:pt x="832017" y="4902092"/>
                  </a:lnTo>
                  <a:lnTo>
                    <a:pt x="845513" y="4860823"/>
                  </a:lnTo>
                  <a:lnTo>
                    <a:pt x="862185" y="4818760"/>
                  </a:lnTo>
                  <a:lnTo>
                    <a:pt x="878857" y="4777491"/>
                  </a:lnTo>
                  <a:lnTo>
                    <a:pt x="896323" y="4737016"/>
                  </a:lnTo>
                  <a:lnTo>
                    <a:pt x="915376" y="4696541"/>
                  </a:lnTo>
                  <a:lnTo>
                    <a:pt x="935224" y="4656065"/>
                  </a:lnTo>
                  <a:lnTo>
                    <a:pt x="956660" y="4617177"/>
                  </a:lnTo>
                  <a:lnTo>
                    <a:pt x="978095" y="4579877"/>
                  </a:lnTo>
                  <a:lnTo>
                    <a:pt x="1001912" y="4540195"/>
                  </a:lnTo>
                  <a:lnTo>
                    <a:pt x="1026524" y="4502894"/>
                  </a:lnTo>
                  <a:lnTo>
                    <a:pt x="1051135" y="4466387"/>
                  </a:lnTo>
                  <a:lnTo>
                    <a:pt x="1076540" y="4429880"/>
                  </a:lnTo>
                  <a:lnTo>
                    <a:pt x="1764064" y="3489424"/>
                  </a:lnTo>
                  <a:lnTo>
                    <a:pt x="1754537" y="3466408"/>
                  </a:lnTo>
                  <a:lnTo>
                    <a:pt x="1745011" y="3442599"/>
                  </a:lnTo>
                  <a:lnTo>
                    <a:pt x="1737071" y="3420378"/>
                  </a:lnTo>
                  <a:lnTo>
                    <a:pt x="1729926" y="3396569"/>
                  </a:lnTo>
                  <a:lnTo>
                    <a:pt x="1530655" y="2676743"/>
                  </a:lnTo>
                  <a:lnTo>
                    <a:pt x="1413157" y="2837851"/>
                  </a:lnTo>
                  <a:lnTo>
                    <a:pt x="1393309" y="2864040"/>
                  </a:lnTo>
                  <a:lnTo>
                    <a:pt x="1371874" y="2891024"/>
                  </a:lnTo>
                  <a:lnTo>
                    <a:pt x="1350438" y="2917214"/>
                  </a:lnTo>
                  <a:lnTo>
                    <a:pt x="1329003" y="2942610"/>
                  </a:lnTo>
                  <a:lnTo>
                    <a:pt x="1305979" y="2966419"/>
                  </a:lnTo>
                  <a:lnTo>
                    <a:pt x="1282162" y="2990228"/>
                  </a:lnTo>
                  <a:lnTo>
                    <a:pt x="1258345" y="3013244"/>
                  </a:lnTo>
                  <a:lnTo>
                    <a:pt x="1234528" y="3035465"/>
                  </a:lnTo>
                  <a:lnTo>
                    <a:pt x="1209122" y="3056893"/>
                  </a:lnTo>
                  <a:lnTo>
                    <a:pt x="1182130" y="3078321"/>
                  </a:lnTo>
                  <a:lnTo>
                    <a:pt x="1157518" y="3098956"/>
                  </a:lnTo>
                  <a:lnTo>
                    <a:pt x="1129732" y="3118797"/>
                  </a:lnTo>
                  <a:lnTo>
                    <a:pt x="1102739" y="3137844"/>
                  </a:lnTo>
                  <a:lnTo>
                    <a:pt x="1074158" y="3156891"/>
                  </a:lnTo>
                  <a:lnTo>
                    <a:pt x="1046371" y="3174351"/>
                  </a:lnTo>
                  <a:lnTo>
                    <a:pt x="1016997" y="3191811"/>
                  </a:lnTo>
                  <a:lnTo>
                    <a:pt x="432680" y="3523550"/>
                  </a:lnTo>
                  <a:lnTo>
                    <a:pt x="416008" y="3532280"/>
                  </a:lnTo>
                  <a:lnTo>
                    <a:pt x="398542" y="3540216"/>
                  </a:lnTo>
                  <a:lnTo>
                    <a:pt x="380282" y="3545772"/>
                  </a:lnTo>
                  <a:lnTo>
                    <a:pt x="362816" y="3552121"/>
                  </a:lnTo>
                  <a:lnTo>
                    <a:pt x="343763" y="3556089"/>
                  </a:lnTo>
                  <a:lnTo>
                    <a:pt x="326297" y="3558470"/>
                  </a:lnTo>
                  <a:lnTo>
                    <a:pt x="307243" y="3561644"/>
                  </a:lnTo>
                  <a:lnTo>
                    <a:pt x="289777" y="3561644"/>
                  </a:lnTo>
                  <a:lnTo>
                    <a:pt x="270723" y="3561644"/>
                  </a:lnTo>
                  <a:lnTo>
                    <a:pt x="251669" y="3558470"/>
                  </a:lnTo>
                  <a:lnTo>
                    <a:pt x="233409" y="3556089"/>
                  </a:lnTo>
                  <a:lnTo>
                    <a:pt x="215149" y="3551327"/>
                  </a:lnTo>
                  <a:lnTo>
                    <a:pt x="197683" y="3545772"/>
                  </a:lnTo>
                  <a:lnTo>
                    <a:pt x="180217" y="3540216"/>
                  </a:lnTo>
                  <a:lnTo>
                    <a:pt x="162751" y="3532280"/>
                  </a:lnTo>
                  <a:lnTo>
                    <a:pt x="146079" y="3523550"/>
                  </a:lnTo>
                  <a:lnTo>
                    <a:pt x="129407" y="3513233"/>
                  </a:lnTo>
                  <a:lnTo>
                    <a:pt x="114323" y="3502122"/>
                  </a:lnTo>
                  <a:lnTo>
                    <a:pt x="99239" y="3491011"/>
                  </a:lnTo>
                  <a:lnTo>
                    <a:pt x="85742" y="3476726"/>
                  </a:lnTo>
                  <a:lnTo>
                    <a:pt x="71452" y="3463234"/>
                  </a:lnTo>
                  <a:lnTo>
                    <a:pt x="58749" y="3448155"/>
                  </a:lnTo>
                  <a:lnTo>
                    <a:pt x="47635" y="3431489"/>
                  </a:lnTo>
                  <a:lnTo>
                    <a:pt x="37314" y="3414822"/>
                  </a:lnTo>
                  <a:lnTo>
                    <a:pt x="30169" y="3401331"/>
                  </a:lnTo>
                  <a:lnTo>
                    <a:pt x="23817" y="3387045"/>
                  </a:lnTo>
                  <a:lnTo>
                    <a:pt x="13497" y="3360855"/>
                  </a:lnTo>
                  <a:lnTo>
                    <a:pt x="6352" y="3333078"/>
                  </a:lnTo>
                  <a:lnTo>
                    <a:pt x="794" y="3305301"/>
                  </a:lnTo>
                  <a:lnTo>
                    <a:pt x="0" y="3276730"/>
                  </a:lnTo>
                  <a:lnTo>
                    <a:pt x="0" y="3248953"/>
                  </a:lnTo>
                  <a:lnTo>
                    <a:pt x="3970" y="3221176"/>
                  </a:lnTo>
                  <a:lnTo>
                    <a:pt x="10321" y="3194192"/>
                  </a:lnTo>
                  <a:lnTo>
                    <a:pt x="19054" y="3168002"/>
                  </a:lnTo>
                  <a:lnTo>
                    <a:pt x="30169" y="3141812"/>
                  </a:lnTo>
                  <a:lnTo>
                    <a:pt x="42871" y="3118003"/>
                  </a:lnTo>
                  <a:lnTo>
                    <a:pt x="58749" y="3094988"/>
                  </a:lnTo>
                  <a:lnTo>
                    <a:pt x="77803" y="3073560"/>
                  </a:lnTo>
                  <a:lnTo>
                    <a:pt x="98445" y="3053719"/>
                  </a:lnTo>
                  <a:lnTo>
                    <a:pt x="120674" y="3034672"/>
                  </a:lnTo>
                  <a:lnTo>
                    <a:pt x="133377" y="3026735"/>
                  </a:lnTo>
                  <a:lnTo>
                    <a:pt x="146079" y="3019593"/>
                  </a:lnTo>
                  <a:lnTo>
                    <a:pt x="729602" y="2686267"/>
                  </a:lnTo>
                  <a:lnTo>
                    <a:pt x="761358" y="2668806"/>
                  </a:lnTo>
                  <a:lnTo>
                    <a:pt x="791527" y="2647378"/>
                  </a:lnTo>
                  <a:lnTo>
                    <a:pt x="819314" y="2625950"/>
                  </a:lnTo>
                  <a:lnTo>
                    <a:pt x="847100" y="2603728"/>
                  </a:lnTo>
                  <a:lnTo>
                    <a:pt x="873299" y="2578332"/>
                  </a:lnTo>
                  <a:lnTo>
                    <a:pt x="898704" y="2552142"/>
                  </a:lnTo>
                  <a:lnTo>
                    <a:pt x="921728" y="2525159"/>
                  </a:lnTo>
                  <a:lnTo>
                    <a:pt x="943957" y="2496588"/>
                  </a:lnTo>
                  <a:lnTo>
                    <a:pt x="1511602" y="1717239"/>
                  </a:lnTo>
                  <a:lnTo>
                    <a:pt x="1526686" y="1698986"/>
                  </a:lnTo>
                  <a:lnTo>
                    <a:pt x="1544152" y="1680732"/>
                  </a:lnTo>
                  <a:lnTo>
                    <a:pt x="1561618" y="1665653"/>
                  </a:lnTo>
                  <a:lnTo>
                    <a:pt x="1579878" y="1652161"/>
                  </a:lnTo>
                  <a:lnTo>
                    <a:pt x="1595756" y="1635495"/>
                  </a:lnTo>
                  <a:lnTo>
                    <a:pt x="1612428" y="1619622"/>
                  </a:lnTo>
                  <a:lnTo>
                    <a:pt x="1629100" y="1603750"/>
                  </a:lnTo>
                  <a:lnTo>
                    <a:pt x="1646566" y="1588671"/>
                  </a:lnTo>
                  <a:lnTo>
                    <a:pt x="1665620" y="1573592"/>
                  </a:lnTo>
                  <a:lnTo>
                    <a:pt x="1683086" y="1560100"/>
                  </a:lnTo>
                  <a:lnTo>
                    <a:pt x="1702140" y="1547402"/>
                  </a:lnTo>
                  <a:lnTo>
                    <a:pt x="1721987" y="1534704"/>
                  </a:lnTo>
                  <a:lnTo>
                    <a:pt x="1742629" y="1522006"/>
                  </a:lnTo>
                  <a:lnTo>
                    <a:pt x="1762477" y="1510895"/>
                  </a:lnTo>
                  <a:lnTo>
                    <a:pt x="1783912" y="1500577"/>
                  </a:lnTo>
                  <a:lnTo>
                    <a:pt x="1805348" y="1491054"/>
                  </a:lnTo>
                  <a:lnTo>
                    <a:pt x="1828371" y="1481530"/>
                  </a:lnTo>
                  <a:lnTo>
                    <a:pt x="1850600" y="1472800"/>
                  </a:lnTo>
                  <a:lnTo>
                    <a:pt x="1873624" y="1465658"/>
                  </a:lnTo>
                  <a:lnTo>
                    <a:pt x="1895853" y="1457721"/>
                  </a:lnTo>
                  <a:lnTo>
                    <a:pt x="1927609" y="1450579"/>
                  </a:lnTo>
                  <a:lnTo>
                    <a:pt x="1959366" y="1444229"/>
                  </a:lnTo>
                  <a:lnTo>
                    <a:pt x="1989534" y="1440261"/>
                  </a:lnTo>
                  <a:lnTo>
                    <a:pt x="2021291" y="1436293"/>
                  </a:lnTo>
                  <a:close/>
                  <a:moveTo>
                    <a:pt x="1547613" y="0"/>
                  </a:moveTo>
                  <a:cubicBezTo>
                    <a:pt x="1912452" y="0"/>
                    <a:pt x="2208213" y="295761"/>
                    <a:pt x="2208213" y="660600"/>
                  </a:cubicBezTo>
                  <a:cubicBezTo>
                    <a:pt x="2208213" y="1025439"/>
                    <a:pt x="1912452" y="1321200"/>
                    <a:pt x="1547613" y="1321200"/>
                  </a:cubicBezTo>
                  <a:cubicBezTo>
                    <a:pt x="1182774" y="1321200"/>
                    <a:pt x="887013" y="1025439"/>
                    <a:pt x="887013" y="660600"/>
                  </a:cubicBezTo>
                  <a:cubicBezTo>
                    <a:pt x="887013" y="295761"/>
                    <a:pt x="1182774" y="0"/>
                    <a:pt x="1547613" y="0"/>
                  </a:cubicBezTo>
                  <a:close/>
                </a:path>
              </a:pathLst>
            </a:custGeom>
            <a:solidFill>
              <a:srgbClr val="52AC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2203450" y="770309"/>
              <a:ext cx="3981450" cy="6856812"/>
            </a:xfrm>
            <a:custGeom>
              <a:avLst/>
              <a:gdLst>
                <a:gd name="connsiteX0" fmla="*/ 1899029 w 3981450"/>
                <a:gd name="connsiteY0" fmla="*/ 1433912 h 6856812"/>
                <a:gd name="connsiteX1" fmla="*/ 1929991 w 3981450"/>
                <a:gd name="connsiteY1" fmla="*/ 1433912 h 6856812"/>
                <a:gd name="connsiteX2" fmla="*/ 1960160 w 3981450"/>
                <a:gd name="connsiteY2" fmla="*/ 1436293 h 6856812"/>
                <a:gd name="connsiteX3" fmla="*/ 1991916 w 3981450"/>
                <a:gd name="connsiteY3" fmla="*/ 1440261 h 6856812"/>
                <a:gd name="connsiteX4" fmla="*/ 2022085 w 3981450"/>
                <a:gd name="connsiteY4" fmla="*/ 1444229 h 6856812"/>
                <a:gd name="connsiteX5" fmla="*/ 2053841 w 3981450"/>
                <a:gd name="connsiteY5" fmla="*/ 1450579 h 6856812"/>
                <a:gd name="connsiteX6" fmla="*/ 2084009 w 3981450"/>
                <a:gd name="connsiteY6" fmla="*/ 1457721 h 6856812"/>
                <a:gd name="connsiteX7" fmla="*/ 2107827 w 3981450"/>
                <a:gd name="connsiteY7" fmla="*/ 1465658 h 6856812"/>
                <a:gd name="connsiteX8" fmla="*/ 2130850 w 3981450"/>
                <a:gd name="connsiteY8" fmla="*/ 1472800 h 6856812"/>
                <a:gd name="connsiteX9" fmla="*/ 2153079 w 3981450"/>
                <a:gd name="connsiteY9" fmla="*/ 1481530 h 6856812"/>
                <a:gd name="connsiteX10" fmla="*/ 2176103 w 3981450"/>
                <a:gd name="connsiteY10" fmla="*/ 1491054 h 6856812"/>
                <a:gd name="connsiteX11" fmla="*/ 2197538 w 3981450"/>
                <a:gd name="connsiteY11" fmla="*/ 1500577 h 6856812"/>
                <a:gd name="connsiteX12" fmla="*/ 2218974 w 3981450"/>
                <a:gd name="connsiteY12" fmla="*/ 1510895 h 6856812"/>
                <a:gd name="connsiteX13" fmla="*/ 2238821 w 3981450"/>
                <a:gd name="connsiteY13" fmla="*/ 1522006 h 6856812"/>
                <a:gd name="connsiteX14" fmla="*/ 2259463 w 3981450"/>
                <a:gd name="connsiteY14" fmla="*/ 1534704 h 6856812"/>
                <a:gd name="connsiteX15" fmla="*/ 2278517 w 3981450"/>
                <a:gd name="connsiteY15" fmla="*/ 1547402 h 6856812"/>
                <a:gd name="connsiteX16" fmla="*/ 2298365 w 3981450"/>
                <a:gd name="connsiteY16" fmla="*/ 1560100 h 6856812"/>
                <a:gd name="connsiteX17" fmla="*/ 2315831 w 3981450"/>
                <a:gd name="connsiteY17" fmla="*/ 1573592 h 6856812"/>
                <a:gd name="connsiteX18" fmla="*/ 2334884 w 3981450"/>
                <a:gd name="connsiteY18" fmla="*/ 1588671 h 6856812"/>
                <a:gd name="connsiteX19" fmla="*/ 2351556 w 3981450"/>
                <a:gd name="connsiteY19" fmla="*/ 1603750 h 6856812"/>
                <a:gd name="connsiteX20" fmla="*/ 2369022 w 3981450"/>
                <a:gd name="connsiteY20" fmla="*/ 1619622 h 6856812"/>
                <a:gd name="connsiteX21" fmla="*/ 2385694 w 3981450"/>
                <a:gd name="connsiteY21" fmla="*/ 1635495 h 6856812"/>
                <a:gd name="connsiteX22" fmla="*/ 2400779 w 3981450"/>
                <a:gd name="connsiteY22" fmla="*/ 1652161 h 6856812"/>
                <a:gd name="connsiteX23" fmla="*/ 2419833 w 3981450"/>
                <a:gd name="connsiteY23" fmla="*/ 1665653 h 6856812"/>
                <a:gd name="connsiteX24" fmla="*/ 2437299 w 3981450"/>
                <a:gd name="connsiteY24" fmla="*/ 1680732 h 6856812"/>
                <a:gd name="connsiteX25" fmla="*/ 2453177 w 3981450"/>
                <a:gd name="connsiteY25" fmla="*/ 1698986 h 6856812"/>
                <a:gd name="connsiteX26" fmla="*/ 2469849 w 3981450"/>
                <a:gd name="connsiteY26" fmla="*/ 1717239 h 6856812"/>
                <a:gd name="connsiteX27" fmla="*/ 3037493 w 3981450"/>
                <a:gd name="connsiteY27" fmla="*/ 2496588 h 6856812"/>
                <a:gd name="connsiteX28" fmla="*/ 3059723 w 3981450"/>
                <a:gd name="connsiteY28" fmla="*/ 2525159 h 6856812"/>
                <a:gd name="connsiteX29" fmla="*/ 3082746 w 3981450"/>
                <a:gd name="connsiteY29" fmla="*/ 2552142 h 6856812"/>
                <a:gd name="connsiteX30" fmla="*/ 3108151 w 3981450"/>
                <a:gd name="connsiteY30" fmla="*/ 2578332 h 6856812"/>
                <a:gd name="connsiteX31" fmla="*/ 3134350 w 3981450"/>
                <a:gd name="connsiteY31" fmla="*/ 2603728 h 6856812"/>
                <a:gd name="connsiteX32" fmla="*/ 3162137 w 3981450"/>
                <a:gd name="connsiteY32" fmla="*/ 2625950 h 6856812"/>
                <a:gd name="connsiteX33" fmla="*/ 3189924 w 3981450"/>
                <a:gd name="connsiteY33" fmla="*/ 2647378 h 6856812"/>
                <a:gd name="connsiteX34" fmla="*/ 3220092 w 3981450"/>
                <a:gd name="connsiteY34" fmla="*/ 2668806 h 6856812"/>
                <a:gd name="connsiteX35" fmla="*/ 3251848 w 3981450"/>
                <a:gd name="connsiteY35" fmla="*/ 2686267 h 6856812"/>
                <a:gd name="connsiteX36" fmla="*/ 3835371 w 3981450"/>
                <a:gd name="connsiteY36" fmla="*/ 3019593 h 6856812"/>
                <a:gd name="connsiteX37" fmla="*/ 3848074 w 3981450"/>
                <a:gd name="connsiteY37" fmla="*/ 3026735 h 6856812"/>
                <a:gd name="connsiteX38" fmla="*/ 3860776 w 3981450"/>
                <a:gd name="connsiteY38" fmla="*/ 3034672 h 6856812"/>
                <a:gd name="connsiteX39" fmla="*/ 3883005 w 3981450"/>
                <a:gd name="connsiteY39" fmla="*/ 3053719 h 6856812"/>
                <a:gd name="connsiteX40" fmla="*/ 3903647 w 3981450"/>
                <a:gd name="connsiteY40" fmla="*/ 3073560 h 6856812"/>
                <a:gd name="connsiteX41" fmla="*/ 3922701 w 3981450"/>
                <a:gd name="connsiteY41" fmla="*/ 3094988 h 6856812"/>
                <a:gd name="connsiteX42" fmla="*/ 3937785 w 3981450"/>
                <a:gd name="connsiteY42" fmla="*/ 3118003 h 6856812"/>
                <a:gd name="connsiteX43" fmla="*/ 3951282 w 3981450"/>
                <a:gd name="connsiteY43" fmla="*/ 3141812 h 6856812"/>
                <a:gd name="connsiteX44" fmla="*/ 3962396 w 3981450"/>
                <a:gd name="connsiteY44" fmla="*/ 3168002 h 6856812"/>
                <a:gd name="connsiteX45" fmla="*/ 3971129 w 3981450"/>
                <a:gd name="connsiteY45" fmla="*/ 3194192 h 6856812"/>
                <a:gd name="connsiteX46" fmla="*/ 3977481 w 3981450"/>
                <a:gd name="connsiteY46" fmla="*/ 3221176 h 6856812"/>
                <a:gd name="connsiteX47" fmla="*/ 3981450 w 3981450"/>
                <a:gd name="connsiteY47" fmla="*/ 3248953 h 6856812"/>
                <a:gd name="connsiteX48" fmla="*/ 3981450 w 3981450"/>
                <a:gd name="connsiteY48" fmla="*/ 3276730 h 6856812"/>
                <a:gd name="connsiteX49" fmla="*/ 3980656 w 3981450"/>
                <a:gd name="connsiteY49" fmla="*/ 3305301 h 6856812"/>
                <a:gd name="connsiteX50" fmla="*/ 3975099 w 3981450"/>
                <a:gd name="connsiteY50" fmla="*/ 3333078 h 6856812"/>
                <a:gd name="connsiteX51" fmla="*/ 3967954 w 3981450"/>
                <a:gd name="connsiteY51" fmla="*/ 3360855 h 6856812"/>
                <a:gd name="connsiteX52" fmla="*/ 3957633 w 3981450"/>
                <a:gd name="connsiteY52" fmla="*/ 3387045 h 6856812"/>
                <a:gd name="connsiteX53" fmla="*/ 3951282 w 3981450"/>
                <a:gd name="connsiteY53" fmla="*/ 3401331 h 6856812"/>
                <a:gd name="connsiteX54" fmla="*/ 3944136 w 3981450"/>
                <a:gd name="connsiteY54" fmla="*/ 3414822 h 6856812"/>
                <a:gd name="connsiteX55" fmla="*/ 3933816 w 3981450"/>
                <a:gd name="connsiteY55" fmla="*/ 3431489 h 6856812"/>
                <a:gd name="connsiteX56" fmla="*/ 3922701 w 3981450"/>
                <a:gd name="connsiteY56" fmla="*/ 3448155 h 6856812"/>
                <a:gd name="connsiteX57" fmla="*/ 3909998 w 3981450"/>
                <a:gd name="connsiteY57" fmla="*/ 3463234 h 6856812"/>
                <a:gd name="connsiteX58" fmla="*/ 3895708 w 3981450"/>
                <a:gd name="connsiteY58" fmla="*/ 3476726 h 6856812"/>
                <a:gd name="connsiteX59" fmla="*/ 3882212 w 3981450"/>
                <a:gd name="connsiteY59" fmla="*/ 3491011 h 6856812"/>
                <a:gd name="connsiteX60" fmla="*/ 3867127 w 3981450"/>
                <a:gd name="connsiteY60" fmla="*/ 3502122 h 6856812"/>
                <a:gd name="connsiteX61" fmla="*/ 3852043 w 3981450"/>
                <a:gd name="connsiteY61" fmla="*/ 3513233 h 6856812"/>
                <a:gd name="connsiteX62" fmla="*/ 3835371 w 3981450"/>
                <a:gd name="connsiteY62" fmla="*/ 3523550 h 6856812"/>
                <a:gd name="connsiteX63" fmla="*/ 3818699 w 3981450"/>
                <a:gd name="connsiteY63" fmla="*/ 3532280 h 6856812"/>
                <a:gd name="connsiteX64" fmla="*/ 3801233 w 3981450"/>
                <a:gd name="connsiteY64" fmla="*/ 3540216 h 6856812"/>
                <a:gd name="connsiteX65" fmla="*/ 3783767 w 3981450"/>
                <a:gd name="connsiteY65" fmla="*/ 3545772 h 6856812"/>
                <a:gd name="connsiteX66" fmla="*/ 3766301 w 3981450"/>
                <a:gd name="connsiteY66" fmla="*/ 3551327 h 6856812"/>
                <a:gd name="connsiteX67" fmla="*/ 3747247 w 3981450"/>
                <a:gd name="connsiteY67" fmla="*/ 3556089 h 6856812"/>
                <a:gd name="connsiteX68" fmla="*/ 3729781 w 3981450"/>
                <a:gd name="connsiteY68" fmla="*/ 3558470 h 6856812"/>
                <a:gd name="connsiteX69" fmla="*/ 3710727 w 3981450"/>
                <a:gd name="connsiteY69" fmla="*/ 3561644 h 6856812"/>
                <a:gd name="connsiteX70" fmla="*/ 3691674 w 3981450"/>
                <a:gd name="connsiteY70" fmla="*/ 3561644 h 6856812"/>
                <a:gd name="connsiteX71" fmla="*/ 3672620 w 3981450"/>
                <a:gd name="connsiteY71" fmla="*/ 3561644 h 6856812"/>
                <a:gd name="connsiteX72" fmla="*/ 3655154 w 3981450"/>
                <a:gd name="connsiteY72" fmla="*/ 3558470 h 6856812"/>
                <a:gd name="connsiteX73" fmla="*/ 3636100 w 3981450"/>
                <a:gd name="connsiteY73" fmla="*/ 3556089 h 6856812"/>
                <a:gd name="connsiteX74" fmla="*/ 3618634 w 3981450"/>
                <a:gd name="connsiteY74" fmla="*/ 3552121 h 6856812"/>
                <a:gd name="connsiteX75" fmla="*/ 3601168 w 3981450"/>
                <a:gd name="connsiteY75" fmla="*/ 3545772 h 6856812"/>
                <a:gd name="connsiteX76" fmla="*/ 3582908 w 3981450"/>
                <a:gd name="connsiteY76" fmla="*/ 3540216 h 6856812"/>
                <a:gd name="connsiteX77" fmla="*/ 3565442 w 3981450"/>
                <a:gd name="connsiteY77" fmla="*/ 3532280 h 6856812"/>
                <a:gd name="connsiteX78" fmla="*/ 3547976 w 3981450"/>
                <a:gd name="connsiteY78" fmla="*/ 3523550 h 6856812"/>
                <a:gd name="connsiteX79" fmla="*/ 2964454 w 3981450"/>
                <a:gd name="connsiteY79" fmla="*/ 3191811 h 6856812"/>
                <a:gd name="connsiteX80" fmla="*/ 2935079 w 3981450"/>
                <a:gd name="connsiteY80" fmla="*/ 3174351 h 6856812"/>
                <a:gd name="connsiteX81" fmla="*/ 2907292 w 3981450"/>
                <a:gd name="connsiteY81" fmla="*/ 3156891 h 6856812"/>
                <a:gd name="connsiteX82" fmla="*/ 2878712 w 3981450"/>
                <a:gd name="connsiteY82" fmla="*/ 3137844 h 6856812"/>
                <a:gd name="connsiteX83" fmla="*/ 2851719 w 3981450"/>
                <a:gd name="connsiteY83" fmla="*/ 3118797 h 6856812"/>
                <a:gd name="connsiteX84" fmla="*/ 2823932 w 3981450"/>
                <a:gd name="connsiteY84" fmla="*/ 3098956 h 6856812"/>
                <a:gd name="connsiteX85" fmla="*/ 2797733 w 3981450"/>
                <a:gd name="connsiteY85" fmla="*/ 3078321 h 6856812"/>
                <a:gd name="connsiteX86" fmla="*/ 2772328 w 3981450"/>
                <a:gd name="connsiteY86" fmla="*/ 3056893 h 6856812"/>
                <a:gd name="connsiteX87" fmla="*/ 2746923 w 3981450"/>
                <a:gd name="connsiteY87" fmla="*/ 3035465 h 6856812"/>
                <a:gd name="connsiteX88" fmla="*/ 2723106 w 3981450"/>
                <a:gd name="connsiteY88" fmla="*/ 3013244 h 6856812"/>
                <a:gd name="connsiteX89" fmla="*/ 2699288 w 3981450"/>
                <a:gd name="connsiteY89" fmla="*/ 2990228 h 6856812"/>
                <a:gd name="connsiteX90" fmla="*/ 2675471 w 3981450"/>
                <a:gd name="connsiteY90" fmla="*/ 2966419 h 6856812"/>
                <a:gd name="connsiteX91" fmla="*/ 2652448 w 3981450"/>
                <a:gd name="connsiteY91" fmla="*/ 2942610 h 6856812"/>
                <a:gd name="connsiteX92" fmla="*/ 2630218 w 3981450"/>
                <a:gd name="connsiteY92" fmla="*/ 2917214 h 6856812"/>
                <a:gd name="connsiteX93" fmla="*/ 2608783 w 3981450"/>
                <a:gd name="connsiteY93" fmla="*/ 2891024 h 6856812"/>
                <a:gd name="connsiteX94" fmla="*/ 2588141 w 3981450"/>
                <a:gd name="connsiteY94" fmla="*/ 2864040 h 6856812"/>
                <a:gd name="connsiteX95" fmla="*/ 2568293 w 3981450"/>
                <a:gd name="connsiteY95" fmla="*/ 2837851 h 6856812"/>
                <a:gd name="connsiteX96" fmla="*/ 2450795 w 3981450"/>
                <a:gd name="connsiteY96" fmla="*/ 2676743 h 6856812"/>
                <a:gd name="connsiteX97" fmla="*/ 2251524 w 3981450"/>
                <a:gd name="connsiteY97" fmla="*/ 3396569 h 6856812"/>
                <a:gd name="connsiteX98" fmla="*/ 2244379 w 3981450"/>
                <a:gd name="connsiteY98" fmla="*/ 3420378 h 6856812"/>
                <a:gd name="connsiteX99" fmla="*/ 2235646 w 3981450"/>
                <a:gd name="connsiteY99" fmla="*/ 3442599 h 6856812"/>
                <a:gd name="connsiteX100" fmla="*/ 2226913 w 3981450"/>
                <a:gd name="connsiteY100" fmla="*/ 3466408 h 6856812"/>
                <a:gd name="connsiteX101" fmla="*/ 2217386 w 3981450"/>
                <a:gd name="connsiteY101" fmla="*/ 3489424 h 6856812"/>
                <a:gd name="connsiteX102" fmla="*/ 2904911 w 3981450"/>
                <a:gd name="connsiteY102" fmla="*/ 4429880 h 6856812"/>
                <a:gd name="connsiteX103" fmla="*/ 2930316 w 3981450"/>
                <a:gd name="connsiteY103" fmla="*/ 4466387 h 6856812"/>
                <a:gd name="connsiteX104" fmla="*/ 2954927 w 3981450"/>
                <a:gd name="connsiteY104" fmla="*/ 4502894 h 6856812"/>
                <a:gd name="connsiteX105" fmla="*/ 2979538 w 3981450"/>
                <a:gd name="connsiteY105" fmla="*/ 4540195 h 6856812"/>
                <a:gd name="connsiteX106" fmla="*/ 3003355 w 3981450"/>
                <a:gd name="connsiteY106" fmla="*/ 4579877 h 6856812"/>
                <a:gd name="connsiteX107" fmla="*/ 3024791 w 3981450"/>
                <a:gd name="connsiteY107" fmla="*/ 4617177 h 6856812"/>
                <a:gd name="connsiteX108" fmla="*/ 3046226 w 3981450"/>
                <a:gd name="connsiteY108" fmla="*/ 4656065 h 6856812"/>
                <a:gd name="connsiteX109" fmla="*/ 3065280 w 3981450"/>
                <a:gd name="connsiteY109" fmla="*/ 4696541 h 6856812"/>
                <a:gd name="connsiteX110" fmla="*/ 3083540 w 3981450"/>
                <a:gd name="connsiteY110" fmla="*/ 4737016 h 6856812"/>
                <a:gd name="connsiteX111" fmla="*/ 3102594 w 3981450"/>
                <a:gd name="connsiteY111" fmla="*/ 4777491 h 6856812"/>
                <a:gd name="connsiteX112" fmla="*/ 3119266 w 3981450"/>
                <a:gd name="connsiteY112" fmla="*/ 4818760 h 6856812"/>
                <a:gd name="connsiteX113" fmla="*/ 3134350 w 3981450"/>
                <a:gd name="connsiteY113" fmla="*/ 4860823 h 6856812"/>
                <a:gd name="connsiteX114" fmla="*/ 3149434 w 3981450"/>
                <a:gd name="connsiteY114" fmla="*/ 4902092 h 6856812"/>
                <a:gd name="connsiteX115" fmla="*/ 3163725 w 3981450"/>
                <a:gd name="connsiteY115" fmla="*/ 4944948 h 6856812"/>
                <a:gd name="connsiteX116" fmla="*/ 3175633 w 3981450"/>
                <a:gd name="connsiteY116" fmla="*/ 4987804 h 6856812"/>
                <a:gd name="connsiteX117" fmla="*/ 3187542 w 3981450"/>
                <a:gd name="connsiteY117" fmla="*/ 5032248 h 6856812"/>
                <a:gd name="connsiteX118" fmla="*/ 3197069 w 3981450"/>
                <a:gd name="connsiteY118" fmla="*/ 5075104 h 6856812"/>
                <a:gd name="connsiteX119" fmla="*/ 3497166 w 3981450"/>
                <a:gd name="connsiteY119" fmla="*/ 6414758 h 6856812"/>
                <a:gd name="connsiteX120" fmla="*/ 3501136 w 3981450"/>
                <a:gd name="connsiteY120" fmla="*/ 6433012 h 6856812"/>
                <a:gd name="connsiteX121" fmla="*/ 3503517 w 3981450"/>
                <a:gd name="connsiteY121" fmla="*/ 6451265 h 6856812"/>
                <a:gd name="connsiteX122" fmla="*/ 3505105 w 3981450"/>
                <a:gd name="connsiteY122" fmla="*/ 6470313 h 6856812"/>
                <a:gd name="connsiteX123" fmla="*/ 3505899 w 3981450"/>
                <a:gd name="connsiteY123" fmla="*/ 6487773 h 6856812"/>
                <a:gd name="connsiteX124" fmla="*/ 3505899 w 3981450"/>
                <a:gd name="connsiteY124" fmla="*/ 6506820 h 6856812"/>
                <a:gd name="connsiteX125" fmla="*/ 3505105 w 3981450"/>
                <a:gd name="connsiteY125" fmla="*/ 6524280 h 6856812"/>
                <a:gd name="connsiteX126" fmla="*/ 3503517 w 3981450"/>
                <a:gd name="connsiteY126" fmla="*/ 6541740 h 6856812"/>
                <a:gd name="connsiteX127" fmla="*/ 3500342 w 3981450"/>
                <a:gd name="connsiteY127" fmla="*/ 6559200 h 6856812"/>
                <a:gd name="connsiteX128" fmla="*/ 3497166 w 3981450"/>
                <a:gd name="connsiteY128" fmla="*/ 6575866 h 6856812"/>
                <a:gd name="connsiteX129" fmla="*/ 3492403 w 3981450"/>
                <a:gd name="connsiteY129" fmla="*/ 6593326 h 6856812"/>
                <a:gd name="connsiteX130" fmla="*/ 3487639 w 3981450"/>
                <a:gd name="connsiteY130" fmla="*/ 6609992 h 6856812"/>
                <a:gd name="connsiteX131" fmla="*/ 3481288 w 3981450"/>
                <a:gd name="connsiteY131" fmla="*/ 6625865 h 6856812"/>
                <a:gd name="connsiteX132" fmla="*/ 3474937 w 3981450"/>
                <a:gd name="connsiteY132" fmla="*/ 6642531 h 6856812"/>
                <a:gd name="connsiteX133" fmla="*/ 3466998 w 3981450"/>
                <a:gd name="connsiteY133" fmla="*/ 6657610 h 6856812"/>
                <a:gd name="connsiteX134" fmla="*/ 3458265 w 3981450"/>
                <a:gd name="connsiteY134" fmla="*/ 6672689 h 6856812"/>
                <a:gd name="connsiteX135" fmla="*/ 3449532 w 3981450"/>
                <a:gd name="connsiteY135" fmla="*/ 6687768 h 6856812"/>
                <a:gd name="connsiteX136" fmla="*/ 3440799 w 3981450"/>
                <a:gd name="connsiteY136" fmla="*/ 6702847 h 6856812"/>
                <a:gd name="connsiteX137" fmla="*/ 3429684 w 3981450"/>
                <a:gd name="connsiteY137" fmla="*/ 6717133 h 6856812"/>
                <a:gd name="connsiteX138" fmla="*/ 3419363 w 3981450"/>
                <a:gd name="connsiteY138" fmla="*/ 6730624 h 6856812"/>
                <a:gd name="connsiteX139" fmla="*/ 3406661 w 3981450"/>
                <a:gd name="connsiteY139" fmla="*/ 6743323 h 6856812"/>
                <a:gd name="connsiteX140" fmla="*/ 3395546 w 3981450"/>
                <a:gd name="connsiteY140" fmla="*/ 6756021 h 6856812"/>
                <a:gd name="connsiteX141" fmla="*/ 3381255 w 3981450"/>
                <a:gd name="connsiteY141" fmla="*/ 6767132 h 6856812"/>
                <a:gd name="connsiteX142" fmla="*/ 3368553 w 3981450"/>
                <a:gd name="connsiteY142" fmla="*/ 6779036 h 6856812"/>
                <a:gd name="connsiteX143" fmla="*/ 3353469 w 3981450"/>
                <a:gd name="connsiteY143" fmla="*/ 6788560 h 6856812"/>
                <a:gd name="connsiteX144" fmla="*/ 3339972 w 3981450"/>
                <a:gd name="connsiteY144" fmla="*/ 6798877 h 6856812"/>
                <a:gd name="connsiteX145" fmla="*/ 3324888 w 3981450"/>
                <a:gd name="connsiteY145" fmla="*/ 6809194 h 6856812"/>
                <a:gd name="connsiteX146" fmla="*/ 3308216 w 3981450"/>
                <a:gd name="connsiteY146" fmla="*/ 6816337 h 6856812"/>
                <a:gd name="connsiteX147" fmla="*/ 3291544 w 3981450"/>
                <a:gd name="connsiteY147" fmla="*/ 6825067 h 6856812"/>
                <a:gd name="connsiteX148" fmla="*/ 3275666 w 3981450"/>
                <a:gd name="connsiteY148" fmla="*/ 6831416 h 6856812"/>
                <a:gd name="connsiteX149" fmla="*/ 3258994 w 3981450"/>
                <a:gd name="connsiteY149" fmla="*/ 6837765 h 6856812"/>
                <a:gd name="connsiteX150" fmla="*/ 3241528 w 3981450"/>
                <a:gd name="connsiteY150" fmla="*/ 6843320 h 6856812"/>
                <a:gd name="connsiteX151" fmla="*/ 3222474 w 3981450"/>
                <a:gd name="connsiteY151" fmla="*/ 6848082 h 6856812"/>
                <a:gd name="connsiteX152" fmla="*/ 3202626 w 3981450"/>
                <a:gd name="connsiteY152" fmla="*/ 6852050 h 6856812"/>
                <a:gd name="connsiteX153" fmla="*/ 3181984 w 3981450"/>
                <a:gd name="connsiteY153" fmla="*/ 6854431 h 6856812"/>
                <a:gd name="connsiteX154" fmla="*/ 3163725 w 3981450"/>
                <a:gd name="connsiteY154" fmla="*/ 6856812 h 6856812"/>
                <a:gd name="connsiteX155" fmla="*/ 3143083 w 3981450"/>
                <a:gd name="connsiteY155" fmla="*/ 6856812 h 6856812"/>
                <a:gd name="connsiteX156" fmla="*/ 3111327 w 3981450"/>
                <a:gd name="connsiteY156" fmla="*/ 6855225 h 6856812"/>
                <a:gd name="connsiteX157" fmla="*/ 3081158 w 3981450"/>
                <a:gd name="connsiteY157" fmla="*/ 6852050 h 6856812"/>
                <a:gd name="connsiteX158" fmla="*/ 3052577 w 3981450"/>
                <a:gd name="connsiteY158" fmla="*/ 6845701 h 6856812"/>
                <a:gd name="connsiteX159" fmla="*/ 3023203 w 3981450"/>
                <a:gd name="connsiteY159" fmla="*/ 6836971 h 6856812"/>
                <a:gd name="connsiteX160" fmla="*/ 2995416 w 3981450"/>
                <a:gd name="connsiteY160" fmla="*/ 6825067 h 6856812"/>
                <a:gd name="connsiteX161" fmla="*/ 2967629 w 3981450"/>
                <a:gd name="connsiteY161" fmla="*/ 6811575 h 6856812"/>
                <a:gd name="connsiteX162" fmla="*/ 2943018 w 3981450"/>
                <a:gd name="connsiteY162" fmla="*/ 6796496 h 6856812"/>
                <a:gd name="connsiteX163" fmla="*/ 2918407 w 3981450"/>
                <a:gd name="connsiteY163" fmla="*/ 6779036 h 6856812"/>
                <a:gd name="connsiteX164" fmla="*/ 2896178 w 3981450"/>
                <a:gd name="connsiteY164" fmla="*/ 6758402 h 6856812"/>
                <a:gd name="connsiteX165" fmla="*/ 2874742 w 3981450"/>
                <a:gd name="connsiteY165" fmla="*/ 6736974 h 6856812"/>
                <a:gd name="connsiteX166" fmla="*/ 2854100 w 3981450"/>
                <a:gd name="connsiteY166" fmla="*/ 6714752 h 6856812"/>
                <a:gd name="connsiteX167" fmla="*/ 2838222 w 3981450"/>
                <a:gd name="connsiteY167" fmla="*/ 6689356 h 6856812"/>
                <a:gd name="connsiteX168" fmla="*/ 2821550 w 3981450"/>
                <a:gd name="connsiteY168" fmla="*/ 6662372 h 6856812"/>
                <a:gd name="connsiteX169" fmla="*/ 2808848 w 3981450"/>
                <a:gd name="connsiteY169" fmla="*/ 6633801 h 6856812"/>
                <a:gd name="connsiteX170" fmla="*/ 2797733 w 3981450"/>
                <a:gd name="connsiteY170" fmla="*/ 6604437 h 6856812"/>
                <a:gd name="connsiteX171" fmla="*/ 2789794 w 3981450"/>
                <a:gd name="connsiteY171" fmla="*/ 6573485 h 6856812"/>
                <a:gd name="connsiteX172" fmla="*/ 2489696 w 3981450"/>
                <a:gd name="connsiteY172" fmla="*/ 5233831 h 6856812"/>
                <a:gd name="connsiteX173" fmla="*/ 2476200 w 3981450"/>
                <a:gd name="connsiteY173" fmla="*/ 5183038 h 6856812"/>
                <a:gd name="connsiteX174" fmla="*/ 2461116 w 3981450"/>
                <a:gd name="connsiteY174" fmla="*/ 5133039 h 6856812"/>
                <a:gd name="connsiteX175" fmla="*/ 2443650 w 3981450"/>
                <a:gd name="connsiteY175" fmla="*/ 5083834 h 6856812"/>
                <a:gd name="connsiteX176" fmla="*/ 2423008 w 3981450"/>
                <a:gd name="connsiteY176" fmla="*/ 5037010 h 6856812"/>
                <a:gd name="connsiteX177" fmla="*/ 2400779 w 3981450"/>
                <a:gd name="connsiteY177" fmla="*/ 4990185 h 6856812"/>
                <a:gd name="connsiteX178" fmla="*/ 2375374 w 3981450"/>
                <a:gd name="connsiteY178" fmla="*/ 4944155 h 6856812"/>
                <a:gd name="connsiteX179" fmla="*/ 2349175 w 3981450"/>
                <a:gd name="connsiteY179" fmla="*/ 4899711 h 6856812"/>
                <a:gd name="connsiteX180" fmla="*/ 2318212 w 3981450"/>
                <a:gd name="connsiteY180" fmla="*/ 4856855 h 6856812"/>
                <a:gd name="connsiteX181" fmla="*/ 1612428 w 3981450"/>
                <a:gd name="connsiteY181" fmla="*/ 3891796 h 6856812"/>
                <a:gd name="connsiteX182" fmla="*/ 1607664 w 3981450"/>
                <a:gd name="connsiteY182" fmla="*/ 3891796 h 6856812"/>
                <a:gd name="connsiteX183" fmla="*/ 1565587 w 3981450"/>
                <a:gd name="connsiteY183" fmla="*/ 4665589 h 6856812"/>
                <a:gd name="connsiteX184" fmla="*/ 1562411 w 3981450"/>
                <a:gd name="connsiteY184" fmla="*/ 4717175 h 6856812"/>
                <a:gd name="connsiteX185" fmla="*/ 1558442 w 3981450"/>
                <a:gd name="connsiteY185" fmla="*/ 4769555 h 6856812"/>
                <a:gd name="connsiteX186" fmla="*/ 1552090 w 3981450"/>
                <a:gd name="connsiteY186" fmla="*/ 4821141 h 6856812"/>
                <a:gd name="connsiteX187" fmla="*/ 1544151 w 3981450"/>
                <a:gd name="connsiteY187" fmla="*/ 4871934 h 6856812"/>
                <a:gd name="connsiteX188" fmla="*/ 1537006 w 3981450"/>
                <a:gd name="connsiteY188" fmla="*/ 4923520 h 6856812"/>
                <a:gd name="connsiteX189" fmla="*/ 1526685 w 3981450"/>
                <a:gd name="connsiteY189" fmla="*/ 4974313 h 6856812"/>
                <a:gd name="connsiteX190" fmla="*/ 1516365 w 3981450"/>
                <a:gd name="connsiteY190" fmla="*/ 5024312 h 6856812"/>
                <a:gd name="connsiteX191" fmla="*/ 1504456 w 3981450"/>
                <a:gd name="connsiteY191" fmla="*/ 5075104 h 6856812"/>
                <a:gd name="connsiteX192" fmla="*/ 1491753 w 3981450"/>
                <a:gd name="connsiteY192" fmla="*/ 5125103 h 6856812"/>
                <a:gd name="connsiteX193" fmla="*/ 1476669 w 3981450"/>
                <a:gd name="connsiteY193" fmla="*/ 5174308 h 6856812"/>
                <a:gd name="connsiteX194" fmla="*/ 1461585 w 3981450"/>
                <a:gd name="connsiteY194" fmla="*/ 5225101 h 6856812"/>
                <a:gd name="connsiteX195" fmla="*/ 1444913 w 3981450"/>
                <a:gd name="connsiteY195" fmla="*/ 5274306 h 6856812"/>
                <a:gd name="connsiteX196" fmla="*/ 1427447 w 3981450"/>
                <a:gd name="connsiteY196" fmla="*/ 5321924 h 6856812"/>
                <a:gd name="connsiteX197" fmla="*/ 1406805 w 3981450"/>
                <a:gd name="connsiteY197" fmla="*/ 5371130 h 6856812"/>
                <a:gd name="connsiteX198" fmla="*/ 1386958 w 3981450"/>
                <a:gd name="connsiteY198" fmla="*/ 5418748 h 6856812"/>
                <a:gd name="connsiteX199" fmla="*/ 1365522 w 3981450"/>
                <a:gd name="connsiteY199" fmla="*/ 5465572 h 6856812"/>
                <a:gd name="connsiteX200" fmla="*/ 1357583 w 3981450"/>
                <a:gd name="connsiteY200" fmla="*/ 5480651 h 6856812"/>
                <a:gd name="connsiteX201" fmla="*/ 739922 w 3981450"/>
                <a:gd name="connsiteY201" fmla="*/ 6662372 h 6856812"/>
                <a:gd name="connsiteX202" fmla="*/ 727220 w 3981450"/>
                <a:gd name="connsiteY202" fmla="*/ 6683800 h 6856812"/>
                <a:gd name="connsiteX203" fmla="*/ 713723 w 3981450"/>
                <a:gd name="connsiteY203" fmla="*/ 6705228 h 6856812"/>
                <a:gd name="connsiteX204" fmla="*/ 698639 w 3981450"/>
                <a:gd name="connsiteY204" fmla="*/ 6725863 h 6856812"/>
                <a:gd name="connsiteX205" fmla="*/ 681173 w 3981450"/>
                <a:gd name="connsiteY205" fmla="*/ 6744910 h 6856812"/>
                <a:gd name="connsiteX206" fmla="*/ 662913 w 3981450"/>
                <a:gd name="connsiteY206" fmla="*/ 6762370 h 6856812"/>
                <a:gd name="connsiteX207" fmla="*/ 644653 w 3981450"/>
                <a:gd name="connsiteY207" fmla="*/ 6779036 h 6856812"/>
                <a:gd name="connsiteX208" fmla="*/ 625600 w 3981450"/>
                <a:gd name="connsiteY208" fmla="*/ 6792528 h 6856812"/>
                <a:gd name="connsiteX209" fmla="*/ 604164 w 3981450"/>
                <a:gd name="connsiteY209" fmla="*/ 6806020 h 6856812"/>
                <a:gd name="connsiteX210" fmla="*/ 582729 w 3981450"/>
                <a:gd name="connsiteY210" fmla="*/ 6817924 h 6856812"/>
                <a:gd name="connsiteX211" fmla="*/ 561293 w 3981450"/>
                <a:gd name="connsiteY211" fmla="*/ 6827448 h 6856812"/>
                <a:gd name="connsiteX212" fmla="*/ 538270 w 3981450"/>
                <a:gd name="connsiteY212" fmla="*/ 6836971 h 6856812"/>
                <a:gd name="connsiteX213" fmla="*/ 516040 w 3981450"/>
                <a:gd name="connsiteY213" fmla="*/ 6844114 h 6856812"/>
                <a:gd name="connsiteX214" fmla="*/ 491429 w 3981450"/>
                <a:gd name="connsiteY214" fmla="*/ 6848876 h 6856812"/>
                <a:gd name="connsiteX215" fmla="*/ 467612 w 3981450"/>
                <a:gd name="connsiteY215" fmla="*/ 6852844 h 6856812"/>
                <a:gd name="connsiteX216" fmla="*/ 442207 w 3981450"/>
                <a:gd name="connsiteY216" fmla="*/ 6855225 h 6856812"/>
                <a:gd name="connsiteX217" fmla="*/ 418390 w 3981450"/>
                <a:gd name="connsiteY217" fmla="*/ 6856812 h 6856812"/>
                <a:gd name="connsiteX218" fmla="*/ 396954 w 3981450"/>
                <a:gd name="connsiteY218" fmla="*/ 6856812 h 6856812"/>
                <a:gd name="connsiteX219" fmla="*/ 375518 w 3981450"/>
                <a:gd name="connsiteY219" fmla="*/ 6854431 h 6856812"/>
                <a:gd name="connsiteX220" fmla="*/ 354083 w 3981450"/>
                <a:gd name="connsiteY220" fmla="*/ 6850463 h 6856812"/>
                <a:gd name="connsiteX221" fmla="*/ 334235 w 3981450"/>
                <a:gd name="connsiteY221" fmla="*/ 6846495 h 6856812"/>
                <a:gd name="connsiteX222" fmla="*/ 312800 w 3981450"/>
                <a:gd name="connsiteY222" fmla="*/ 6840146 h 6856812"/>
                <a:gd name="connsiteX223" fmla="*/ 291364 w 3981450"/>
                <a:gd name="connsiteY223" fmla="*/ 6833797 h 6856812"/>
                <a:gd name="connsiteX224" fmla="*/ 270723 w 3981450"/>
                <a:gd name="connsiteY224" fmla="*/ 6825067 h 6856812"/>
                <a:gd name="connsiteX225" fmla="*/ 250875 w 3981450"/>
                <a:gd name="connsiteY225" fmla="*/ 6815543 h 6856812"/>
                <a:gd name="connsiteX226" fmla="*/ 234203 w 3981450"/>
                <a:gd name="connsiteY226" fmla="*/ 6806020 h 6856812"/>
                <a:gd name="connsiteX227" fmla="*/ 219119 w 3981450"/>
                <a:gd name="connsiteY227" fmla="*/ 6796496 h 6856812"/>
                <a:gd name="connsiteX228" fmla="*/ 204034 w 3981450"/>
                <a:gd name="connsiteY228" fmla="*/ 6786179 h 6856812"/>
                <a:gd name="connsiteX229" fmla="*/ 188950 w 3981450"/>
                <a:gd name="connsiteY229" fmla="*/ 6775068 h 6856812"/>
                <a:gd name="connsiteX230" fmla="*/ 176248 w 3981450"/>
                <a:gd name="connsiteY230" fmla="*/ 6763163 h 6856812"/>
                <a:gd name="connsiteX231" fmla="*/ 162751 w 3981450"/>
                <a:gd name="connsiteY231" fmla="*/ 6751259 h 6856812"/>
                <a:gd name="connsiteX232" fmla="*/ 150049 w 3981450"/>
                <a:gd name="connsiteY232" fmla="*/ 6738561 h 6856812"/>
                <a:gd name="connsiteX233" fmla="*/ 138934 w 3981450"/>
                <a:gd name="connsiteY233" fmla="*/ 6724275 h 6856812"/>
                <a:gd name="connsiteX234" fmla="*/ 128613 w 3981450"/>
                <a:gd name="connsiteY234" fmla="*/ 6710784 h 6856812"/>
                <a:gd name="connsiteX235" fmla="*/ 118292 w 3981450"/>
                <a:gd name="connsiteY235" fmla="*/ 6696498 h 6856812"/>
                <a:gd name="connsiteX236" fmla="*/ 108765 w 3981450"/>
                <a:gd name="connsiteY236" fmla="*/ 6681419 h 6856812"/>
                <a:gd name="connsiteX237" fmla="*/ 99238 w 3981450"/>
                <a:gd name="connsiteY237" fmla="*/ 6666340 h 6856812"/>
                <a:gd name="connsiteX238" fmla="*/ 92093 w 3981450"/>
                <a:gd name="connsiteY238" fmla="*/ 6651261 h 6856812"/>
                <a:gd name="connsiteX239" fmla="*/ 84154 w 3981450"/>
                <a:gd name="connsiteY239" fmla="*/ 6635388 h 6856812"/>
                <a:gd name="connsiteX240" fmla="*/ 77803 w 3981450"/>
                <a:gd name="connsiteY240" fmla="*/ 6618722 h 6856812"/>
                <a:gd name="connsiteX241" fmla="*/ 73039 w 3981450"/>
                <a:gd name="connsiteY241" fmla="*/ 6602056 h 6856812"/>
                <a:gd name="connsiteX242" fmla="*/ 68276 w 3981450"/>
                <a:gd name="connsiteY242" fmla="*/ 6586183 h 6856812"/>
                <a:gd name="connsiteX243" fmla="*/ 64306 w 3981450"/>
                <a:gd name="connsiteY243" fmla="*/ 6569517 h 6856812"/>
                <a:gd name="connsiteX244" fmla="*/ 60337 w 3981450"/>
                <a:gd name="connsiteY244" fmla="*/ 6552057 h 6856812"/>
                <a:gd name="connsiteX245" fmla="*/ 57955 w 3981450"/>
                <a:gd name="connsiteY245" fmla="*/ 6533803 h 6856812"/>
                <a:gd name="connsiteX246" fmla="*/ 56367 w 3981450"/>
                <a:gd name="connsiteY246" fmla="*/ 6516343 h 6856812"/>
                <a:gd name="connsiteX247" fmla="*/ 56367 w 3981450"/>
                <a:gd name="connsiteY247" fmla="*/ 6500471 h 6856812"/>
                <a:gd name="connsiteX248" fmla="*/ 56367 w 3981450"/>
                <a:gd name="connsiteY248" fmla="*/ 6482217 h 6856812"/>
                <a:gd name="connsiteX249" fmla="*/ 56367 w 3981450"/>
                <a:gd name="connsiteY249" fmla="*/ 6464757 h 6856812"/>
                <a:gd name="connsiteX250" fmla="*/ 59543 w 3981450"/>
                <a:gd name="connsiteY250" fmla="*/ 6447297 h 6856812"/>
                <a:gd name="connsiteX251" fmla="*/ 61925 w 3981450"/>
                <a:gd name="connsiteY251" fmla="*/ 6429837 h 6856812"/>
                <a:gd name="connsiteX252" fmla="*/ 65894 w 3981450"/>
                <a:gd name="connsiteY252" fmla="*/ 6411584 h 6856812"/>
                <a:gd name="connsiteX253" fmla="*/ 70658 w 3981450"/>
                <a:gd name="connsiteY253" fmla="*/ 6394124 h 6856812"/>
                <a:gd name="connsiteX254" fmla="*/ 75421 w 3981450"/>
                <a:gd name="connsiteY254" fmla="*/ 6376664 h 6856812"/>
                <a:gd name="connsiteX255" fmla="*/ 81772 w 3981450"/>
                <a:gd name="connsiteY255" fmla="*/ 6359997 h 6856812"/>
                <a:gd name="connsiteX256" fmla="*/ 89712 w 3981450"/>
                <a:gd name="connsiteY256" fmla="*/ 6342538 h 6856812"/>
                <a:gd name="connsiteX257" fmla="*/ 96857 w 3981450"/>
                <a:gd name="connsiteY257" fmla="*/ 6325871 h 6856812"/>
                <a:gd name="connsiteX258" fmla="*/ 711342 w 3981450"/>
                <a:gd name="connsiteY258" fmla="*/ 5152880 h 6856812"/>
                <a:gd name="connsiteX259" fmla="*/ 724838 w 3981450"/>
                <a:gd name="connsiteY259" fmla="*/ 5121135 h 6856812"/>
                <a:gd name="connsiteX260" fmla="*/ 739128 w 3981450"/>
                <a:gd name="connsiteY260" fmla="*/ 5090183 h 6856812"/>
                <a:gd name="connsiteX261" fmla="*/ 751037 w 3981450"/>
                <a:gd name="connsiteY261" fmla="*/ 5058438 h 6856812"/>
                <a:gd name="connsiteX262" fmla="*/ 762946 w 3981450"/>
                <a:gd name="connsiteY262" fmla="*/ 5025899 h 6856812"/>
                <a:gd name="connsiteX263" fmla="*/ 772473 w 3981450"/>
                <a:gd name="connsiteY263" fmla="*/ 4994154 h 6856812"/>
                <a:gd name="connsiteX264" fmla="*/ 782793 w 3981450"/>
                <a:gd name="connsiteY264" fmla="*/ 4961615 h 6856812"/>
                <a:gd name="connsiteX265" fmla="*/ 793114 w 3981450"/>
                <a:gd name="connsiteY265" fmla="*/ 4928282 h 6856812"/>
                <a:gd name="connsiteX266" fmla="*/ 801847 w 3981450"/>
                <a:gd name="connsiteY266" fmla="*/ 4895743 h 6856812"/>
                <a:gd name="connsiteX267" fmla="*/ 809786 w 3981450"/>
                <a:gd name="connsiteY267" fmla="*/ 4863204 h 6856812"/>
                <a:gd name="connsiteX268" fmla="*/ 815344 w 3981450"/>
                <a:gd name="connsiteY268" fmla="*/ 4829078 h 6856812"/>
                <a:gd name="connsiteX269" fmla="*/ 821695 w 3981450"/>
                <a:gd name="connsiteY269" fmla="*/ 4796539 h 6856812"/>
                <a:gd name="connsiteX270" fmla="*/ 828046 w 3981450"/>
                <a:gd name="connsiteY270" fmla="*/ 4762412 h 6856812"/>
                <a:gd name="connsiteX271" fmla="*/ 832017 w 3981450"/>
                <a:gd name="connsiteY271" fmla="*/ 4728286 h 6856812"/>
                <a:gd name="connsiteX272" fmla="*/ 835985 w 3981450"/>
                <a:gd name="connsiteY272" fmla="*/ 4694160 h 6856812"/>
                <a:gd name="connsiteX273" fmla="*/ 839955 w 3981450"/>
                <a:gd name="connsiteY273" fmla="*/ 4660034 h 6856812"/>
                <a:gd name="connsiteX274" fmla="*/ 840749 w 3981450"/>
                <a:gd name="connsiteY274" fmla="*/ 4625907 h 6856812"/>
                <a:gd name="connsiteX275" fmla="*/ 919346 w 3981450"/>
                <a:gd name="connsiteY275" fmla="*/ 3193399 h 6856812"/>
                <a:gd name="connsiteX276" fmla="*/ 921727 w 3981450"/>
                <a:gd name="connsiteY276" fmla="*/ 3178319 h 6856812"/>
                <a:gd name="connsiteX277" fmla="*/ 924109 w 3981450"/>
                <a:gd name="connsiteY277" fmla="*/ 3163240 h 6856812"/>
                <a:gd name="connsiteX278" fmla="*/ 926491 w 3981450"/>
                <a:gd name="connsiteY278" fmla="*/ 3131495 h 6856812"/>
                <a:gd name="connsiteX279" fmla="*/ 932048 w 3981450"/>
                <a:gd name="connsiteY279" fmla="*/ 3098956 h 6856812"/>
                <a:gd name="connsiteX280" fmla="*/ 938399 w 3981450"/>
                <a:gd name="connsiteY280" fmla="*/ 3067211 h 6856812"/>
                <a:gd name="connsiteX281" fmla="*/ 945545 w 3981450"/>
                <a:gd name="connsiteY281" fmla="*/ 3035465 h 6856812"/>
                <a:gd name="connsiteX282" fmla="*/ 1071776 w 3981450"/>
                <a:gd name="connsiteY282" fmla="*/ 2580713 h 6856812"/>
                <a:gd name="connsiteX283" fmla="*/ 893941 w 3981450"/>
                <a:gd name="connsiteY283" fmla="*/ 2707694 h 6856812"/>
                <a:gd name="connsiteX284" fmla="*/ 882826 w 3981450"/>
                <a:gd name="connsiteY284" fmla="*/ 2715631 h 6856812"/>
                <a:gd name="connsiteX285" fmla="*/ 872505 w 3981450"/>
                <a:gd name="connsiteY285" fmla="*/ 2723567 h 6856812"/>
                <a:gd name="connsiteX286" fmla="*/ 863772 w 3981450"/>
                <a:gd name="connsiteY286" fmla="*/ 2733091 h 6856812"/>
                <a:gd name="connsiteX287" fmla="*/ 855833 w 3981450"/>
                <a:gd name="connsiteY287" fmla="*/ 2743408 h 6856812"/>
                <a:gd name="connsiteX288" fmla="*/ 848688 w 3981450"/>
                <a:gd name="connsiteY288" fmla="*/ 2753725 h 6856812"/>
                <a:gd name="connsiteX289" fmla="*/ 842337 w 3981450"/>
                <a:gd name="connsiteY289" fmla="*/ 2764836 h 6856812"/>
                <a:gd name="connsiteX290" fmla="*/ 836779 w 3981450"/>
                <a:gd name="connsiteY290" fmla="*/ 2777534 h 6856812"/>
                <a:gd name="connsiteX291" fmla="*/ 833604 w 3981450"/>
                <a:gd name="connsiteY291" fmla="*/ 2790233 h 6856812"/>
                <a:gd name="connsiteX292" fmla="*/ 570026 w 3981450"/>
                <a:gd name="connsiteY292" fmla="*/ 3772751 h 6856812"/>
                <a:gd name="connsiteX293" fmla="*/ 562087 w 3981450"/>
                <a:gd name="connsiteY293" fmla="*/ 3796560 h 6856812"/>
                <a:gd name="connsiteX294" fmla="*/ 553354 w 3981450"/>
                <a:gd name="connsiteY294" fmla="*/ 3819575 h 6856812"/>
                <a:gd name="connsiteX295" fmla="*/ 542239 w 3981450"/>
                <a:gd name="connsiteY295" fmla="*/ 3841004 h 6856812"/>
                <a:gd name="connsiteX296" fmla="*/ 529537 w 3981450"/>
                <a:gd name="connsiteY296" fmla="*/ 3860844 h 6856812"/>
                <a:gd name="connsiteX297" fmla="*/ 516040 w 3981450"/>
                <a:gd name="connsiteY297" fmla="*/ 3879892 h 6856812"/>
                <a:gd name="connsiteX298" fmla="*/ 500162 w 3981450"/>
                <a:gd name="connsiteY298" fmla="*/ 3898145 h 6856812"/>
                <a:gd name="connsiteX299" fmla="*/ 482696 w 3981450"/>
                <a:gd name="connsiteY299" fmla="*/ 3914018 h 6856812"/>
                <a:gd name="connsiteX300" fmla="*/ 465230 w 3981450"/>
                <a:gd name="connsiteY300" fmla="*/ 3929097 h 6856812"/>
                <a:gd name="connsiteX301" fmla="*/ 446176 w 3981450"/>
                <a:gd name="connsiteY301" fmla="*/ 3943382 h 6856812"/>
                <a:gd name="connsiteX302" fmla="*/ 426329 w 3981450"/>
                <a:gd name="connsiteY302" fmla="*/ 3954493 h 6856812"/>
                <a:gd name="connsiteX303" fmla="*/ 404893 w 3981450"/>
                <a:gd name="connsiteY303" fmla="*/ 3964810 h 6856812"/>
                <a:gd name="connsiteX304" fmla="*/ 383458 w 3981450"/>
                <a:gd name="connsiteY304" fmla="*/ 3973540 h 6856812"/>
                <a:gd name="connsiteX305" fmla="*/ 360434 w 3981450"/>
                <a:gd name="connsiteY305" fmla="*/ 3979889 h 6856812"/>
                <a:gd name="connsiteX306" fmla="*/ 338205 w 3981450"/>
                <a:gd name="connsiteY306" fmla="*/ 3984651 h 6856812"/>
                <a:gd name="connsiteX307" fmla="*/ 313594 w 3981450"/>
                <a:gd name="connsiteY307" fmla="*/ 3987032 h 6856812"/>
                <a:gd name="connsiteX308" fmla="*/ 289776 w 3981450"/>
                <a:gd name="connsiteY308" fmla="*/ 3988619 h 6856812"/>
                <a:gd name="connsiteX309" fmla="*/ 270723 w 3981450"/>
                <a:gd name="connsiteY309" fmla="*/ 3987032 h 6856812"/>
                <a:gd name="connsiteX310" fmla="*/ 252463 w 3981450"/>
                <a:gd name="connsiteY310" fmla="*/ 3986239 h 6856812"/>
                <a:gd name="connsiteX311" fmla="*/ 233409 w 3981450"/>
                <a:gd name="connsiteY311" fmla="*/ 3982270 h 6856812"/>
                <a:gd name="connsiteX312" fmla="*/ 214355 w 3981450"/>
                <a:gd name="connsiteY312" fmla="*/ 3978302 h 6856812"/>
                <a:gd name="connsiteX313" fmla="*/ 200859 w 3981450"/>
                <a:gd name="connsiteY313" fmla="*/ 3974334 h 6856812"/>
                <a:gd name="connsiteX314" fmla="*/ 186568 w 3981450"/>
                <a:gd name="connsiteY314" fmla="*/ 3969572 h 6856812"/>
                <a:gd name="connsiteX315" fmla="*/ 160369 w 3981450"/>
                <a:gd name="connsiteY315" fmla="*/ 3956874 h 6856812"/>
                <a:gd name="connsiteX316" fmla="*/ 134964 w 3981450"/>
                <a:gd name="connsiteY316" fmla="*/ 3943382 h 6856812"/>
                <a:gd name="connsiteX317" fmla="*/ 111941 w 3981450"/>
                <a:gd name="connsiteY317" fmla="*/ 3926716 h 6856812"/>
                <a:gd name="connsiteX318" fmla="*/ 90505 w 3981450"/>
                <a:gd name="connsiteY318" fmla="*/ 3909256 h 6856812"/>
                <a:gd name="connsiteX319" fmla="*/ 70658 w 3981450"/>
                <a:gd name="connsiteY319" fmla="*/ 3888622 h 6856812"/>
                <a:gd name="connsiteX320" fmla="*/ 53986 w 3981450"/>
                <a:gd name="connsiteY320" fmla="*/ 3866400 h 6856812"/>
                <a:gd name="connsiteX321" fmla="*/ 38901 w 3981450"/>
                <a:gd name="connsiteY321" fmla="*/ 3843384 h 6856812"/>
                <a:gd name="connsiteX322" fmla="*/ 26199 w 3981450"/>
                <a:gd name="connsiteY322" fmla="*/ 3817988 h 6856812"/>
                <a:gd name="connsiteX323" fmla="*/ 15084 w 3981450"/>
                <a:gd name="connsiteY323" fmla="*/ 3793386 h 6856812"/>
                <a:gd name="connsiteX324" fmla="*/ 7939 w 3981450"/>
                <a:gd name="connsiteY324" fmla="*/ 3765608 h 6856812"/>
                <a:gd name="connsiteX325" fmla="*/ 2382 w 3981450"/>
                <a:gd name="connsiteY325" fmla="*/ 3737831 h 6856812"/>
                <a:gd name="connsiteX326" fmla="*/ 0 w 3981450"/>
                <a:gd name="connsiteY326" fmla="*/ 3710054 h 6856812"/>
                <a:gd name="connsiteX327" fmla="*/ 0 w 3981450"/>
                <a:gd name="connsiteY327" fmla="*/ 3680690 h 6856812"/>
                <a:gd name="connsiteX328" fmla="*/ 3969 w 3981450"/>
                <a:gd name="connsiteY328" fmla="*/ 3652119 h 6856812"/>
                <a:gd name="connsiteX329" fmla="*/ 6351 w 3981450"/>
                <a:gd name="connsiteY329" fmla="*/ 3637833 h 6856812"/>
                <a:gd name="connsiteX330" fmla="*/ 10321 w 3981450"/>
                <a:gd name="connsiteY330" fmla="*/ 3622754 h 6856812"/>
                <a:gd name="connsiteX331" fmla="*/ 272310 w 3981450"/>
                <a:gd name="connsiteY331" fmla="*/ 2640236 h 6856812"/>
                <a:gd name="connsiteX332" fmla="*/ 282631 w 3981450"/>
                <a:gd name="connsiteY332" fmla="*/ 2606903 h 6856812"/>
                <a:gd name="connsiteX333" fmla="*/ 292158 w 3981450"/>
                <a:gd name="connsiteY333" fmla="*/ 2576745 h 6856812"/>
                <a:gd name="connsiteX334" fmla="*/ 304861 w 3981450"/>
                <a:gd name="connsiteY334" fmla="*/ 2545793 h 6856812"/>
                <a:gd name="connsiteX335" fmla="*/ 319151 w 3981450"/>
                <a:gd name="connsiteY335" fmla="*/ 2516429 h 6856812"/>
                <a:gd name="connsiteX336" fmla="*/ 332647 w 3981450"/>
                <a:gd name="connsiteY336" fmla="*/ 2487858 h 6856812"/>
                <a:gd name="connsiteX337" fmla="*/ 349320 w 3981450"/>
                <a:gd name="connsiteY337" fmla="*/ 2458493 h 6856812"/>
                <a:gd name="connsiteX338" fmla="*/ 366785 w 3981450"/>
                <a:gd name="connsiteY338" fmla="*/ 2430716 h 6856812"/>
                <a:gd name="connsiteX339" fmla="*/ 384251 w 3981450"/>
                <a:gd name="connsiteY339" fmla="*/ 2404526 h 6856812"/>
                <a:gd name="connsiteX340" fmla="*/ 404893 w 3981450"/>
                <a:gd name="connsiteY340" fmla="*/ 2377543 h 6856812"/>
                <a:gd name="connsiteX341" fmla="*/ 424741 w 3981450"/>
                <a:gd name="connsiteY341" fmla="*/ 2352940 h 6856812"/>
                <a:gd name="connsiteX342" fmla="*/ 447764 w 3981450"/>
                <a:gd name="connsiteY342" fmla="*/ 2329131 h 6856812"/>
                <a:gd name="connsiteX343" fmla="*/ 469994 w 3981450"/>
                <a:gd name="connsiteY343" fmla="*/ 2306116 h 6856812"/>
                <a:gd name="connsiteX344" fmla="*/ 494605 w 3981450"/>
                <a:gd name="connsiteY344" fmla="*/ 2283101 h 6856812"/>
                <a:gd name="connsiteX345" fmla="*/ 519216 w 3981450"/>
                <a:gd name="connsiteY345" fmla="*/ 2263260 h 6856812"/>
                <a:gd name="connsiteX346" fmla="*/ 546209 w 3981450"/>
                <a:gd name="connsiteY346" fmla="*/ 2243419 h 6856812"/>
                <a:gd name="connsiteX347" fmla="*/ 572408 w 3981450"/>
                <a:gd name="connsiteY347" fmla="*/ 2224371 h 6856812"/>
                <a:gd name="connsiteX348" fmla="*/ 1540976 w 3981450"/>
                <a:gd name="connsiteY348" fmla="*/ 1537085 h 6856812"/>
                <a:gd name="connsiteX349" fmla="*/ 1556854 w 3981450"/>
                <a:gd name="connsiteY349" fmla="*/ 1527561 h 6856812"/>
                <a:gd name="connsiteX350" fmla="*/ 1573526 w 3981450"/>
                <a:gd name="connsiteY350" fmla="*/ 1517244 h 6856812"/>
                <a:gd name="connsiteX351" fmla="*/ 1590992 w 3981450"/>
                <a:gd name="connsiteY351" fmla="*/ 1509307 h 6856812"/>
                <a:gd name="connsiteX352" fmla="*/ 1608458 w 3981450"/>
                <a:gd name="connsiteY352" fmla="*/ 1502958 h 6856812"/>
                <a:gd name="connsiteX353" fmla="*/ 1635451 w 3981450"/>
                <a:gd name="connsiteY353" fmla="*/ 1491054 h 6856812"/>
                <a:gd name="connsiteX354" fmla="*/ 1663238 w 3981450"/>
                <a:gd name="connsiteY354" fmla="*/ 1479149 h 6856812"/>
                <a:gd name="connsiteX355" fmla="*/ 1691818 w 3981450"/>
                <a:gd name="connsiteY355" fmla="*/ 1469626 h 6856812"/>
                <a:gd name="connsiteX356" fmla="*/ 1719605 w 3981450"/>
                <a:gd name="connsiteY356" fmla="*/ 1460102 h 6856812"/>
                <a:gd name="connsiteX357" fmla="*/ 1748980 w 3981450"/>
                <a:gd name="connsiteY357" fmla="*/ 1452959 h 6856812"/>
                <a:gd name="connsiteX358" fmla="*/ 1779149 w 3981450"/>
                <a:gd name="connsiteY358" fmla="*/ 1446610 h 6856812"/>
                <a:gd name="connsiteX359" fmla="*/ 1807729 w 3981450"/>
                <a:gd name="connsiteY359" fmla="*/ 1441849 h 6856812"/>
                <a:gd name="connsiteX360" fmla="*/ 1837898 w 3981450"/>
                <a:gd name="connsiteY360" fmla="*/ 1437880 h 6856812"/>
                <a:gd name="connsiteX361" fmla="*/ 1868860 w 3981450"/>
                <a:gd name="connsiteY361" fmla="*/ 1435499 h 6856812"/>
                <a:gd name="connsiteX362" fmla="*/ 2433438 w 3981450"/>
                <a:gd name="connsiteY362" fmla="*/ 0 h 6856812"/>
                <a:gd name="connsiteX363" fmla="*/ 3094038 w 3981450"/>
                <a:gd name="connsiteY363" fmla="*/ 660600 h 6856812"/>
                <a:gd name="connsiteX364" fmla="*/ 2433438 w 3981450"/>
                <a:gd name="connsiteY364" fmla="*/ 1321200 h 6856812"/>
                <a:gd name="connsiteX365" fmla="*/ 1772838 w 3981450"/>
                <a:gd name="connsiteY365" fmla="*/ 660600 h 6856812"/>
                <a:gd name="connsiteX366" fmla="*/ 2433438 w 3981450"/>
                <a:gd name="connsiteY366" fmla="*/ 0 h 685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3981450" h="6856812">
                  <a:moveTo>
                    <a:pt x="1899029" y="1433912"/>
                  </a:moveTo>
                  <a:lnTo>
                    <a:pt x="1929991" y="1433912"/>
                  </a:lnTo>
                  <a:lnTo>
                    <a:pt x="1960160" y="1436293"/>
                  </a:lnTo>
                  <a:lnTo>
                    <a:pt x="1991916" y="1440261"/>
                  </a:lnTo>
                  <a:lnTo>
                    <a:pt x="2022085" y="1444229"/>
                  </a:lnTo>
                  <a:lnTo>
                    <a:pt x="2053841" y="1450579"/>
                  </a:lnTo>
                  <a:lnTo>
                    <a:pt x="2084009" y="1457721"/>
                  </a:lnTo>
                  <a:lnTo>
                    <a:pt x="2107827" y="1465658"/>
                  </a:lnTo>
                  <a:lnTo>
                    <a:pt x="2130850" y="1472800"/>
                  </a:lnTo>
                  <a:lnTo>
                    <a:pt x="2153079" y="1481530"/>
                  </a:lnTo>
                  <a:lnTo>
                    <a:pt x="2176103" y="1491054"/>
                  </a:lnTo>
                  <a:lnTo>
                    <a:pt x="2197538" y="1500577"/>
                  </a:lnTo>
                  <a:lnTo>
                    <a:pt x="2218974" y="1510895"/>
                  </a:lnTo>
                  <a:lnTo>
                    <a:pt x="2238821" y="1522006"/>
                  </a:lnTo>
                  <a:lnTo>
                    <a:pt x="2259463" y="1534704"/>
                  </a:lnTo>
                  <a:lnTo>
                    <a:pt x="2278517" y="1547402"/>
                  </a:lnTo>
                  <a:lnTo>
                    <a:pt x="2298365" y="1560100"/>
                  </a:lnTo>
                  <a:lnTo>
                    <a:pt x="2315831" y="1573592"/>
                  </a:lnTo>
                  <a:lnTo>
                    <a:pt x="2334884" y="1588671"/>
                  </a:lnTo>
                  <a:lnTo>
                    <a:pt x="2351556" y="1603750"/>
                  </a:lnTo>
                  <a:lnTo>
                    <a:pt x="2369022" y="1619622"/>
                  </a:lnTo>
                  <a:lnTo>
                    <a:pt x="2385694" y="1635495"/>
                  </a:lnTo>
                  <a:lnTo>
                    <a:pt x="2400779" y="1652161"/>
                  </a:lnTo>
                  <a:lnTo>
                    <a:pt x="2419833" y="1665653"/>
                  </a:lnTo>
                  <a:lnTo>
                    <a:pt x="2437299" y="1680732"/>
                  </a:lnTo>
                  <a:lnTo>
                    <a:pt x="2453177" y="1698986"/>
                  </a:lnTo>
                  <a:lnTo>
                    <a:pt x="2469849" y="1717239"/>
                  </a:lnTo>
                  <a:lnTo>
                    <a:pt x="3037493" y="2496588"/>
                  </a:lnTo>
                  <a:lnTo>
                    <a:pt x="3059723" y="2525159"/>
                  </a:lnTo>
                  <a:lnTo>
                    <a:pt x="3082746" y="2552142"/>
                  </a:lnTo>
                  <a:lnTo>
                    <a:pt x="3108151" y="2578332"/>
                  </a:lnTo>
                  <a:lnTo>
                    <a:pt x="3134350" y="2603728"/>
                  </a:lnTo>
                  <a:lnTo>
                    <a:pt x="3162137" y="2625950"/>
                  </a:lnTo>
                  <a:lnTo>
                    <a:pt x="3189924" y="2647378"/>
                  </a:lnTo>
                  <a:lnTo>
                    <a:pt x="3220092" y="2668806"/>
                  </a:lnTo>
                  <a:lnTo>
                    <a:pt x="3251848" y="2686267"/>
                  </a:lnTo>
                  <a:lnTo>
                    <a:pt x="3835371" y="3019593"/>
                  </a:lnTo>
                  <a:lnTo>
                    <a:pt x="3848074" y="3026735"/>
                  </a:lnTo>
                  <a:lnTo>
                    <a:pt x="3860776" y="3034672"/>
                  </a:lnTo>
                  <a:lnTo>
                    <a:pt x="3883005" y="3053719"/>
                  </a:lnTo>
                  <a:lnTo>
                    <a:pt x="3903647" y="3073560"/>
                  </a:lnTo>
                  <a:lnTo>
                    <a:pt x="3922701" y="3094988"/>
                  </a:lnTo>
                  <a:lnTo>
                    <a:pt x="3937785" y="3118003"/>
                  </a:lnTo>
                  <a:lnTo>
                    <a:pt x="3951282" y="3141812"/>
                  </a:lnTo>
                  <a:lnTo>
                    <a:pt x="3962396" y="3168002"/>
                  </a:lnTo>
                  <a:lnTo>
                    <a:pt x="3971129" y="3194192"/>
                  </a:lnTo>
                  <a:lnTo>
                    <a:pt x="3977481" y="3221176"/>
                  </a:lnTo>
                  <a:lnTo>
                    <a:pt x="3981450" y="3248953"/>
                  </a:lnTo>
                  <a:lnTo>
                    <a:pt x="3981450" y="3276730"/>
                  </a:lnTo>
                  <a:lnTo>
                    <a:pt x="3980656" y="3305301"/>
                  </a:lnTo>
                  <a:lnTo>
                    <a:pt x="3975099" y="3333078"/>
                  </a:lnTo>
                  <a:lnTo>
                    <a:pt x="3967954" y="3360855"/>
                  </a:lnTo>
                  <a:lnTo>
                    <a:pt x="3957633" y="3387045"/>
                  </a:lnTo>
                  <a:lnTo>
                    <a:pt x="3951282" y="3401331"/>
                  </a:lnTo>
                  <a:lnTo>
                    <a:pt x="3944136" y="3414822"/>
                  </a:lnTo>
                  <a:lnTo>
                    <a:pt x="3933816" y="3431489"/>
                  </a:lnTo>
                  <a:lnTo>
                    <a:pt x="3922701" y="3448155"/>
                  </a:lnTo>
                  <a:lnTo>
                    <a:pt x="3909998" y="3463234"/>
                  </a:lnTo>
                  <a:lnTo>
                    <a:pt x="3895708" y="3476726"/>
                  </a:lnTo>
                  <a:lnTo>
                    <a:pt x="3882212" y="3491011"/>
                  </a:lnTo>
                  <a:lnTo>
                    <a:pt x="3867127" y="3502122"/>
                  </a:lnTo>
                  <a:lnTo>
                    <a:pt x="3852043" y="3513233"/>
                  </a:lnTo>
                  <a:lnTo>
                    <a:pt x="3835371" y="3523550"/>
                  </a:lnTo>
                  <a:lnTo>
                    <a:pt x="3818699" y="3532280"/>
                  </a:lnTo>
                  <a:lnTo>
                    <a:pt x="3801233" y="3540216"/>
                  </a:lnTo>
                  <a:lnTo>
                    <a:pt x="3783767" y="3545772"/>
                  </a:lnTo>
                  <a:lnTo>
                    <a:pt x="3766301" y="3551327"/>
                  </a:lnTo>
                  <a:lnTo>
                    <a:pt x="3747247" y="3556089"/>
                  </a:lnTo>
                  <a:lnTo>
                    <a:pt x="3729781" y="3558470"/>
                  </a:lnTo>
                  <a:lnTo>
                    <a:pt x="3710727" y="3561644"/>
                  </a:lnTo>
                  <a:lnTo>
                    <a:pt x="3691674" y="3561644"/>
                  </a:lnTo>
                  <a:lnTo>
                    <a:pt x="3672620" y="3561644"/>
                  </a:lnTo>
                  <a:lnTo>
                    <a:pt x="3655154" y="3558470"/>
                  </a:lnTo>
                  <a:lnTo>
                    <a:pt x="3636100" y="3556089"/>
                  </a:lnTo>
                  <a:lnTo>
                    <a:pt x="3618634" y="3552121"/>
                  </a:lnTo>
                  <a:lnTo>
                    <a:pt x="3601168" y="3545772"/>
                  </a:lnTo>
                  <a:lnTo>
                    <a:pt x="3582908" y="3540216"/>
                  </a:lnTo>
                  <a:lnTo>
                    <a:pt x="3565442" y="3532280"/>
                  </a:lnTo>
                  <a:lnTo>
                    <a:pt x="3547976" y="3523550"/>
                  </a:lnTo>
                  <a:lnTo>
                    <a:pt x="2964454" y="3191811"/>
                  </a:lnTo>
                  <a:lnTo>
                    <a:pt x="2935079" y="3174351"/>
                  </a:lnTo>
                  <a:lnTo>
                    <a:pt x="2907292" y="3156891"/>
                  </a:lnTo>
                  <a:lnTo>
                    <a:pt x="2878712" y="3137844"/>
                  </a:lnTo>
                  <a:lnTo>
                    <a:pt x="2851719" y="3118797"/>
                  </a:lnTo>
                  <a:lnTo>
                    <a:pt x="2823932" y="3098956"/>
                  </a:lnTo>
                  <a:lnTo>
                    <a:pt x="2797733" y="3078321"/>
                  </a:lnTo>
                  <a:lnTo>
                    <a:pt x="2772328" y="3056893"/>
                  </a:lnTo>
                  <a:lnTo>
                    <a:pt x="2746923" y="3035465"/>
                  </a:lnTo>
                  <a:lnTo>
                    <a:pt x="2723106" y="3013244"/>
                  </a:lnTo>
                  <a:lnTo>
                    <a:pt x="2699288" y="2990228"/>
                  </a:lnTo>
                  <a:lnTo>
                    <a:pt x="2675471" y="2966419"/>
                  </a:lnTo>
                  <a:lnTo>
                    <a:pt x="2652448" y="2942610"/>
                  </a:lnTo>
                  <a:lnTo>
                    <a:pt x="2630218" y="2917214"/>
                  </a:lnTo>
                  <a:lnTo>
                    <a:pt x="2608783" y="2891024"/>
                  </a:lnTo>
                  <a:lnTo>
                    <a:pt x="2588141" y="2864040"/>
                  </a:lnTo>
                  <a:lnTo>
                    <a:pt x="2568293" y="2837851"/>
                  </a:lnTo>
                  <a:lnTo>
                    <a:pt x="2450795" y="2676743"/>
                  </a:lnTo>
                  <a:lnTo>
                    <a:pt x="2251524" y="3396569"/>
                  </a:lnTo>
                  <a:lnTo>
                    <a:pt x="2244379" y="3420378"/>
                  </a:lnTo>
                  <a:lnTo>
                    <a:pt x="2235646" y="3442599"/>
                  </a:lnTo>
                  <a:lnTo>
                    <a:pt x="2226913" y="3466408"/>
                  </a:lnTo>
                  <a:lnTo>
                    <a:pt x="2217386" y="3489424"/>
                  </a:lnTo>
                  <a:lnTo>
                    <a:pt x="2904911" y="4429880"/>
                  </a:lnTo>
                  <a:lnTo>
                    <a:pt x="2930316" y="4466387"/>
                  </a:lnTo>
                  <a:lnTo>
                    <a:pt x="2954927" y="4502894"/>
                  </a:lnTo>
                  <a:lnTo>
                    <a:pt x="2979538" y="4540195"/>
                  </a:lnTo>
                  <a:lnTo>
                    <a:pt x="3003355" y="4579877"/>
                  </a:lnTo>
                  <a:lnTo>
                    <a:pt x="3024791" y="4617177"/>
                  </a:lnTo>
                  <a:lnTo>
                    <a:pt x="3046226" y="4656065"/>
                  </a:lnTo>
                  <a:lnTo>
                    <a:pt x="3065280" y="4696541"/>
                  </a:lnTo>
                  <a:lnTo>
                    <a:pt x="3083540" y="4737016"/>
                  </a:lnTo>
                  <a:lnTo>
                    <a:pt x="3102594" y="4777491"/>
                  </a:lnTo>
                  <a:lnTo>
                    <a:pt x="3119266" y="4818760"/>
                  </a:lnTo>
                  <a:lnTo>
                    <a:pt x="3134350" y="4860823"/>
                  </a:lnTo>
                  <a:lnTo>
                    <a:pt x="3149434" y="4902092"/>
                  </a:lnTo>
                  <a:lnTo>
                    <a:pt x="3163725" y="4944948"/>
                  </a:lnTo>
                  <a:lnTo>
                    <a:pt x="3175633" y="4987804"/>
                  </a:lnTo>
                  <a:lnTo>
                    <a:pt x="3187542" y="5032248"/>
                  </a:lnTo>
                  <a:lnTo>
                    <a:pt x="3197069" y="5075104"/>
                  </a:lnTo>
                  <a:lnTo>
                    <a:pt x="3497166" y="6414758"/>
                  </a:lnTo>
                  <a:lnTo>
                    <a:pt x="3501136" y="6433012"/>
                  </a:lnTo>
                  <a:lnTo>
                    <a:pt x="3503517" y="6451265"/>
                  </a:lnTo>
                  <a:lnTo>
                    <a:pt x="3505105" y="6470313"/>
                  </a:lnTo>
                  <a:lnTo>
                    <a:pt x="3505899" y="6487773"/>
                  </a:lnTo>
                  <a:lnTo>
                    <a:pt x="3505899" y="6506820"/>
                  </a:lnTo>
                  <a:lnTo>
                    <a:pt x="3505105" y="6524280"/>
                  </a:lnTo>
                  <a:lnTo>
                    <a:pt x="3503517" y="6541740"/>
                  </a:lnTo>
                  <a:lnTo>
                    <a:pt x="3500342" y="6559200"/>
                  </a:lnTo>
                  <a:lnTo>
                    <a:pt x="3497166" y="6575866"/>
                  </a:lnTo>
                  <a:lnTo>
                    <a:pt x="3492403" y="6593326"/>
                  </a:lnTo>
                  <a:lnTo>
                    <a:pt x="3487639" y="6609992"/>
                  </a:lnTo>
                  <a:lnTo>
                    <a:pt x="3481288" y="6625865"/>
                  </a:lnTo>
                  <a:lnTo>
                    <a:pt x="3474937" y="6642531"/>
                  </a:lnTo>
                  <a:lnTo>
                    <a:pt x="3466998" y="6657610"/>
                  </a:lnTo>
                  <a:lnTo>
                    <a:pt x="3458265" y="6672689"/>
                  </a:lnTo>
                  <a:lnTo>
                    <a:pt x="3449532" y="6687768"/>
                  </a:lnTo>
                  <a:lnTo>
                    <a:pt x="3440799" y="6702847"/>
                  </a:lnTo>
                  <a:lnTo>
                    <a:pt x="3429684" y="6717133"/>
                  </a:lnTo>
                  <a:lnTo>
                    <a:pt x="3419363" y="6730624"/>
                  </a:lnTo>
                  <a:lnTo>
                    <a:pt x="3406661" y="6743323"/>
                  </a:lnTo>
                  <a:lnTo>
                    <a:pt x="3395546" y="6756021"/>
                  </a:lnTo>
                  <a:lnTo>
                    <a:pt x="3381255" y="6767132"/>
                  </a:lnTo>
                  <a:lnTo>
                    <a:pt x="3368553" y="6779036"/>
                  </a:lnTo>
                  <a:lnTo>
                    <a:pt x="3353469" y="6788560"/>
                  </a:lnTo>
                  <a:lnTo>
                    <a:pt x="3339972" y="6798877"/>
                  </a:lnTo>
                  <a:lnTo>
                    <a:pt x="3324888" y="6809194"/>
                  </a:lnTo>
                  <a:lnTo>
                    <a:pt x="3308216" y="6816337"/>
                  </a:lnTo>
                  <a:lnTo>
                    <a:pt x="3291544" y="6825067"/>
                  </a:lnTo>
                  <a:lnTo>
                    <a:pt x="3275666" y="6831416"/>
                  </a:lnTo>
                  <a:lnTo>
                    <a:pt x="3258994" y="6837765"/>
                  </a:lnTo>
                  <a:lnTo>
                    <a:pt x="3241528" y="6843320"/>
                  </a:lnTo>
                  <a:lnTo>
                    <a:pt x="3222474" y="6848082"/>
                  </a:lnTo>
                  <a:lnTo>
                    <a:pt x="3202626" y="6852050"/>
                  </a:lnTo>
                  <a:lnTo>
                    <a:pt x="3181984" y="6854431"/>
                  </a:lnTo>
                  <a:lnTo>
                    <a:pt x="3163725" y="6856812"/>
                  </a:lnTo>
                  <a:lnTo>
                    <a:pt x="3143083" y="6856812"/>
                  </a:lnTo>
                  <a:lnTo>
                    <a:pt x="3111327" y="6855225"/>
                  </a:lnTo>
                  <a:lnTo>
                    <a:pt x="3081158" y="6852050"/>
                  </a:lnTo>
                  <a:lnTo>
                    <a:pt x="3052577" y="6845701"/>
                  </a:lnTo>
                  <a:lnTo>
                    <a:pt x="3023203" y="6836971"/>
                  </a:lnTo>
                  <a:lnTo>
                    <a:pt x="2995416" y="6825067"/>
                  </a:lnTo>
                  <a:lnTo>
                    <a:pt x="2967629" y="6811575"/>
                  </a:lnTo>
                  <a:lnTo>
                    <a:pt x="2943018" y="6796496"/>
                  </a:lnTo>
                  <a:lnTo>
                    <a:pt x="2918407" y="6779036"/>
                  </a:lnTo>
                  <a:lnTo>
                    <a:pt x="2896178" y="6758402"/>
                  </a:lnTo>
                  <a:lnTo>
                    <a:pt x="2874742" y="6736974"/>
                  </a:lnTo>
                  <a:lnTo>
                    <a:pt x="2854100" y="6714752"/>
                  </a:lnTo>
                  <a:lnTo>
                    <a:pt x="2838222" y="6689356"/>
                  </a:lnTo>
                  <a:lnTo>
                    <a:pt x="2821550" y="6662372"/>
                  </a:lnTo>
                  <a:lnTo>
                    <a:pt x="2808848" y="6633801"/>
                  </a:lnTo>
                  <a:lnTo>
                    <a:pt x="2797733" y="6604437"/>
                  </a:lnTo>
                  <a:lnTo>
                    <a:pt x="2789794" y="6573485"/>
                  </a:lnTo>
                  <a:lnTo>
                    <a:pt x="2489696" y="5233831"/>
                  </a:lnTo>
                  <a:lnTo>
                    <a:pt x="2476200" y="5183038"/>
                  </a:lnTo>
                  <a:lnTo>
                    <a:pt x="2461116" y="5133039"/>
                  </a:lnTo>
                  <a:lnTo>
                    <a:pt x="2443650" y="5083834"/>
                  </a:lnTo>
                  <a:lnTo>
                    <a:pt x="2423008" y="5037010"/>
                  </a:lnTo>
                  <a:lnTo>
                    <a:pt x="2400779" y="4990185"/>
                  </a:lnTo>
                  <a:lnTo>
                    <a:pt x="2375374" y="4944155"/>
                  </a:lnTo>
                  <a:lnTo>
                    <a:pt x="2349175" y="4899711"/>
                  </a:lnTo>
                  <a:lnTo>
                    <a:pt x="2318212" y="4856855"/>
                  </a:lnTo>
                  <a:lnTo>
                    <a:pt x="1612428" y="3891796"/>
                  </a:lnTo>
                  <a:lnTo>
                    <a:pt x="1607664" y="3891796"/>
                  </a:lnTo>
                  <a:lnTo>
                    <a:pt x="1565587" y="4665589"/>
                  </a:lnTo>
                  <a:lnTo>
                    <a:pt x="1562411" y="4717175"/>
                  </a:lnTo>
                  <a:lnTo>
                    <a:pt x="1558442" y="4769555"/>
                  </a:lnTo>
                  <a:lnTo>
                    <a:pt x="1552090" y="4821141"/>
                  </a:lnTo>
                  <a:lnTo>
                    <a:pt x="1544151" y="4871934"/>
                  </a:lnTo>
                  <a:lnTo>
                    <a:pt x="1537006" y="4923520"/>
                  </a:lnTo>
                  <a:lnTo>
                    <a:pt x="1526685" y="4974313"/>
                  </a:lnTo>
                  <a:lnTo>
                    <a:pt x="1516365" y="5024312"/>
                  </a:lnTo>
                  <a:lnTo>
                    <a:pt x="1504456" y="5075104"/>
                  </a:lnTo>
                  <a:lnTo>
                    <a:pt x="1491753" y="5125103"/>
                  </a:lnTo>
                  <a:lnTo>
                    <a:pt x="1476669" y="5174308"/>
                  </a:lnTo>
                  <a:lnTo>
                    <a:pt x="1461585" y="5225101"/>
                  </a:lnTo>
                  <a:lnTo>
                    <a:pt x="1444913" y="5274306"/>
                  </a:lnTo>
                  <a:lnTo>
                    <a:pt x="1427447" y="5321924"/>
                  </a:lnTo>
                  <a:lnTo>
                    <a:pt x="1406805" y="5371130"/>
                  </a:lnTo>
                  <a:lnTo>
                    <a:pt x="1386958" y="5418748"/>
                  </a:lnTo>
                  <a:lnTo>
                    <a:pt x="1365522" y="5465572"/>
                  </a:lnTo>
                  <a:lnTo>
                    <a:pt x="1357583" y="5480651"/>
                  </a:lnTo>
                  <a:lnTo>
                    <a:pt x="739922" y="6662372"/>
                  </a:lnTo>
                  <a:lnTo>
                    <a:pt x="727220" y="6683800"/>
                  </a:lnTo>
                  <a:lnTo>
                    <a:pt x="713723" y="6705228"/>
                  </a:lnTo>
                  <a:lnTo>
                    <a:pt x="698639" y="6725863"/>
                  </a:lnTo>
                  <a:lnTo>
                    <a:pt x="681173" y="6744910"/>
                  </a:lnTo>
                  <a:lnTo>
                    <a:pt x="662913" y="6762370"/>
                  </a:lnTo>
                  <a:lnTo>
                    <a:pt x="644653" y="6779036"/>
                  </a:lnTo>
                  <a:lnTo>
                    <a:pt x="625600" y="6792528"/>
                  </a:lnTo>
                  <a:lnTo>
                    <a:pt x="604164" y="6806020"/>
                  </a:lnTo>
                  <a:lnTo>
                    <a:pt x="582729" y="6817924"/>
                  </a:lnTo>
                  <a:lnTo>
                    <a:pt x="561293" y="6827448"/>
                  </a:lnTo>
                  <a:lnTo>
                    <a:pt x="538270" y="6836971"/>
                  </a:lnTo>
                  <a:lnTo>
                    <a:pt x="516040" y="6844114"/>
                  </a:lnTo>
                  <a:lnTo>
                    <a:pt x="491429" y="6848876"/>
                  </a:lnTo>
                  <a:lnTo>
                    <a:pt x="467612" y="6852844"/>
                  </a:lnTo>
                  <a:lnTo>
                    <a:pt x="442207" y="6855225"/>
                  </a:lnTo>
                  <a:lnTo>
                    <a:pt x="418390" y="6856812"/>
                  </a:lnTo>
                  <a:lnTo>
                    <a:pt x="396954" y="6856812"/>
                  </a:lnTo>
                  <a:lnTo>
                    <a:pt x="375518" y="6854431"/>
                  </a:lnTo>
                  <a:lnTo>
                    <a:pt x="354083" y="6850463"/>
                  </a:lnTo>
                  <a:lnTo>
                    <a:pt x="334235" y="6846495"/>
                  </a:lnTo>
                  <a:lnTo>
                    <a:pt x="312800" y="6840146"/>
                  </a:lnTo>
                  <a:lnTo>
                    <a:pt x="291364" y="6833797"/>
                  </a:lnTo>
                  <a:lnTo>
                    <a:pt x="270723" y="6825067"/>
                  </a:lnTo>
                  <a:lnTo>
                    <a:pt x="250875" y="6815543"/>
                  </a:lnTo>
                  <a:lnTo>
                    <a:pt x="234203" y="6806020"/>
                  </a:lnTo>
                  <a:lnTo>
                    <a:pt x="219119" y="6796496"/>
                  </a:lnTo>
                  <a:lnTo>
                    <a:pt x="204034" y="6786179"/>
                  </a:lnTo>
                  <a:lnTo>
                    <a:pt x="188950" y="6775068"/>
                  </a:lnTo>
                  <a:lnTo>
                    <a:pt x="176248" y="6763163"/>
                  </a:lnTo>
                  <a:lnTo>
                    <a:pt x="162751" y="6751259"/>
                  </a:lnTo>
                  <a:lnTo>
                    <a:pt x="150049" y="6738561"/>
                  </a:lnTo>
                  <a:lnTo>
                    <a:pt x="138934" y="6724275"/>
                  </a:lnTo>
                  <a:lnTo>
                    <a:pt x="128613" y="6710784"/>
                  </a:lnTo>
                  <a:lnTo>
                    <a:pt x="118292" y="6696498"/>
                  </a:lnTo>
                  <a:lnTo>
                    <a:pt x="108765" y="6681419"/>
                  </a:lnTo>
                  <a:lnTo>
                    <a:pt x="99238" y="6666340"/>
                  </a:lnTo>
                  <a:lnTo>
                    <a:pt x="92093" y="6651261"/>
                  </a:lnTo>
                  <a:lnTo>
                    <a:pt x="84154" y="6635388"/>
                  </a:lnTo>
                  <a:lnTo>
                    <a:pt x="77803" y="6618722"/>
                  </a:lnTo>
                  <a:lnTo>
                    <a:pt x="73039" y="6602056"/>
                  </a:lnTo>
                  <a:lnTo>
                    <a:pt x="68276" y="6586183"/>
                  </a:lnTo>
                  <a:lnTo>
                    <a:pt x="64306" y="6569517"/>
                  </a:lnTo>
                  <a:lnTo>
                    <a:pt x="60337" y="6552057"/>
                  </a:lnTo>
                  <a:lnTo>
                    <a:pt x="57955" y="6533803"/>
                  </a:lnTo>
                  <a:lnTo>
                    <a:pt x="56367" y="6516343"/>
                  </a:lnTo>
                  <a:lnTo>
                    <a:pt x="56367" y="6500471"/>
                  </a:lnTo>
                  <a:lnTo>
                    <a:pt x="56367" y="6482217"/>
                  </a:lnTo>
                  <a:lnTo>
                    <a:pt x="56367" y="6464757"/>
                  </a:lnTo>
                  <a:lnTo>
                    <a:pt x="59543" y="6447297"/>
                  </a:lnTo>
                  <a:lnTo>
                    <a:pt x="61925" y="6429837"/>
                  </a:lnTo>
                  <a:lnTo>
                    <a:pt x="65894" y="6411584"/>
                  </a:lnTo>
                  <a:lnTo>
                    <a:pt x="70658" y="6394124"/>
                  </a:lnTo>
                  <a:lnTo>
                    <a:pt x="75421" y="6376664"/>
                  </a:lnTo>
                  <a:lnTo>
                    <a:pt x="81772" y="6359997"/>
                  </a:lnTo>
                  <a:lnTo>
                    <a:pt x="89712" y="6342538"/>
                  </a:lnTo>
                  <a:lnTo>
                    <a:pt x="96857" y="6325871"/>
                  </a:lnTo>
                  <a:lnTo>
                    <a:pt x="711342" y="5152880"/>
                  </a:lnTo>
                  <a:lnTo>
                    <a:pt x="724838" y="5121135"/>
                  </a:lnTo>
                  <a:lnTo>
                    <a:pt x="739128" y="5090183"/>
                  </a:lnTo>
                  <a:lnTo>
                    <a:pt x="751037" y="5058438"/>
                  </a:lnTo>
                  <a:lnTo>
                    <a:pt x="762946" y="5025899"/>
                  </a:lnTo>
                  <a:lnTo>
                    <a:pt x="772473" y="4994154"/>
                  </a:lnTo>
                  <a:lnTo>
                    <a:pt x="782793" y="4961615"/>
                  </a:lnTo>
                  <a:lnTo>
                    <a:pt x="793114" y="4928282"/>
                  </a:lnTo>
                  <a:lnTo>
                    <a:pt x="801847" y="4895743"/>
                  </a:lnTo>
                  <a:lnTo>
                    <a:pt x="809786" y="4863204"/>
                  </a:lnTo>
                  <a:lnTo>
                    <a:pt x="815344" y="4829078"/>
                  </a:lnTo>
                  <a:lnTo>
                    <a:pt x="821695" y="4796539"/>
                  </a:lnTo>
                  <a:lnTo>
                    <a:pt x="828046" y="4762412"/>
                  </a:lnTo>
                  <a:lnTo>
                    <a:pt x="832017" y="4728286"/>
                  </a:lnTo>
                  <a:lnTo>
                    <a:pt x="835985" y="4694160"/>
                  </a:lnTo>
                  <a:lnTo>
                    <a:pt x="839955" y="4660034"/>
                  </a:lnTo>
                  <a:lnTo>
                    <a:pt x="840749" y="4625907"/>
                  </a:lnTo>
                  <a:lnTo>
                    <a:pt x="919346" y="3193399"/>
                  </a:lnTo>
                  <a:lnTo>
                    <a:pt x="921727" y="3178319"/>
                  </a:lnTo>
                  <a:lnTo>
                    <a:pt x="924109" y="3163240"/>
                  </a:lnTo>
                  <a:lnTo>
                    <a:pt x="926491" y="3131495"/>
                  </a:lnTo>
                  <a:lnTo>
                    <a:pt x="932048" y="3098956"/>
                  </a:lnTo>
                  <a:lnTo>
                    <a:pt x="938399" y="3067211"/>
                  </a:lnTo>
                  <a:lnTo>
                    <a:pt x="945545" y="3035465"/>
                  </a:lnTo>
                  <a:lnTo>
                    <a:pt x="1071776" y="2580713"/>
                  </a:lnTo>
                  <a:lnTo>
                    <a:pt x="893941" y="2707694"/>
                  </a:lnTo>
                  <a:lnTo>
                    <a:pt x="882826" y="2715631"/>
                  </a:lnTo>
                  <a:lnTo>
                    <a:pt x="872505" y="2723567"/>
                  </a:lnTo>
                  <a:lnTo>
                    <a:pt x="863772" y="2733091"/>
                  </a:lnTo>
                  <a:lnTo>
                    <a:pt x="855833" y="2743408"/>
                  </a:lnTo>
                  <a:lnTo>
                    <a:pt x="848688" y="2753725"/>
                  </a:lnTo>
                  <a:lnTo>
                    <a:pt x="842337" y="2764836"/>
                  </a:lnTo>
                  <a:lnTo>
                    <a:pt x="836779" y="2777534"/>
                  </a:lnTo>
                  <a:lnTo>
                    <a:pt x="833604" y="2790233"/>
                  </a:lnTo>
                  <a:lnTo>
                    <a:pt x="570026" y="3772751"/>
                  </a:lnTo>
                  <a:lnTo>
                    <a:pt x="562087" y="3796560"/>
                  </a:lnTo>
                  <a:lnTo>
                    <a:pt x="553354" y="3819575"/>
                  </a:lnTo>
                  <a:lnTo>
                    <a:pt x="542239" y="3841004"/>
                  </a:lnTo>
                  <a:lnTo>
                    <a:pt x="529537" y="3860844"/>
                  </a:lnTo>
                  <a:lnTo>
                    <a:pt x="516040" y="3879892"/>
                  </a:lnTo>
                  <a:lnTo>
                    <a:pt x="500162" y="3898145"/>
                  </a:lnTo>
                  <a:lnTo>
                    <a:pt x="482696" y="3914018"/>
                  </a:lnTo>
                  <a:lnTo>
                    <a:pt x="465230" y="3929097"/>
                  </a:lnTo>
                  <a:lnTo>
                    <a:pt x="446176" y="3943382"/>
                  </a:lnTo>
                  <a:lnTo>
                    <a:pt x="426329" y="3954493"/>
                  </a:lnTo>
                  <a:lnTo>
                    <a:pt x="404893" y="3964810"/>
                  </a:lnTo>
                  <a:lnTo>
                    <a:pt x="383458" y="3973540"/>
                  </a:lnTo>
                  <a:lnTo>
                    <a:pt x="360434" y="3979889"/>
                  </a:lnTo>
                  <a:lnTo>
                    <a:pt x="338205" y="3984651"/>
                  </a:lnTo>
                  <a:lnTo>
                    <a:pt x="313594" y="3987032"/>
                  </a:lnTo>
                  <a:lnTo>
                    <a:pt x="289776" y="3988619"/>
                  </a:lnTo>
                  <a:lnTo>
                    <a:pt x="270723" y="3987032"/>
                  </a:lnTo>
                  <a:lnTo>
                    <a:pt x="252463" y="3986239"/>
                  </a:lnTo>
                  <a:lnTo>
                    <a:pt x="233409" y="3982270"/>
                  </a:lnTo>
                  <a:lnTo>
                    <a:pt x="214355" y="3978302"/>
                  </a:lnTo>
                  <a:lnTo>
                    <a:pt x="200859" y="3974334"/>
                  </a:lnTo>
                  <a:lnTo>
                    <a:pt x="186568" y="3969572"/>
                  </a:lnTo>
                  <a:lnTo>
                    <a:pt x="160369" y="3956874"/>
                  </a:lnTo>
                  <a:lnTo>
                    <a:pt x="134964" y="3943382"/>
                  </a:lnTo>
                  <a:lnTo>
                    <a:pt x="111941" y="3926716"/>
                  </a:lnTo>
                  <a:lnTo>
                    <a:pt x="90505" y="3909256"/>
                  </a:lnTo>
                  <a:lnTo>
                    <a:pt x="70658" y="3888622"/>
                  </a:lnTo>
                  <a:lnTo>
                    <a:pt x="53986" y="3866400"/>
                  </a:lnTo>
                  <a:lnTo>
                    <a:pt x="38901" y="3843384"/>
                  </a:lnTo>
                  <a:lnTo>
                    <a:pt x="26199" y="3817988"/>
                  </a:lnTo>
                  <a:lnTo>
                    <a:pt x="15084" y="3793386"/>
                  </a:lnTo>
                  <a:lnTo>
                    <a:pt x="7939" y="3765608"/>
                  </a:lnTo>
                  <a:lnTo>
                    <a:pt x="2382" y="3737831"/>
                  </a:lnTo>
                  <a:lnTo>
                    <a:pt x="0" y="3710054"/>
                  </a:lnTo>
                  <a:lnTo>
                    <a:pt x="0" y="3680690"/>
                  </a:lnTo>
                  <a:lnTo>
                    <a:pt x="3969" y="3652119"/>
                  </a:lnTo>
                  <a:lnTo>
                    <a:pt x="6351" y="3637833"/>
                  </a:lnTo>
                  <a:lnTo>
                    <a:pt x="10321" y="3622754"/>
                  </a:lnTo>
                  <a:lnTo>
                    <a:pt x="272310" y="2640236"/>
                  </a:lnTo>
                  <a:lnTo>
                    <a:pt x="282631" y="2606903"/>
                  </a:lnTo>
                  <a:lnTo>
                    <a:pt x="292158" y="2576745"/>
                  </a:lnTo>
                  <a:lnTo>
                    <a:pt x="304861" y="2545793"/>
                  </a:lnTo>
                  <a:lnTo>
                    <a:pt x="319151" y="2516429"/>
                  </a:lnTo>
                  <a:lnTo>
                    <a:pt x="332647" y="2487858"/>
                  </a:lnTo>
                  <a:lnTo>
                    <a:pt x="349320" y="2458493"/>
                  </a:lnTo>
                  <a:lnTo>
                    <a:pt x="366785" y="2430716"/>
                  </a:lnTo>
                  <a:lnTo>
                    <a:pt x="384251" y="2404526"/>
                  </a:lnTo>
                  <a:lnTo>
                    <a:pt x="404893" y="2377543"/>
                  </a:lnTo>
                  <a:lnTo>
                    <a:pt x="424741" y="2352940"/>
                  </a:lnTo>
                  <a:lnTo>
                    <a:pt x="447764" y="2329131"/>
                  </a:lnTo>
                  <a:lnTo>
                    <a:pt x="469994" y="2306116"/>
                  </a:lnTo>
                  <a:lnTo>
                    <a:pt x="494605" y="2283101"/>
                  </a:lnTo>
                  <a:lnTo>
                    <a:pt x="519216" y="2263260"/>
                  </a:lnTo>
                  <a:lnTo>
                    <a:pt x="546209" y="2243419"/>
                  </a:lnTo>
                  <a:lnTo>
                    <a:pt x="572408" y="2224371"/>
                  </a:lnTo>
                  <a:lnTo>
                    <a:pt x="1540976" y="1537085"/>
                  </a:lnTo>
                  <a:lnTo>
                    <a:pt x="1556854" y="1527561"/>
                  </a:lnTo>
                  <a:lnTo>
                    <a:pt x="1573526" y="1517244"/>
                  </a:lnTo>
                  <a:lnTo>
                    <a:pt x="1590992" y="1509307"/>
                  </a:lnTo>
                  <a:lnTo>
                    <a:pt x="1608458" y="1502958"/>
                  </a:lnTo>
                  <a:lnTo>
                    <a:pt x="1635451" y="1491054"/>
                  </a:lnTo>
                  <a:lnTo>
                    <a:pt x="1663238" y="1479149"/>
                  </a:lnTo>
                  <a:lnTo>
                    <a:pt x="1691818" y="1469626"/>
                  </a:lnTo>
                  <a:lnTo>
                    <a:pt x="1719605" y="1460102"/>
                  </a:lnTo>
                  <a:lnTo>
                    <a:pt x="1748980" y="1452959"/>
                  </a:lnTo>
                  <a:lnTo>
                    <a:pt x="1779149" y="1446610"/>
                  </a:lnTo>
                  <a:lnTo>
                    <a:pt x="1807729" y="1441849"/>
                  </a:lnTo>
                  <a:lnTo>
                    <a:pt x="1837898" y="1437880"/>
                  </a:lnTo>
                  <a:lnTo>
                    <a:pt x="1868860" y="1435499"/>
                  </a:lnTo>
                  <a:close/>
                  <a:moveTo>
                    <a:pt x="2433438" y="0"/>
                  </a:moveTo>
                  <a:cubicBezTo>
                    <a:pt x="2798277" y="0"/>
                    <a:pt x="3094038" y="295761"/>
                    <a:pt x="3094038" y="660600"/>
                  </a:cubicBezTo>
                  <a:cubicBezTo>
                    <a:pt x="3094038" y="1025439"/>
                    <a:pt x="2798277" y="1321200"/>
                    <a:pt x="2433438" y="1321200"/>
                  </a:cubicBezTo>
                  <a:cubicBezTo>
                    <a:pt x="2068599" y="1321200"/>
                    <a:pt x="1772838" y="1025439"/>
                    <a:pt x="1772838" y="660600"/>
                  </a:cubicBezTo>
                  <a:cubicBezTo>
                    <a:pt x="1772838" y="295761"/>
                    <a:pt x="2068599" y="0"/>
                    <a:pt x="2433438" y="0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13631" y="4271748"/>
            <a:ext cx="2364740" cy="1525867"/>
            <a:chOff x="4776918" y="3494995"/>
            <a:chExt cx="2364740" cy="1525867"/>
          </a:xfrm>
        </p:grpSpPr>
        <p:sp>
          <p:nvSpPr>
            <p:cNvPr id="19" name="矩形 18"/>
            <p:cNvSpPr/>
            <p:nvPr/>
          </p:nvSpPr>
          <p:spPr>
            <a:xfrm>
              <a:off x="5251402" y="4182030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rgbClr val="52AC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20" name="Freeform 48"/>
            <p:cNvSpPr>
              <a:spLocks noEditPoints="1"/>
            </p:cNvSpPr>
            <p:nvPr/>
          </p:nvSpPr>
          <p:spPr bwMode="auto">
            <a:xfrm>
              <a:off x="5692723" y="3494995"/>
              <a:ext cx="533130" cy="533126"/>
            </a:xfrm>
            <a:custGeom>
              <a:avLst/>
              <a:gdLst>
                <a:gd name="T0" fmla="*/ 77 w 1019"/>
                <a:gd name="T1" fmla="*/ 1 h 1017"/>
                <a:gd name="T2" fmla="*/ 35 w 1019"/>
                <a:gd name="T3" fmla="*/ 21 h 1017"/>
                <a:gd name="T4" fmla="*/ 8 w 1019"/>
                <a:gd name="T5" fmla="*/ 58 h 1017"/>
                <a:gd name="T6" fmla="*/ 0 w 1019"/>
                <a:gd name="T7" fmla="*/ 921 h 1017"/>
                <a:gd name="T8" fmla="*/ 8 w 1019"/>
                <a:gd name="T9" fmla="*/ 959 h 1017"/>
                <a:gd name="T10" fmla="*/ 35 w 1019"/>
                <a:gd name="T11" fmla="*/ 995 h 1017"/>
                <a:gd name="T12" fmla="*/ 77 w 1019"/>
                <a:gd name="T13" fmla="*/ 1015 h 1017"/>
                <a:gd name="T14" fmla="*/ 933 w 1019"/>
                <a:gd name="T15" fmla="*/ 1017 h 1017"/>
                <a:gd name="T16" fmla="*/ 976 w 1019"/>
                <a:gd name="T17" fmla="*/ 1001 h 1017"/>
                <a:gd name="T18" fmla="*/ 1007 w 1019"/>
                <a:gd name="T19" fmla="*/ 967 h 1017"/>
                <a:gd name="T20" fmla="*/ 1019 w 1019"/>
                <a:gd name="T21" fmla="*/ 921 h 1017"/>
                <a:gd name="T22" fmla="*/ 1014 w 1019"/>
                <a:gd name="T23" fmla="*/ 66 h 1017"/>
                <a:gd name="T24" fmla="*/ 991 w 1019"/>
                <a:gd name="T25" fmla="*/ 27 h 1017"/>
                <a:gd name="T26" fmla="*/ 951 w 1019"/>
                <a:gd name="T27" fmla="*/ 4 h 1017"/>
                <a:gd name="T28" fmla="*/ 954 w 1019"/>
                <a:gd name="T29" fmla="*/ 921 h 1017"/>
                <a:gd name="T30" fmla="*/ 946 w 1019"/>
                <a:gd name="T31" fmla="*/ 944 h 1017"/>
                <a:gd name="T32" fmla="*/ 96 w 1019"/>
                <a:gd name="T33" fmla="*/ 953 h 1017"/>
                <a:gd name="T34" fmla="*/ 73 w 1019"/>
                <a:gd name="T35" fmla="*/ 944 h 1017"/>
                <a:gd name="T36" fmla="*/ 64 w 1019"/>
                <a:gd name="T37" fmla="*/ 94 h 1017"/>
                <a:gd name="T38" fmla="*/ 73 w 1019"/>
                <a:gd name="T39" fmla="*/ 73 h 1017"/>
                <a:gd name="T40" fmla="*/ 923 w 1019"/>
                <a:gd name="T41" fmla="*/ 63 h 1017"/>
                <a:gd name="T42" fmla="*/ 946 w 1019"/>
                <a:gd name="T43" fmla="*/ 73 h 1017"/>
                <a:gd name="T44" fmla="*/ 954 w 1019"/>
                <a:gd name="T45" fmla="*/ 921 h 1017"/>
                <a:gd name="T46" fmla="*/ 179 w 1019"/>
                <a:gd name="T47" fmla="*/ 127 h 1017"/>
                <a:gd name="T48" fmla="*/ 132 w 1019"/>
                <a:gd name="T49" fmla="*/ 165 h 1017"/>
                <a:gd name="T50" fmla="*/ 128 w 1019"/>
                <a:gd name="T51" fmla="*/ 317 h 1017"/>
                <a:gd name="T52" fmla="*/ 146 w 1019"/>
                <a:gd name="T53" fmla="*/ 362 h 1017"/>
                <a:gd name="T54" fmla="*/ 191 w 1019"/>
                <a:gd name="T55" fmla="*/ 380 h 1017"/>
                <a:gd name="T56" fmla="*/ 852 w 1019"/>
                <a:gd name="T57" fmla="*/ 376 h 1017"/>
                <a:gd name="T58" fmla="*/ 890 w 1019"/>
                <a:gd name="T59" fmla="*/ 330 h 1017"/>
                <a:gd name="T60" fmla="*/ 891 w 1019"/>
                <a:gd name="T61" fmla="*/ 183 h 1017"/>
                <a:gd name="T62" fmla="*/ 863 w 1019"/>
                <a:gd name="T63" fmla="*/ 137 h 1017"/>
                <a:gd name="T64" fmla="*/ 828 w 1019"/>
                <a:gd name="T65" fmla="*/ 126 h 1017"/>
                <a:gd name="T66" fmla="*/ 191 w 1019"/>
                <a:gd name="T67" fmla="*/ 317 h 1017"/>
                <a:gd name="T68" fmla="*/ 179 w 1019"/>
                <a:gd name="T69" fmla="*/ 446 h 1017"/>
                <a:gd name="T70" fmla="*/ 132 w 1019"/>
                <a:gd name="T71" fmla="*/ 483 h 1017"/>
                <a:gd name="T72" fmla="*/ 128 w 1019"/>
                <a:gd name="T73" fmla="*/ 826 h 1017"/>
                <a:gd name="T74" fmla="*/ 146 w 1019"/>
                <a:gd name="T75" fmla="*/ 871 h 1017"/>
                <a:gd name="T76" fmla="*/ 191 w 1019"/>
                <a:gd name="T77" fmla="*/ 890 h 1017"/>
                <a:gd name="T78" fmla="*/ 344 w 1019"/>
                <a:gd name="T79" fmla="*/ 885 h 1017"/>
                <a:gd name="T80" fmla="*/ 381 w 1019"/>
                <a:gd name="T81" fmla="*/ 839 h 1017"/>
                <a:gd name="T82" fmla="*/ 382 w 1019"/>
                <a:gd name="T83" fmla="*/ 502 h 1017"/>
                <a:gd name="T84" fmla="*/ 355 w 1019"/>
                <a:gd name="T85" fmla="*/ 456 h 1017"/>
                <a:gd name="T86" fmla="*/ 319 w 1019"/>
                <a:gd name="T87" fmla="*/ 445 h 1017"/>
                <a:gd name="T88" fmla="*/ 191 w 1019"/>
                <a:gd name="T89" fmla="*/ 826 h 1017"/>
                <a:gd name="T90" fmla="*/ 496 w 1019"/>
                <a:gd name="T91" fmla="*/ 446 h 1017"/>
                <a:gd name="T92" fmla="*/ 451 w 1019"/>
                <a:gd name="T93" fmla="*/ 483 h 1017"/>
                <a:gd name="T94" fmla="*/ 446 w 1019"/>
                <a:gd name="T95" fmla="*/ 826 h 1017"/>
                <a:gd name="T96" fmla="*/ 464 w 1019"/>
                <a:gd name="T97" fmla="*/ 871 h 1017"/>
                <a:gd name="T98" fmla="*/ 509 w 1019"/>
                <a:gd name="T99" fmla="*/ 890 h 1017"/>
                <a:gd name="T100" fmla="*/ 852 w 1019"/>
                <a:gd name="T101" fmla="*/ 885 h 1017"/>
                <a:gd name="T102" fmla="*/ 890 w 1019"/>
                <a:gd name="T103" fmla="*/ 839 h 1017"/>
                <a:gd name="T104" fmla="*/ 891 w 1019"/>
                <a:gd name="T105" fmla="*/ 502 h 1017"/>
                <a:gd name="T106" fmla="*/ 863 w 1019"/>
                <a:gd name="T107" fmla="*/ 456 h 1017"/>
                <a:gd name="T108" fmla="*/ 828 w 1019"/>
                <a:gd name="T109" fmla="*/ 445 h 1017"/>
                <a:gd name="T110" fmla="*/ 509 w 1019"/>
                <a:gd name="T111" fmla="*/ 826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9" h="1017">
                  <a:moveTo>
                    <a:pt x="923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8" y="4"/>
                  </a:lnTo>
                  <a:lnTo>
                    <a:pt x="58" y="7"/>
                  </a:lnTo>
                  <a:lnTo>
                    <a:pt x="51" y="10"/>
                  </a:lnTo>
                  <a:lnTo>
                    <a:pt x="42" y="16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4"/>
                  </a:lnTo>
                  <a:lnTo>
                    <a:pt x="17" y="41"/>
                  </a:lnTo>
                  <a:lnTo>
                    <a:pt x="12" y="49"/>
                  </a:lnTo>
                  <a:lnTo>
                    <a:pt x="8" y="58"/>
                  </a:lnTo>
                  <a:lnTo>
                    <a:pt x="5" y="66"/>
                  </a:lnTo>
                  <a:lnTo>
                    <a:pt x="3" y="76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2" y="931"/>
                  </a:lnTo>
                  <a:lnTo>
                    <a:pt x="3" y="941"/>
                  </a:lnTo>
                  <a:lnTo>
                    <a:pt x="5" y="950"/>
                  </a:lnTo>
                  <a:lnTo>
                    <a:pt x="8" y="959"/>
                  </a:lnTo>
                  <a:lnTo>
                    <a:pt x="12" y="967"/>
                  </a:lnTo>
                  <a:lnTo>
                    <a:pt x="17" y="975"/>
                  </a:lnTo>
                  <a:lnTo>
                    <a:pt x="22" y="982"/>
                  </a:lnTo>
                  <a:lnTo>
                    <a:pt x="28" y="989"/>
                  </a:lnTo>
                  <a:lnTo>
                    <a:pt x="35" y="995"/>
                  </a:lnTo>
                  <a:lnTo>
                    <a:pt x="42" y="1001"/>
                  </a:lnTo>
                  <a:lnTo>
                    <a:pt x="51" y="1005"/>
                  </a:lnTo>
                  <a:lnTo>
                    <a:pt x="58" y="1009"/>
                  </a:lnTo>
                  <a:lnTo>
                    <a:pt x="68" y="1012"/>
                  </a:lnTo>
                  <a:lnTo>
                    <a:pt x="77" y="1015"/>
                  </a:lnTo>
                  <a:lnTo>
                    <a:pt x="86" y="1017"/>
                  </a:lnTo>
                  <a:lnTo>
                    <a:pt x="96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3" y="1017"/>
                  </a:lnTo>
                  <a:lnTo>
                    <a:pt x="943" y="1015"/>
                  </a:lnTo>
                  <a:lnTo>
                    <a:pt x="951" y="1012"/>
                  </a:lnTo>
                  <a:lnTo>
                    <a:pt x="960" y="1009"/>
                  </a:lnTo>
                  <a:lnTo>
                    <a:pt x="968" y="1005"/>
                  </a:lnTo>
                  <a:lnTo>
                    <a:pt x="976" y="1001"/>
                  </a:lnTo>
                  <a:lnTo>
                    <a:pt x="983" y="995"/>
                  </a:lnTo>
                  <a:lnTo>
                    <a:pt x="991" y="989"/>
                  </a:lnTo>
                  <a:lnTo>
                    <a:pt x="996" y="982"/>
                  </a:lnTo>
                  <a:lnTo>
                    <a:pt x="1002" y="975"/>
                  </a:lnTo>
                  <a:lnTo>
                    <a:pt x="1007" y="967"/>
                  </a:lnTo>
                  <a:lnTo>
                    <a:pt x="1011" y="959"/>
                  </a:lnTo>
                  <a:lnTo>
                    <a:pt x="1014" y="950"/>
                  </a:lnTo>
                  <a:lnTo>
                    <a:pt x="1017" y="941"/>
                  </a:lnTo>
                  <a:lnTo>
                    <a:pt x="1018" y="931"/>
                  </a:lnTo>
                  <a:lnTo>
                    <a:pt x="1019" y="921"/>
                  </a:lnTo>
                  <a:lnTo>
                    <a:pt x="1019" y="94"/>
                  </a:lnTo>
                  <a:lnTo>
                    <a:pt x="1019" y="94"/>
                  </a:lnTo>
                  <a:lnTo>
                    <a:pt x="1018" y="84"/>
                  </a:lnTo>
                  <a:lnTo>
                    <a:pt x="1017" y="76"/>
                  </a:lnTo>
                  <a:lnTo>
                    <a:pt x="1014" y="66"/>
                  </a:lnTo>
                  <a:lnTo>
                    <a:pt x="1011" y="58"/>
                  </a:lnTo>
                  <a:lnTo>
                    <a:pt x="1007" y="49"/>
                  </a:lnTo>
                  <a:lnTo>
                    <a:pt x="1002" y="41"/>
                  </a:lnTo>
                  <a:lnTo>
                    <a:pt x="996" y="34"/>
                  </a:lnTo>
                  <a:lnTo>
                    <a:pt x="991" y="27"/>
                  </a:lnTo>
                  <a:lnTo>
                    <a:pt x="983" y="21"/>
                  </a:lnTo>
                  <a:lnTo>
                    <a:pt x="976" y="16"/>
                  </a:lnTo>
                  <a:lnTo>
                    <a:pt x="968" y="10"/>
                  </a:lnTo>
                  <a:lnTo>
                    <a:pt x="960" y="7"/>
                  </a:lnTo>
                  <a:lnTo>
                    <a:pt x="951" y="4"/>
                  </a:lnTo>
                  <a:lnTo>
                    <a:pt x="943" y="1"/>
                  </a:lnTo>
                  <a:lnTo>
                    <a:pt x="933" y="0"/>
                  </a:lnTo>
                  <a:lnTo>
                    <a:pt x="923" y="0"/>
                  </a:lnTo>
                  <a:lnTo>
                    <a:pt x="923" y="0"/>
                  </a:lnTo>
                  <a:close/>
                  <a:moveTo>
                    <a:pt x="954" y="921"/>
                  </a:moveTo>
                  <a:lnTo>
                    <a:pt x="954" y="921"/>
                  </a:lnTo>
                  <a:lnTo>
                    <a:pt x="954" y="928"/>
                  </a:lnTo>
                  <a:lnTo>
                    <a:pt x="952" y="934"/>
                  </a:lnTo>
                  <a:lnTo>
                    <a:pt x="949" y="939"/>
                  </a:lnTo>
                  <a:lnTo>
                    <a:pt x="946" y="944"/>
                  </a:lnTo>
                  <a:lnTo>
                    <a:pt x="940" y="948"/>
                  </a:lnTo>
                  <a:lnTo>
                    <a:pt x="935" y="950"/>
                  </a:lnTo>
                  <a:lnTo>
                    <a:pt x="930" y="952"/>
                  </a:lnTo>
                  <a:lnTo>
                    <a:pt x="923" y="953"/>
                  </a:lnTo>
                  <a:lnTo>
                    <a:pt x="96" y="953"/>
                  </a:lnTo>
                  <a:lnTo>
                    <a:pt x="96" y="953"/>
                  </a:lnTo>
                  <a:lnTo>
                    <a:pt x="90" y="952"/>
                  </a:lnTo>
                  <a:lnTo>
                    <a:pt x="84" y="950"/>
                  </a:lnTo>
                  <a:lnTo>
                    <a:pt x="78" y="948"/>
                  </a:lnTo>
                  <a:lnTo>
                    <a:pt x="73" y="944"/>
                  </a:lnTo>
                  <a:lnTo>
                    <a:pt x="69" y="939"/>
                  </a:lnTo>
                  <a:lnTo>
                    <a:pt x="67" y="934"/>
                  </a:lnTo>
                  <a:lnTo>
                    <a:pt x="65" y="928"/>
                  </a:lnTo>
                  <a:lnTo>
                    <a:pt x="64" y="921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5" y="89"/>
                  </a:lnTo>
                  <a:lnTo>
                    <a:pt x="67" y="82"/>
                  </a:lnTo>
                  <a:lnTo>
                    <a:pt x="69" y="77"/>
                  </a:lnTo>
                  <a:lnTo>
                    <a:pt x="73" y="73"/>
                  </a:lnTo>
                  <a:lnTo>
                    <a:pt x="78" y="68"/>
                  </a:lnTo>
                  <a:lnTo>
                    <a:pt x="84" y="65"/>
                  </a:lnTo>
                  <a:lnTo>
                    <a:pt x="90" y="63"/>
                  </a:lnTo>
                  <a:lnTo>
                    <a:pt x="96" y="63"/>
                  </a:lnTo>
                  <a:lnTo>
                    <a:pt x="923" y="63"/>
                  </a:lnTo>
                  <a:lnTo>
                    <a:pt x="923" y="63"/>
                  </a:lnTo>
                  <a:lnTo>
                    <a:pt x="930" y="63"/>
                  </a:lnTo>
                  <a:lnTo>
                    <a:pt x="935" y="65"/>
                  </a:lnTo>
                  <a:lnTo>
                    <a:pt x="940" y="68"/>
                  </a:lnTo>
                  <a:lnTo>
                    <a:pt x="946" y="73"/>
                  </a:lnTo>
                  <a:lnTo>
                    <a:pt x="949" y="77"/>
                  </a:lnTo>
                  <a:lnTo>
                    <a:pt x="952" y="82"/>
                  </a:lnTo>
                  <a:lnTo>
                    <a:pt x="954" y="89"/>
                  </a:lnTo>
                  <a:lnTo>
                    <a:pt x="954" y="94"/>
                  </a:lnTo>
                  <a:lnTo>
                    <a:pt x="954" y="921"/>
                  </a:lnTo>
                  <a:close/>
                  <a:moveTo>
                    <a:pt x="828" y="126"/>
                  </a:moveTo>
                  <a:lnTo>
                    <a:pt x="191" y="126"/>
                  </a:lnTo>
                  <a:lnTo>
                    <a:pt x="191" y="126"/>
                  </a:lnTo>
                  <a:lnTo>
                    <a:pt x="185" y="126"/>
                  </a:lnTo>
                  <a:lnTo>
                    <a:pt x="179" y="127"/>
                  </a:lnTo>
                  <a:lnTo>
                    <a:pt x="167" y="132"/>
                  </a:lnTo>
                  <a:lnTo>
                    <a:pt x="156" y="137"/>
                  </a:lnTo>
                  <a:lnTo>
                    <a:pt x="146" y="144"/>
                  </a:lnTo>
                  <a:lnTo>
                    <a:pt x="139" y="154"/>
                  </a:lnTo>
                  <a:lnTo>
                    <a:pt x="132" y="165"/>
                  </a:lnTo>
                  <a:lnTo>
                    <a:pt x="129" y="177"/>
                  </a:lnTo>
                  <a:lnTo>
                    <a:pt x="128" y="183"/>
                  </a:lnTo>
                  <a:lnTo>
                    <a:pt x="128" y="189"/>
                  </a:lnTo>
                  <a:lnTo>
                    <a:pt x="128" y="317"/>
                  </a:lnTo>
                  <a:lnTo>
                    <a:pt x="128" y="317"/>
                  </a:lnTo>
                  <a:lnTo>
                    <a:pt x="128" y="324"/>
                  </a:lnTo>
                  <a:lnTo>
                    <a:pt x="129" y="330"/>
                  </a:lnTo>
                  <a:lnTo>
                    <a:pt x="132" y="342"/>
                  </a:lnTo>
                  <a:lnTo>
                    <a:pt x="139" y="353"/>
                  </a:lnTo>
                  <a:lnTo>
                    <a:pt x="146" y="362"/>
                  </a:lnTo>
                  <a:lnTo>
                    <a:pt x="156" y="370"/>
                  </a:lnTo>
                  <a:lnTo>
                    <a:pt x="167" y="376"/>
                  </a:lnTo>
                  <a:lnTo>
                    <a:pt x="179" y="379"/>
                  </a:lnTo>
                  <a:lnTo>
                    <a:pt x="185" y="380"/>
                  </a:lnTo>
                  <a:lnTo>
                    <a:pt x="191" y="380"/>
                  </a:lnTo>
                  <a:lnTo>
                    <a:pt x="828" y="380"/>
                  </a:lnTo>
                  <a:lnTo>
                    <a:pt x="828" y="380"/>
                  </a:lnTo>
                  <a:lnTo>
                    <a:pt x="834" y="380"/>
                  </a:lnTo>
                  <a:lnTo>
                    <a:pt x="841" y="379"/>
                  </a:lnTo>
                  <a:lnTo>
                    <a:pt x="852" y="376"/>
                  </a:lnTo>
                  <a:lnTo>
                    <a:pt x="863" y="370"/>
                  </a:lnTo>
                  <a:lnTo>
                    <a:pt x="873" y="362"/>
                  </a:lnTo>
                  <a:lnTo>
                    <a:pt x="880" y="353"/>
                  </a:lnTo>
                  <a:lnTo>
                    <a:pt x="886" y="342"/>
                  </a:lnTo>
                  <a:lnTo>
                    <a:pt x="890" y="330"/>
                  </a:lnTo>
                  <a:lnTo>
                    <a:pt x="891" y="324"/>
                  </a:lnTo>
                  <a:lnTo>
                    <a:pt x="891" y="317"/>
                  </a:lnTo>
                  <a:lnTo>
                    <a:pt x="891" y="189"/>
                  </a:lnTo>
                  <a:lnTo>
                    <a:pt x="891" y="189"/>
                  </a:lnTo>
                  <a:lnTo>
                    <a:pt x="891" y="183"/>
                  </a:lnTo>
                  <a:lnTo>
                    <a:pt x="890" y="177"/>
                  </a:lnTo>
                  <a:lnTo>
                    <a:pt x="886" y="165"/>
                  </a:lnTo>
                  <a:lnTo>
                    <a:pt x="880" y="154"/>
                  </a:lnTo>
                  <a:lnTo>
                    <a:pt x="873" y="144"/>
                  </a:lnTo>
                  <a:lnTo>
                    <a:pt x="863" y="137"/>
                  </a:lnTo>
                  <a:lnTo>
                    <a:pt x="852" y="132"/>
                  </a:lnTo>
                  <a:lnTo>
                    <a:pt x="841" y="127"/>
                  </a:lnTo>
                  <a:lnTo>
                    <a:pt x="834" y="126"/>
                  </a:lnTo>
                  <a:lnTo>
                    <a:pt x="828" y="126"/>
                  </a:lnTo>
                  <a:lnTo>
                    <a:pt x="828" y="126"/>
                  </a:lnTo>
                  <a:close/>
                  <a:moveTo>
                    <a:pt x="191" y="317"/>
                  </a:moveTo>
                  <a:lnTo>
                    <a:pt x="191" y="189"/>
                  </a:lnTo>
                  <a:lnTo>
                    <a:pt x="828" y="189"/>
                  </a:lnTo>
                  <a:lnTo>
                    <a:pt x="828" y="317"/>
                  </a:lnTo>
                  <a:lnTo>
                    <a:pt x="191" y="317"/>
                  </a:lnTo>
                  <a:close/>
                  <a:moveTo>
                    <a:pt x="319" y="445"/>
                  </a:moveTo>
                  <a:lnTo>
                    <a:pt x="191" y="445"/>
                  </a:lnTo>
                  <a:lnTo>
                    <a:pt x="191" y="445"/>
                  </a:lnTo>
                  <a:lnTo>
                    <a:pt x="185" y="445"/>
                  </a:lnTo>
                  <a:lnTo>
                    <a:pt x="179" y="446"/>
                  </a:lnTo>
                  <a:lnTo>
                    <a:pt x="167" y="449"/>
                  </a:lnTo>
                  <a:lnTo>
                    <a:pt x="156" y="456"/>
                  </a:lnTo>
                  <a:lnTo>
                    <a:pt x="146" y="463"/>
                  </a:lnTo>
                  <a:lnTo>
                    <a:pt x="139" y="473"/>
                  </a:lnTo>
                  <a:lnTo>
                    <a:pt x="132" y="483"/>
                  </a:lnTo>
                  <a:lnTo>
                    <a:pt x="129" y="495"/>
                  </a:lnTo>
                  <a:lnTo>
                    <a:pt x="128" y="502"/>
                  </a:lnTo>
                  <a:lnTo>
                    <a:pt x="128" y="508"/>
                  </a:lnTo>
                  <a:lnTo>
                    <a:pt x="128" y="826"/>
                  </a:lnTo>
                  <a:lnTo>
                    <a:pt x="128" y="826"/>
                  </a:lnTo>
                  <a:lnTo>
                    <a:pt x="128" y="832"/>
                  </a:lnTo>
                  <a:lnTo>
                    <a:pt x="129" y="839"/>
                  </a:lnTo>
                  <a:lnTo>
                    <a:pt x="132" y="850"/>
                  </a:lnTo>
                  <a:lnTo>
                    <a:pt x="139" y="861"/>
                  </a:lnTo>
                  <a:lnTo>
                    <a:pt x="146" y="871"/>
                  </a:lnTo>
                  <a:lnTo>
                    <a:pt x="156" y="878"/>
                  </a:lnTo>
                  <a:lnTo>
                    <a:pt x="167" y="885"/>
                  </a:lnTo>
                  <a:lnTo>
                    <a:pt x="179" y="888"/>
                  </a:lnTo>
                  <a:lnTo>
                    <a:pt x="185" y="889"/>
                  </a:lnTo>
                  <a:lnTo>
                    <a:pt x="191" y="890"/>
                  </a:lnTo>
                  <a:lnTo>
                    <a:pt x="319" y="890"/>
                  </a:lnTo>
                  <a:lnTo>
                    <a:pt x="319" y="890"/>
                  </a:lnTo>
                  <a:lnTo>
                    <a:pt x="326" y="889"/>
                  </a:lnTo>
                  <a:lnTo>
                    <a:pt x="331" y="888"/>
                  </a:lnTo>
                  <a:lnTo>
                    <a:pt x="344" y="885"/>
                  </a:lnTo>
                  <a:lnTo>
                    <a:pt x="355" y="878"/>
                  </a:lnTo>
                  <a:lnTo>
                    <a:pt x="363" y="871"/>
                  </a:lnTo>
                  <a:lnTo>
                    <a:pt x="372" y="861"/>
                  </a:lnTo>
                  <a:lnTo>
                    <a:pt x="377" y="850"/>
                  </a:lnTo>
                  <a:lnTo>
                    <a:pt x="381" y="839"/>
                  </a:lnTo>
                  <a:lnTo>
                    <a:pt x="382" y="832"/>
                  </a:lnTo>
                  <a:lnTo>
                    <a:pt x="382" y="826"/>
                  </a:lnTo>
                  <a:lnTo>
                    <a:pt x="382" y="508"/>
                  </a:lnTo>
                  <a:lnTo>
                    <a:pt x="382" y="508"/>
                  </a:lnTo>
                  <a:lnTo>
                    <a:pt x="382" y="502"/>
                  </a:lnTo>
                  <a:lnTo>
                    <a:pt x="381" y="495"/>
                  </a:lnTo>
                  <a:lnTo>
                    <a:pt x="377" y="483"/>
                  </a:lnTo>
                  <a:lnTo>
                    <a:pt x="372" y="473"/>
                  </a:lnTo>
                  <a:lnTo>
                    <a:pt x="363" y="463"/>
                  </a:lnTo>
                  <a:lnTo>
                    <a:pt x="355" y="456"/>
                  </a:lnTo>
                  <a:lnTo>
                    <a:pt x="344" y="449"/>
                  </a:lnTo>
                  <a:lnTo>
                    <a:pt x="331" y="446"/>
                  </a:lnTo>
                  <a:lnTo>
                    <a:pt x="326" y="445"/>
                  </a:lnTo>
                  <a:lnTo>
                    <a:pt x="319" y="445"/>
                  </a:lnTo>
                  <a:lnTo>
                    <a:pt x="319" y="445"/>
                  </a:lnTo>
                  <a:close/>
                  <a:moveTo>
                    <a:pt x="191" y="826"/>
                  </a:moveTo>
                  <a:lnTo>
                    <a:pt x="191" y="508"/>
                  </a:lnTo>
                  <a:lnTo>
                    <a:pt x="319" y="508"/>
                  </a:lnTo>
                  <a:lnTo>
                    <a:pt x="319" y="826"/>
                  </a:lnTo>
                  <a:lnTo>
                    <a:pt x="191" y="826"/>
                  </a:lnTo>
                  <a:close/>
                  <a:moveTo>
                    <a:pt x="828" y="445"/>
                  </a:moveTo>
                  <a:lnTo>
                    <a:pt x="509" y="445"/>
                  </a:lnTo>
                  <a:lnTo>
                    <a:pt x="509" y="445"/>
                  </a:lnTo>
                  <a:lnTo>
                    <a:pt x="503" y="445"/>
                  </a:lnTo>
                  <a:lnTo>
                    <a:pt x="496" y="446"/>
                  </a:lnTo>
                  <a:lnTo>
                    <a:pt x="484" y="449"/>
                  </a:lnTo>
                  <a:lnTo>
                    <a:pt x="474" y="456"/>
                  </a:lnTo>
                  <a:lnTo>
                    <a:pt x="464" y="463"/>
                  </a:lnTo>
                  <a:lnTo>
                    <a:pt x="456" y="473"/>
                  </a:lnTo>
                  <a:lnTo>
                    <a:pt x="451" y="483"/>
                  </a:lnTo>
                  <a:lnTo>
                    <a:pt x="447" y="495"/>
                  </a:lnTo>
                  <a:lnTo>
                    <a:pt x="446" y="502"/>
                  </a:lnTo>
                  <a:lnTo>
                    <a:pt x="446" y="508"/>
                  </a:lnTo>
                  <a:lnTo>
                    <a:pt x="446" y="826"/>
                  </a:lnTo>
                  <a:lnTo>
                    <a:pt x="446" y="826"/>
                  </a:lnTo>
                  <a:lnTo>
                    <a:pt x="446" y="832"/>
                  </a:lnTo>
                  <a:lnTo>
                    <a:pt x="447" y="839"/>
                  </a:lnTo>
                  <a:lnTo>
                    <a:pt x="451" y="850"/>
                  </a:lnTo>
                  <a:lnTo>
                    <a:pt x="456" y="861"/>
                  </a:lnTo>
                  <a:lnTo>
                    <a:pt x="464" y="871"/>
                  </a:lnTo>
                  <a:lnTo>
                    <a:pt x="474" y="878"/>
                  </a:lnTo>
                  <a:lnTo>
                    <a:pt x="484" y="885"/>
                  </a:lnTo>
                  <a:lnTo>
                    <a:pt x="496" y="888"/>
                  </a:lnTo>
                  <a:lnTo>
                    <a:pt x="503" y="889"/>
                  </a:lnTo>
                  <a:lnTo>
                    <a:pt x="509" y="890"/>
                  </a:lnTo>
                  <a:lnTo>
                    <a:pt x="828" y="890"/>
                  </a:lnTo>
                  <a:lnTo>
                    <a:pt x="828" y="890"/>
                  </a:lnTo>
                  <a:lnTo>
                    <a:pt x="834" y="889"/>
                  </a:lnTo>
                  <a:lnTo>
                    <a:pt x="841" y="888"/>
                  </a:lnTo>
                  <a:lnTo>
                    <a:pt x="852" y="885"/>
                  </a:lnTo>
                  <a:lnTo>
                    <a:pt x="863" y="878"/>
                  </a:lnTo>
                  <a:lnTo>
                    <a:pt x="873" y="871"/>
                  </a:lnTo>
                  <a:lnTo>
                    <a:pt x="880" y="861"/>
                  </a:lnTo>
                  <a:lnTo>
                    <a:pt x="886" y="850"/>
                  </a:lnTo>
                  <a:lnTo>
                    <a:pt x="890" y="839"/>
                  </a:lnTo>
                  <a:lnTo>
                    <a:pt x="891" y="832"/>
                  </a:lnTo>
                  <a:lnTo>
                    <a:pt x="891" y="826"/>
                  </a:lnTo>
                  <a:lnTo>
                    <a:pt x="891" y="508"/>
                  </a:lnTo>
                  <a:lnTo>
                    <a:pt x="891" y="508"/>
                  </a:lnTo>
                  <a:lnTo>
                    <a:pt x="891" y="502"/>
                  </a:lnTo>
                  <a:lnTo>
                    <a:pt x="890" y="495"/>
                  </a:lnTo>
                  <a:lnTo>
                    <a:pt x="886" y="483"/>
                  </a:lnTo>
                  <a:lnTo>
                    <a:pt x="880" y="473"/>
                  </a:lnTo>
                  <a:lnTo>
                    <a:pt x="873" y="463"/>
                  </a:lnTo>
                  <a:lnTo>
                    <a:pt x="863" y="456"/>
                  </a:lnTo>
                  <a:lnTo>
                    <a:pt x="852" y="449"/>
                  </a:lnTo>
                  <a:lnTo>
                    <a:pt x="841" y="446"/>
                  </a:lnTo>
                  <a:lnTo>
                    <a:pt x="834" y="445"/>
                  </a:lnTo>
                  <a:lnTo>
                    <a:pt x="828" y="445"/>
                  </a:lnTo>
                  <a:lnTo>
                    <a:pt x="828" y="445"/>
                  </a:lnTo>
                  <a:close/>
                  <a:moveTo>
                    <a:pt x="509" y="826"/>
                  </a:moveTo>
                  <a:lnTo>
                    <a:pt x="509" y="508"/>
                  </a:lnTo>
                  <a:lnTo>
                    <a:pt x="828" y="508"/>
                  </a:lnTo>
                  <a:lnTo>
                    <a:pt x="828" y="826"/>
                  </a:lnTo>
                  <a:lnTo>
                    <a:pt x="509" y="826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776918" y="4494051"/>
              <a:ext cx="2364740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717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5269" y="3032445"/>
            <a:ext cx="29958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提供有效服务，是我们工作的方向和价值评价的标尺，成就客户就是成就我们自己。为客户服务是我们存在的唯一理由，客户需求是我们发展的原动力。我们坚持以客户为中心，快速响应客户需求，持续为客户创造长期价值进而成就客户。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950972" y="4584575"/>
            <a:ext cx="721407" cy="304800"/>
          </a:xfrm>
          <a:prstGeom prst="roundRect">
            <a:avLst>
              <a:gd name="adj" fmla="val 50000"/>
            </a:avLst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50972" y="1988840"/>
            <a:ext cx="2568576" cy="769334"/>
            <a:chOff x="844956" y="2204865"/>
            <a:chExt cx="2568576" cy="769334"/>
          </a:xfrm>
        </p:grpSpPr>
        <p:grpSp>
          <p:nvGrpSpPr>
            <p:cNvPr id="9" name="组合 8"/>
            <p:cNvGrpSpPr/>
            <p:nvPr/>
          </p:nvGrpSpPr>
          <p:grpSpPr>
            <a:xfrm>
              <a:off x="844956" y="2362199"/>
              <a:ext cx="612000" cy="612000"/>
              <a:chOff x="1114424" y="2362199"/>
              <a:chExt cx="612000" cy="612000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1114424" y="2362199"/>
                <a:ext cx="612000" cy="612000"/>
              </a:xfrm>
              <a:prstGeom prst="roundRect">
                <a:avLst/>
              </a:prstGeom>
              <a:noFill/>
              <a:ln w="19050">
                <a:solidFill>
                  <a:srgbClr val="E9C2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A7D9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Freeform 115"/>
              <p:cNvSpPr>
                <a:spLocks noEditPoints="1"/>
              </p:cNvSpPr>
              <p:nvPr/>
            </p:nvSpPr>
            <p:spPr bwMode="auto">
              <a:xfrm>
                <a:off x="1258499" y="2507068"/>
                <a:ext cx="323850" cy="322263"/>
              </a:xfrm>
              <a:custGeom>
                <a:avLst/>
                <a:gdLst>
                  <a:gd name="T0" fmla="*/ 789 w 1018"/>
                  <a:gd name="T1" fmla="*/ 69 h 1017"/>
                  <a:gd name="T2" fmla="*/ 765 w 1018"/>
                  <a:gd name="T3" fmla="*/ 25 h 1017"/>
                  <a:gd name="T4" fmla="*/ 719 w 1018"/>
                  <a:gd name="T5" fmla="*/ 1 h 1017"/>
                  <a:gd name="T6" fmla="*/ 73 w 1018"/>
                  <a:gd name="T7" fmla="*/ 1 h 1017"/>
                  <a:gd name="T8" fmla="*/ 27 w 1018"/>
                  <a:gd name="T9" fmla="*/ 25 h 1017"/>
                  <a:gd name="T10" fmla="*/ 2 w 1018"/>
                  <a:gd name="T11" fmla="*/ 69 h 1017"/>
                  <a:gd name="T12" fmla="*/ 2 w 1018"/>
                  <a:gd name="T13" fmla="*/ 716 h 1017"/>
                  <a:gd name="T14" fmla="*/ 28 w 1018"/>
                  <a:gd name="T15" fmla="*/ 766 h 1017"/>
                  <a:gd name="T16" fmla="*/ 67 w 1018"/>
                  <a:gd name="T17" fmla="*/ 789 h 1017"/>
                  <a:gd name="T18" fmla="*/ 115 w 1018"/>
                  <a:gd name="T19" fmla="*/ 791 h 1017"/>
                  <a:gd name="T20" fmla="*/ 163 w 1018"/>
                  <a:gd name="T21" fmla="*/ 766 h 1017"/>
                  <a:gd name="T22" fmla="*/ 263 w 1018"/>
                  <a:gd name="T23" fmla="*/ 745 h 1017"/>
                  <a:gd name="T24" fmla="*/ 589 w 1018"/>
                  <a:gd name="T25" fmla="*/ 763 h 1017"/>
                  <a:gd name="T26" fmla="*/ 634 w 1018"/>
                  <a:gd name="T27" fmla="*/ 777 h 1017"/>
                  <a:gd name="T28" fmla="*/ 870 w 1018"/>
                  <a:gd name="T29" fmla="*/ 1001 h 1017"/>
                  <a:gd name="T30" fmla="*/ 923 w 1018"/>
                  <a:gd name="T31" fmla="*/ 1017 h 1017"/>
                  <a:gd name="T32" fmla="*/ 968 w 1018"/>
                  <a:gd name="T33" fmla="*/ 1006 h 1017"/>
                  <a:gd name="T34" fmla="*/ 1002 w 1018"/>
                  <a:gd name="T35" fmla="*/ 975 h 1017"/>
                  <a:gd name="T36" fmla="*/ 1018 w 1018"/>
                  <a:gd name="T37" fmla="*/ 921 h 1017"/>
                  <a:gd name="T38" fmla="*/ 1011 w 1018"/>
                  <a:gd name="T39" fmla="*/ 276 h 1017"/>
                  <a:gd name="T40" fmla="*/ 977 w 1018"/>
                  <a:gd name="T41" fmla="*/ 238 h 1017"/>
                  <a:gd name="T42" fmla="*/ 927 w 1018"/>
                  <a:gd name="T43" fmla="*/ 223 h 1017"/>
                  <a:gd name="T44" fmla="*/ 102 w 1018"/>
                  <a:gd name="T45" fmla="*/ 729 h 1017"/>
                  <a:gd name="T46" fmla="*/ 73 w 1018"/>
                  <a:gd name="T47" fmla="*/ 721 h 1017"/>
                  <a:gd name="T48" fmla="*/ 64 w 1018"/>
                  <a:gd name="T49" fmla="*/ 86 h 1017"/>
                  <a:gd name="T50" fmla="*/ 80 w 1018"/>
                  <a:gd name="T51" fmla="*/ 65 h 1017"/>
                  <a:gd name="T52" fmla="*/ 711 w 1018"/>
                  <a:gd name="T53" fmla="*/ 65 h 1017"/>
                  <a:gd name="T54" fmla="*/ 727 w 1018"/>
                  <a:gd name="T55" fmla="*/ 86 h 1017"/>
                  <a:gd name="T56" fmla="*/ 720 w 1018"/>
                  <a:gd name="T57" fmla="*/ 470 h 1017"/>
                  <a:gd name="T58" fmla="*/ 429 w 1018"/>
                  <a:gd name="T59" fmla="*/ 476 h 1017"/>
                  <a:gd name="T60" fmla="*/ 350 w 1018"/>
                  <a:gd name="T61" fmla="*/ 501 h 1017"/>
                  <a:gd name="T62" fmla="*/ 954 w 1018"/>
                  <a:gd name="T63" fmla="*/ 928 h 1017"/>
                  <a:gd name="T64" fmla="*/ 934 w 1018"/>
                  <a:gd name="T65" fmla="*/ 951 h 1017"/>
                  <a:gd name="T66" fmla="*/ 900 w 1018"/>
                  <a:gd name="T67" fmla="*/ 944 h 1017"/>
                  <a:gd name="T68" fmla="*/ 645 w 1018"/>
                  <a:gd name="T69" fmla="*/ 711 h 1017"/>
                  <a:gd name="T70" fmla="*/ 318 w 1018"/>
                  <a:gd name="T71" fmla="*/ 700 h 1017"/>
                  <a:gd name="T72" fmla="*/ 293 w 1018"/>
                  <a:gd name="T73" fmla="*/ 685 h 1017"/>
                  <a:gd name="T74" fmla="*/ 379 w 1018"/>
                  <a:gd name="T75" fmla="*/ 557 h 1017"/>
                  <a:gd name="T76" fmla="*/ 420 w 1018"/>
                  <a:gd name="T77" fmla="*/ 540 h 1017"/>
                  <a:gd name="T78" fmla="*/ 727 w 1018"/>
                  <a:gd name="T79" fmla="*/ 536 h 1017"/>
                  <a:gd name="T80" fmla="*/ 770 w 1018"/>
                  <a:gd name="T81" fmla="*/ 508 h 1017"/>
                  <a:gd name="T82" fmla="*/ 791 w 1018"/>
                  <a:gd name="T83" fmla="*/ 461 h 1017"/>
                  <a:gd name="T84" fmla="*/ 938 w 1018"/>
                  <a:gd name="T85" fmla="*/ 288 h 1017"/>
                  <a:gd name="T86" fmla="*/ 955 w 1018"/>
                  <a:gd name="T87" fmla="*/ 311 h 1017"/>
                  <a:gd name="T88" fmla="*/ 425 w 1018"/>
                  <a:gd name="T89" fmla="*/ 373 h 1017"/>
                  <a:gd name="T90" fmla="*/ 445 w 1018"/>
                  <a:gd name="T91" fmla="*/ 333 h 1017"/>
                  <a:gd name="T92" fmla="*/ 416 w 1018"/>
                  <a:gd name="T93" fmla="*/ 289 h 1017"/>
                  <a:gd name="T94" fmla="*/ 371 w 1018"/>
                  <a:gd name="T95" fmla="*/ 294 h 1017"/>
                  <a:gd name="T96" fmla="*/ 350 w 1018"/>
                  <a:gd name="T97" fmla="*/ 333 h 1017"/>
                  <a:gd name="T98" fmla="*/ 380 w 1018"/>
                  <a:gd name="T99" fmla="*/ 377 h 1017"/>
                  <a:gd name="T100" fmla="*/ 197 w 1018"/>
                  <a:gd name="T101" fmla="*/ 286 h 1017"/>
                  <a:gd name="T102" fmla="*/ 160 w 1018"/>
                  <a:gd name="T103" fmla="*/ 324 h 1017"/>
                  <a:gd name="T104" fmla="*/ 174 w 1018"/>
                  <a:gd name="T105" fmla="*/ 367 h 1017"/>
                  <a:gd name="T106" fmla="*/ 217 w 1018"/>
                  <a:gd name="T107" fmla="*/ 380 h 1017"/>
                  <a:gd name="T108" fmla="*/ 254 w 1018"/>
                  <a:gd name="T109" fmla="*/ 343 h 1017"/>
                  <a:gd name="T110" fmla="*/ 240 w 1018"/>
                  <a:gd name="T111" fmla="*/ 300 h 1017"/>
                  <a:gd name="T112" fmla="*/ 589 w 1018"/>
                  <a:gd name="T113" fmla="*/ 380 h 1017"/>
                  <a:gd name="T114" fmla="*/ 629 w 1018"/>
                  <a:gd name="T115" fmla="*/ 360 h 1017"/>
                  <a:gd name="T116" fmla="*/ 633 w 1018"/>
                  <a:gd name="T117" fmla="*/ 315 h 1017"/>
                  <a:gd name="T118" fmla="*/ 589 w 1018"/>
                  <a:gd name="T119" fmla="*/ 286 h 1017"/>
                  <a:gd name="T120" fmla="*/ 549 w 1018"/>
                  <a:gd name="T121" fmla="*/ 306 h 1017"/>
                  <a:gd name="T122" fmla="*/ 545 w 1018"/>
                  <a:gd name="T123" fmla="*/ 351 h 1017"/>
                  <a:gd name="T124" fmla="*/ 589 w 1018"/>
                  <a:gd name="T125" fmla="*/ 380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8" h="1017">
                    <a:moveTo>
                      <a:pt x="927" y="223"/>
                    </a:moveTo>
                    <a:lnTo>
                      <a:pt x="792" y="223"/>
                    </a:lnTo>
                    <a:lnTo>
                      <a:pt x="792" y="86"/>
                    </a:lnTo>
                    <a:lnTo>
                      <a:pt x="792" y="86"/>
                    </a:lnTo>
                    <a:lnTo>
                      <a:pt x="791" y="78"/>
                    </a:lnTo>
                    <a:lnTo>
                      <a:pt x="789" y="69"/>
                    </a:lnTo>
                    <a:lnTo>
                      <a:pt x="787" y="61"/>
                    </a:lnTo>
                    <a:lnTo>
                      <a:pt x="784" y="53"/>
                    </a:lnTo>
                    <a:lnTo>
                      <a:pt x="780" y="45"/>
                    </a:lnTo>
                    <a:lnTo>
                      <a:pt x="776" y="38"/>
                    </a:lnTo>
                    <a:lnTo>
                      <a:pt x="770" y="31"/>
                    </a:lnTo>
                    <a:lnTo>
                      <a:pt x="765" y="25"/>
                    </a:lnTo>
                    <a:lnTo>
                      <a:pt x="758" y="19"/>
                    </a:lnTo>
                    <a:lnTo>
                      <a:pt x="751" y="15"/>
                    </a:lnTo>
                    <a:lnTo>
                      <a:pt x="743" y="10"/>
                    </a:lnTo>
                    <a:lnTo>
                      <a:pt x="736" y="6"/>
                    </a:lnTo>
                    <a:lnTo>
                      <a:pt x="727" y="3"/>
                    </a:lnTo>
                    <a:lnTo>
                      <a:pt x="719" y="1"/>
                    </a:lnTo>
                    <a:lnTo>
                      <a:pt x="709" y="0"/>
                    </a:lnTo>
                    <a:lnTo>
                      <a:pt x="699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3"/>
                    </a:lnTo>
                    <a:lnTo>
                      <a:pt x="56" y="6"/>
                    </a:lnTo>
                    <a:lnTo>
                      <a:pt x="48" y="10"/>
                    </a:lnTo>
                    <a:lnTo>
                      <a:pt x="41" y="15"/>
                    </a:lnTo>
                    <a:lnTo>
                      <a:pt x="33" y="19"/>
                    </a:lnTo>
                    <a:lnTo>
                      <a:pt x="27" y="25"/>
                    </a:lnTo>
                    <a:lnTo>
                      <a:pt x="21" y="31"/>
                    </a:lnTo>
                    <a:lnTo>
                      <a:pt x="16" y="38"/>
                    </a:lnTo>
                    <a:lnTo>
                      <a:pt x="12" y="45"/>
                    </a:lnTo>
                    <a:lnTo>
                      <a:pt x="7" y="53"/>
                    </a:lnTo>
                    <a:lnTo>
                      <a:pt x="4" y="61"/>
                    </a:lnTo>
                    <a:lnTo>
                      <a:pt x="2" y="69"/>
                    </a:lnTo>
                    <a:lnTo>
                      <a:pt x="1" y="78"/>
                    </a:lnTo>
                    <a:lnTo>
                      <a:pt x="0" y="86"/>
                    </a:lnTo>
                    <a:lnTo>
                      <a:pt x="0" y="698"/>
                    </a:lnTo>
                    <a:lnTo>
                      <a:pt x="0" y="698"/>
                    </a:lnTo>
                    <a:lnTo>
                      <a:pt x="1" y="708"/>
                    </a:lnTo>
                    <a:lnTo>
                      <a:pt x="2" y="716"/>
                    </a:lnTo>
                    <a:lnTo>
                      <a:pt x="4" y="726"/>
                    </a:lnTo>
                    <a:lnTo>
                      <a:pt x="7" y="735"/>
                    </a:lnTo>
                    <a:lnTo>
                      <a:pt x="12" y="743"/>
                    </a:lnTo>
                    <a:lnTo>
                      <a:pt x="16" y="751"/>
                    </a:lnTo>
                    <a:lnTo>
                      <a:pt x="21" y="758"/>
                    </a:lnTo>
                    <a:lnTo>
                      <a:pt x="28" y="766"/>
                    </a:lnTo>
                    <a:lnTo>
                      <a:pt x="28" y="766"/>
                    </a:lnTo>
                    <a:lnTo>
                      <a:pt x="35" y="772"/>
                    </a:lnTo>
                    <a:lnTo>
                      <a:pt x="43" y="777"/>
                    </a:lnTo>
                    <a:lnTo>
                      <a:pt x="51" y="782"/>
                    </a:lnTo>
                    <a:lnTo>
                      <a:pt x="59" y="786"/>
                    </a:lnTo>
                    <a:lnTo>
                      <a:pt x="67" y="789"/>
                    </a:lnTo>
                    <a:lnTo>
                      <a:pt x="77" y="791"/>
                    </a:lnTo>
                    <a:lnTo>
                      <a:pt x="87" y="792"/>
                    </a:lnTo>
                    <a:lnTo>
                      <a:pt x="95" y="794"/>
                    </a:lnTo>
                    <a:lnTo>
                      <a:pt x="95" y="794"/>
                    </a:lnTo>
                    <a:lnTo>
                      <a:pt x="105" y="792"/>
                    </a:lnTo>
                    <a:lnTo>
                      <a:pt x="115" y="791"/>
                    </a:lnTo>
                    <a:lnTo>
                      <a:pt x="123" y="789"/>
                    </a:lnTo>
                    <a:lnTo>
                      <a:pt x="132" y="786"/>
                    </a:lnTo>
                    <a:lnTo>
                      <a:pt x="140" y="783"/>
                    </a:lnTo>
                    <a:lnTo>
                      <a:pt x="148" y="777"/>
                    </a:lnTo>
                    <a:lnTo>
                      <a:pt x="155" y="772"/>
                    </a:lnTo>
                    <a:lnTo>
                      <a:pt x="163" y="766"/>
                    </a:lnTo>
                    <a:lnTo>
                      <a:pt x="230" y="700"/>
                    </a:lnTo>
                    <a:lnTo>
                      <a:pt x="230" y="700"/>
                    </a:lnTo>
                    <a:lnTo>
                      <a:pt x="236" y="713"/>
                    </a:lnTo>
                    <a:lnTo>
                      <a:pt x="243" y="726"/>
                    </a:lnTo>
                    <a:lnTo>
                      <a:pt x="252" y="737"/>
                    </a:lnTo>
                    <a:lnTo>
                      <a:pt x="263" y="745"/>
                    </a:lnTo>
                    <a:lnTo>
                      <a:pt x="276" y="753"/>
                    </a:lnTo>
                    <a:lnTo>
                      <a:pt x="288" y="759"/>
                    </a:lnTo>
                    <a:lnTo>
                      <a:pt x="303" y="762"/>
                    </a:lnTo>
                    <a:lnTo>
                      <a:pt x="318" y="763"/>
                    </a:lnTo>
                    <a:lnTo>
                      <a:pt x="589" y="763"/>
                    </a:lnTo>
                    <a:lnTo>
                      <a:pt x="589" y="763"/>
                    </a:lnTo>
                    <a:lnTo>
                      <a:pt x="597" y="763"/>
                    </a:lnTo>
                    <a:lnTo>
                      <a:pt x="605" y="765"/>
                    </a:lnTo>
                    <a:lnTo>
                      <a:pt x="612" y="767"/>
                    </a:lnTo>
                    <a:lnTo>
                      <a:pt x="620" y="770"/>
                    </a:lnTo>
                    <a:lnTo>
                      <a:pt x="626" y="773"/>
                    </a:lnTo>
                    <a:lnTo>
                      <a:pt x="634" y="777"/>
                    </a:lnTo>
                    <a:lnTo>
                      <a:pt x="640" y="782"/>
                    </a:lnTo>
                    <a:lnTo>
                      <a:pt x="646" y="787"/>
                    </a:lnTo>
                    <a:lnTo>
                      <a:pt x="855" y="989"/>
                    </a:lnTo>
                    <a:lnTo>
                      <a:pt x="855" y="989"/>
                    </a:lnTo>
                    <a:lnTo>
                      <a:pt x="862" y="995"/>
                    </a:lnTo>
                    <a:lnTo>
                      <a:pt x="870" y="1001"/>
                    </a:lnTo>
                    <a:lnTo>
                      <a:pt x="877" y="1006"/>
                    </a:lnTo>
                    <a:lnTo>
                      <a:pt x="886" y="1010"/>
                    </a:lnTo>
                    <a:lnTo>
                      <a:pt x="895" y="1012"/>
                    </a:lnTo>
                    <a:lnTo>
                      <a:pt x="903" y="1016"/>
                    </a:lnTo>
                    <a:lnTo>
                      <a:pt x="913" y="1017"/>
                    </a:lnTo>
                    <a:lnTo>
                      <a:pt x="923" y="1017"/>
                    </a:lnTo>
                    <a:lnTo>
                      <a:pt x="923" y="1017"/>
                    </a:lnTo>
                    <a:lnTo>
                      <a:pt x="932" y="1017"/>
                    </a:lnTo>
                    <a:lnTo>
                      <a:pt x="941" y="1016"/>
                    </a:lnTo>
                    <a:lnTo>
                      <a:pt x="950" y="1012"/>
                    </a:lnTo>
                    <a:lnTo>
                      <a:pt x="959" y="1010"/>
                    </a:lnTo>
                    <a:lnTo>
                      <a:pt x="968" y="1006"/>
                    </a:lnTo>
                    <a:lnTo>
                      <a:pt x="975" y="1001"/>
                    </a:lnTo>
                    <a:lnTo>
                      <a:pt x="983" y="995"/>
                    </a:lnTo>
                    <a:lnTo>
                      <a:pt x="990" y="989"/>
                    </a:lnTo>
                    <a:lnTo>
                      <a:pt x="990" y="989"/>
                    </a:lnTo>
                    <a:lnTo>
                      <a:pt x="997" y="982"/>
                    </a:lnTo>
                    <a:lnTo>
                      <a:pt x="1002" y="975"/>
                    </a:lnTo>
                    <a:lnTo>
                      <a:pt x="1006" y="966"/>
                    </a:lnTo>
                    <a:lnTo>
                      <a:pt x="1011" y="958"/>
                    </a:lnTo>
                    <a:lnTo>
                      <a:pt x="1014" y="949"/>
                    </a:lnTo>
                    <a:lnTo>
                      <a:pt x="1016" y="941"/>
                    </a:lnTo>
                    <a:lnTo>
                      <a:pt x="1017" y="931"/>
                    </a:lnTo>
                    <a:lnTo>
                      <a:pt x="1018" y="921"/>
                    </a:lnTo>
                    <a:lnTo>
                      <a:pt x="1018" y="311"/>
                    </a:lnTo>
                    <a:lnTo>
                      <a:pt x="1018" y="311"/>
                    </a:lnTo>
                    <a:lnTo>
                      <a:pt x="1017" y="301"/>
                    </a:lnTo>
                    <a:lnTo>
                      <a:pt x="1016" y="292"/>
                    </a:lnTo>
                    <a:lnTo>
                      <a:pt x="1014" y="284"/>
                    </a:lnTo>
                    <a:lnTo>
                      <a:pt x="1011" y="276"/>
                    </a:lnTo>
                    <a:lnTo>
                      <a:pt x="1007" y="269"/>
                    </a:lnTo>
                    <a:lnTo>
                      <a:pt x="1002" y="261"/>
                    </a:lnTo>
                    <a:lnTo>
                      <a:pt x="997" y="255"/>
                    </a:lnTo>
                    <a:lnTo>
                      <a:pt x="991" y="248"/>
                    </a:lnTo>
                    <a:lnTo>
                      <a:pt x="985" y="243"/>
                    </a:lnTo>
                    <a:lnTo>
                      <a:pt x="977" y="238"/>
                    </a:lnTo>
                    <a:lnTo>
                      <a:pt x="970" y="233"/>
                    </a:lnTo>
                    <a:lnTo>
                      <a:pt x="962" y="230"/>
                    </a:lnTo>
                    <a:lnTo>
                      <a:pt x="954" y="227"/>
                    </a:lnTo>
                    <a:lnTo>
                      <a:pt x="945" y="225"/>
                    </a:lnTo>
                    <a:lnTo>
                      <a:pt x="935" y="224"/>
                    </a:lnTo>
                    <a:lnTo>
                      <a:pt x="927" y="223"/>
                    </a:lnTo>
                    <a:lnTo>
                      <a:pt x="927" y="223"/>
                    </a:lnTo>
                    <a:close/>
                    <a:moveTo>
                      <a:pt x="118" y="721"/>
                    </a:moveTo>
                    <a:lnTo>
                      <a:pt x="118" y="721"/>
                    </a:lnTo>
                    <a:lnTo>
                      <a:pt x="114" y="725"/>
                    </a:lnTo>
                    <a:lnTo>
                      <a:pt x="108" y="727"/>
                    </a:lnTo>
                    <a:lnTo>
                      <a:pt x="102" y="729"/>
                    </a:lnTo>
                    <a:lnTo>
                      <a:pt x="95" y="729"/>
                    </a:lnTo>
                    <a:lnTo>
                      <a:pt x="90" y="729"/>
                    </a:lnTo>
                    <a:lnTo>
                      <a:pt x="83" y="727"/>
                    </a:lnTo>
                    <a:lnTo>
                      <a:pt x="78" y="725"/>
                    </a:lnTo>
                    <a:lnTo>
                      <a:pt x="73" y="721"/>
                    </a:lnTo>
                    <a:lnTo>
                      <a:pt x="73" y="721"/>
                    </a:lnTo>
                    <a:lnTo>
                      <a:pt x="70" y="715"/>
                    </a:lnTo>
                    <a:lnTo>
                      <a:pt x="66" y="710"/>
                    </a:lnTo>
                    <a:lnTo>
                      <a:pt x="64" y="704"/>
                    </a:lnTo>
                    <a:lnTo>
                      <a:pt x="64" y="698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4" y="82"/>
                    </a:lnTo>
                    <a:lnTo>
                      <a:pt x="66" y="78"/>
                    </a:lnTo>
                    <a:lnTo>
                      <a:pt x="68" y="74"/>
                    </a:lnTo>
                    <a:lnTo>
                      <a:pt x="72" y="70"/>
                    </a:lnTo>
                    <a:lnTo>
                      <a:pt x="76" y="67"/>
                    </a:lnTo>
                    <a:lnTo>
                      <a:pt x="80" y="65"/>
                    </a:lnTo>
                    <a:lnTo>
                      <a:pt x="86" y="63"/>
                    </a:lnTo>
                    <a:lnTo>
                      <a:pt x="92" y="63"/>
                    </a:lnTo>
                    <a:lnTo>
                      <a:pt x="699" y="63"/>
                    </a:lnTo>
                    <a:lnTo>
                      <a:pt x="699" y="63"/>
                    </a:lnTo>
                    <a:lnTo>
                      <a:pt x="706" y="63"/>
                    </a:lnTo>
                    <a:lnTo>
                      <a:pt x="711" y="65"/>
                    </a:lnTo>
                    <a:lnTo>
                      <a:pt x="715" y="67"/>
                    </a:lnTo>
                    <a:lnTo>
                      <a:pt x="720" y="70"/>
                    </a:lnTo>
                    <a:lnTo>
                      <a:pt x="723" y="74"/>
                    </a:lnTo>
                    <a:lnTo>
                      <a:pt x="725" y="78"/>
                    </a:lnTo>
                    <a:lnTo>
                      <a:pt x="727" y="82"/>
                    </a:lnTo>
                    <a:lnTo>
                      <a:pt x="727" y="86"/>
                    </a:lnTo>
                    <a:lnTo>
                      <a:pt x="727" y="452"/>
                    </a:lnTo>
                    <a:lnTo>
                      <a:pt x="727" y="452"/>
                    </a:lnTo>
                    <a:lnTo>
                      <a:pt x="727" y="458"/>
                    </a:lnTo>
                    <a:lnTo>
                      <a:pt x="725" y="462"/>
                    </a:lnTo>
                    <a:lnTo>
                      <a:pt x="723" y="466"/>
                    </a:lnTo>
                    <a:lnTo>
                      <a:pt x="720" y="470"/>
                    </a:lnTo>
                    <a:lnTo>
                      <a:pt x="715" y="473"/>
                    </a:lnTo>
                    <a:lnTo>
                      <a:pt x="711" y="475"/>
                    </a:lnTo>
                    <a:lnTo>
                      <a:pt x="706" y="476"/>
                    </a:lnTo>
                    <a:lnTo>
                      <a:pt x="699" y="476"/>
                    </a:lnTo>
                    <a:lnTo>
                      <a:pt x="429" y="476"/>
                    </a:lnTo>
                    <a:lnTo>
                      <a:pt x="429" y="476"/>
                    </a:lnTo>
                    <a:lnTo>
                      <a:pt x="415" y="477"/>
                    </a:lnTo>
                    <a:lnTo>
                      <a:pt x="401" y="479"/>
                    </a:lnTo>
                    <a:lnTo>
                      <a:pt x="387" y="482"/>
                    </a:lnTo>
                    <a:lnTo>
                      <a:pt x="374" y="487"/>
                    </a:lnTo>
                    <a:lnTo>
                      <a:pt x="361" y="493"/>
                    </a:lnTo>
                    <a:lnTo>
                      <a:pt x="350" y="501"/>
                    </a:lnTo>
                    <a:lnTo>
                      <a:pt x="339" y="508"/>
                    </a:lnTo>
                    <a:lnTo>
                      <a:pt x="328" y="518"/>
                    </a:lnTo>
                    <a:lnTo>
                      <a:pt x="118" y="721"/>
                    </a:lnTo>
                    <a:close/>
                    <a:moveTo>
                      <a:pt x="955" y="921"/>
                    </a:moveTo>
                    <a:lnTo>
                      <a:pt x="955" y="921"/>
                    </a:lnTo>
                    <a:lnTo>
                      <a:pt x="954" y="928"/>
                    </a:lnTo>
                    <a:lnTo>
                      <a:pt x="951" y="934"/>
                    </a:lnTo>
                    <a:lnTo>
                      <a:pt x="949" y="939"/>
                    </a:lnTo>
                    <a:lnTo>
                      <a:pt x="945" y="944"/>
                    </a:lnTo>
                    <a:lnTo>
                      <a:pt x="945" y="944"/>
                    </a:lnTo>
                    <a:lnTo>
                      <a:pt x="940" y="948"/>
                    </a:lnTo>
                    <a:lnTo>
                      <a:pt x="934" y="951"/>
                    </a:lnTo>
                    <a:lnTo>
                      <a:pt x="929" y="952"/>
                    </a:lnTo>
                    <a:lnTo>
                      <a:pt x="923" y="953"/>
                    </a:lnTo>
                    <a:lnTo>
                      <a:pt x="916" y="952"/>
                    </a:lnTo>
                    <a:lnTo>
                      <a:pt x="911" y="951"/>
                    </a:lnTo>
                    <a:lnTo>
                      <a:pt x="904" y="948"/>
                    </a:lnTo>
                    <a:lnTo>
                      <a:pt x="900" y="944"/>
                    </a:lnTo>
                    <a:lnTo>
                      <a:pt x="691" y="742"/>
                    </a:lnTo>
                    <a:lnTo>
                      <a:pt x="691" y="742"/>
                    </a:lnTo>
                    <a:lnTo>
                      <a:pt x="680" y="732"/>
                    </a:lnTo>
                    <a:lnTo>
                      <a:pt x="668" y="724"/>
                    </a:lnTo>
                    <a:lnTo>
                      <a:pt x="656" y="716"/>
                    </a:lnTo>
                    <a:lnTo>
                      <a:pt x="645" y="711"/>
                    </a:lnTo>
                    <a:lnTo>
                      <a:pt x="631" y="706"/>
                    </a:lnTo>
                    <a:lnTo>
                      <a:pt x="618" y="702"/>
                    </a:lnTo>
                    <a:lnTo>
                      <a:pt x="604" y="700"/>
                    </a:lnTo>
                    <a:lnTo>
                      <a:pt x="589" y="700"/>
                    </a:lnTo>
                    <a:lnTo>
                      <a:pt x="318" y="700"/>
                    </a:lnTo>
                    <a:lnTo>
                      <a:pt x="318" y="700"/>
                    </a:lnTo>
                    <a:lnTo>
                      <a:pt x="313" y="699"/>
                    </a:lnTo>
                    <a:lnTo>
                      <a:pt x="308" y="698"/>
                    </a:lnTo>
                    <a:lnTo>
                      <a:pt x="302" y="696"/>
                    </a:lnTo>
                    <a:lnTo>
                      <a:pt x="298" y="693"/>
                    </a:lnTo>
                    <a:lnTo>
                      <a:pt x="295" y="689"/>
                    </a:lnTo>
                    <a:lnTo>
                      <a:pt x="293" y="685"/>
                    </a:lnTo>
                    <a:lnTo>
                      <a:pt x="291" y="681"/>
                    </a:lnTo>
                    <a:lnTo>
                      <a:pt x="291" y="677"/>
                    </a:lnTo>
                    <a:lnTo>
                      <a:pt x="291" y="642"/>
                    </a:lnTo>
                    <a:lnTo>
                      <a:pt x="372" y="563"/>
                    </a:lnTo>
                    <a:lnTo>
                      <a:pt x="372" y="563"/>
                    </a:lnTo>
                    <a:lnTo>
                      <a:pt x="379" y="557"/>
                    </a:lnTo>
                    <a:lnTo>
                      <a:pt x="385" y="553"/>
                    </a:lnTo>
                    <a:lnTo>
                      <a:pt x="391" y="549"/>
                    </a:lnTo>
                    <a:lnTo>
                      <a:pt x="398" y="546"/>
                    </a:lnTo>
                    <a:lnTo>
                      <a:pt x="405" y="544"/>
                    </a:lnTo>
                    <a:lnTo>
                      <a:pt x="413" y="541"/>
                    </a:lnTo>
                    <a:lnTo>
                      <a:pt x="420" y="540"/>
                    </a:lnTo>
                    <a:lnTo>
                      <a:pt x="429" y="540"/>
                    </a:lnTo>
                    <a:lnTo>
                      <a:pt x="699" y="540"/>
                    </a:lnTo>
                    <a:lnTo>
                      <a:pt x="699" y="540"/>
                    </a:lnTo>
                    <a:lnTo>
                      <a:pt x="709" y="539"/>
                    </a:lnTo>
                    <a:lnTo>
                      <a:pt x="719" y="538"/>
                    </a:lnTo>
                    <a:lnTo>
                      <a:pt x="727" y="536"/>
                    </a:lnTo>
                    <a:lnTo>
                      <a:pt x="736" y="533"/>
                    </a:lnTo>
                    <a:lnTo>
                      <a:pt x="743" y="530"/>
                    </a:lnTo>
                    <a:lnTo>
                      <a:pt x="751" y="525"/>
                    </a:lnTo>
                    <a:lnTo>
                      <a:pt x="758" y="520"/>
                    </a:lnTo>
                    <a:lnTo>
                      <a:pt x="765" y="515"/>
                    </a:lnTo>
                    <a:lnTo>
                      <a:pt x="770" y="508"/>
                    </a:lnTo>
                    <a:lnTo>
                      <a:pt x="776" y="502"/>
                    </a:lnTo>
                    <a:lnTo>
                      <a:pt x="780" y="494"/>
                    </a:lnTo>
                    <a:lnTo>
                      <a:pt x="784" y="487"/>
                    </a:lnTo>
                    <a:lnTo>
                      <a:pt x="787" y="478"/>
                    </a:lnTo>
                    <a:lnTo>
                      <a:pt x="789" y="471"/>
                    </a:lnTo>
                    <a:lnTo>
                      <a:pt x="791" y="461"/>
                    </a:lnTo>
                    <a:lnTo>
                      <a:pt x="792" y="452"/>
                    </a:lnTo>
                    <a:lnTo>
                      <a:pt x="792" y="286"/>
                    </a:lnTo>
                    <a:lnTo>
                      <a:pt x="927" y="286"/>
                    </a:lnTo>
                    <a:lnTo>
                      <a:pt x="927" y="286"/>
                    </a:lnTo>
                    <a:lnTo>
                      <a:pt x="932" y="287"/>
                    </a:lnTo>
                    <a:lnTo>
                      <a:pt x="938" y="288"/>
                    </a:lnTo>
                    <a:lnTo>
                      <a:pt x="942" y="290"/>
                    </a:lnTo>
                    <a:lnTo>
                      <a:pt x="946" y="294"/>
                    </a:lnTo>
                    <a:lnTo>
                      <a:pt x="949" y="297"/>
                    </a:lnTo>
                    <a:lnTo>
                      <a:pt x="953" y="301"/>
                    </a:lnTo>
                    <a:lnTo>
                      <a:pt x="954" y="305"/>
                    </a:lnTo>
                    <a:lnTo>
                      <a:pt x="955" y="311"/>
                    </a:lnTo>
                    <a:lnTo>
                      <a:pt x="955" y="921"/>
                    </a:lnTo>
                    <a:close/>
                    <a:moveTo>
                      <a:pt x="398" y="380"/>
                    </a:moveTo>
                    <a:lnTo>
                      <a:pt x="398" y="380"/>
                    </a:lnTo>
                    <a:lnTo>
                      <a:pt x="408" y="380"/>
                    </a:lnTo>
                    <a:lnTo>
                      <a:pt x="416" y="377"/>
                    </a:lnTo>
                    <a:lnTo>
                      <a:pt x="425" y="373"/>
                    </a:lnTo>
                    <a:lnTo>
                      <a:pt x="431" y="367"/>
                    </a:lnTo>
                    <a:lnTo>
                      <a:pt x="438" y="360"/>
                    </a:lnTo>
                    <a:lnTo>
                      <a:pt x="442" y="351"/>
                    </a:lnTo>
                    <a:lnTo>
                      <a:pt x="444" y="343"/>
                    </a:lnTo>
                    <a:lnTo>
                      <a:pt x="445" y="333"/>
                    </a:lnTo>
                    <a:lnTo>
                      <a:pt x="445" y="333"/>
                    </a:lnTo>
                    <a:lnTo>
                      <a:pt x="444" y="324"/>
                    </a:lnTo>
                    <a:lnTo>
                      <a:pt x="442" y="315"/>
                    </a:lnTo>
                    <a:lnTo>
                      <a:pt x="438" y="306"/>
                    </a:lnTo>
                    <a:lnTo>
                      <a:pt x="431" y="300"/>
                    </a:lnTo>
                    <a:lnTo>
                      <a:pt x="425" y="294"/>
                    </a:lnTo>
                    <a:lnTo>
                      <a:pt x="416" y="289"/>
                    </a:lnTo>
                    <a:lnTo>
                      <a:pt x="408" y="286"/>
                    </a:lnTo>
                    <a:lnTo>
                      <a:pt x="398" y="286"/>
                    </a:lnTo>
                    <a:lnTo>
                      <a:pt x="398" y="286"/>
                    </a:lnTo>
                    <a:lnTo>
                      <a:pt x="388" y="286"/>
                    </a:lnTo>
                    <a:lnTo>
                      <a:pt x="380" y="289"/>
                    </a:lnTo>
                    <a:lnTo>
                      <a:pt x="371" y="294"/>
                    </a:lnTo>
                    <a:lnTo>
                      <a:pt x="364" y="300"/>
                    </a:lnTo>
                    <a:lnTo>
                      <a:pt x="358" y="306"/>
                    </a:lnTo>
                    <a:lnTo>
                      <a:pt x="354" y="315"/>
                    </a:lnTo>
                    <a:lnTo>
                      <a:pt x="351" y="324"/>
                    </a:lnTo>
                    <a:lnTo>
                      <a:pt x="350" y="333"/>
                    </a:lnTo>
                    <a:lnTo>
                      <a:pt x="350" y="333"/>
                    </a:lnTo>
                    <a:lnTo>
                      <a:pt x="351" y="343"/>
                    </a:lnTo>
                    <a:lnTo>
                      <a:pt x="354" y="351"/>
                    </a:lnTo>
                    <a:lnTo>
                      <a:pt x="358" y="360"/>
                    </a:lnTo>
                    <a:lnTo>
                      <a:pt x="364" y="367"/>
                    </a:lnTo>
                    <a:lnTo>
                      <a:pt x="371" y="373"/>
                    </a:lnTo>
                    <a:lnTo>
                      <a:pt x="380" y="377"/>
                    </a:lnTo>
                    <a:lnTo>
                      <a:pt x="388" y="380"/>
                    </a:lnTo>
                    <a:lnTo>
                      <a:pt x="398" y="380"/>
                    </a:lnTo>
                    <a:lnTo>
                      <a:pt x="398" y="380"/>
                    </a:lnTo>
                    <a:close/>
                    <a:moveTo>
                      <a:pt x="207" y="286"/>
                    </a:moveTo>
                    <a:lnTo>
                      <a:pt x="207" y="286"/>
                    </a:lnTo>
                    <a:lnTo>
                      <a:pt x="197" y="286"/>
                    </a:lnTo>
                    <a:lnTo>
                      <a:pt x="189" y="289"/>
                    </a:lnTo>
                    <a:lnTo>
                      <a:pt x="180" y="294"/>
                    </a:lnTo>
                    <a:lnTo>
                      <a:pt x="174" y="300"/>
                    </a:lnTo>
                    <a:lnTo>
                      <a:pt x="167" y="306"/>
                    </a:lnTo>
                    <a:lnTo>
                      <a:pt x="163" y="315"/>
                    </a:lnTo>
                    <a:lnTo>
                      <a:pt x="160" y="324"/>
                    </a:lnTo>
                    <a:lnTo>
                      <a:pt x="160" y="333"/>
                    </a:lnTo>
                    <a:lnTo>
                      <a:pt x="160" y="333"/>
                    </a:lnTo>
                    <a:lnTo>
                      <a:pt x="160" y="343"/>
                    </a:lnTo>
                    <a:lnTo>
                      <a:pt x="163" y="351"/>
                    </a:lnTo>
                    <a:lnTo>
                      <a:pt x="167" y="360"/>
                    </a:lnTo>
                    <a:lnTo>
                      <a:pt x="174" y="367"/>
                    </a:lnTo>
                    <a:lnTo>
                      <a:pt x="180" y="373"/>
                    </a:lnTo>
                    <a:lnTo>
                      <a:pt x="189" y="377"/>
                    </a:lnTo>
                    <a:lnTo>
                      <a:pt x="197" y="380"/>
                    </a:lnTo>
                    <a:lnTo>
                      <a:pt x="207" y="380"/>
                    </a:lnTo>
                    <a:lnTo>
                      <a:pt x="207" y="380"/>
                    </a:lnTo>
                    <a:lnTo>
                      <a:pt x="217" y="380"/>
                    </a:lnTo>
                    <a:lnTo>
                      <a:pt x="225" y="377"/>
                    </a:lnTo>
                    <a:lnTo>
                      <a:pt x="234" y="373"/>
                    </a:lnTo>
                    <a:lnTo>
                      <a:pt x="240" y="367"/>
                    </a:lnTo>
                    <a:lnTo>
                      <a:pt x="247" y="360"/>
                    </a:lnTo>
                    <a:lnTo>
                      <a:pt x="251" y="351"/>
                    </a:lnTo>
                    <a:lnTo>
                      <a:pt x="254" y="343"/>
                    </a:lnTo>
                    <a:lnTo>
                      <a:pt x="254" y="333"/>
                    </a:lnTo>
                    <a:lnTo>
                      <a:pt x="254" y="333"/>
                    </a:lnTo>
                    <a:lnTo>
                      <a:pt x="254" y="324"/>
                    </a:lnTo>
                    <a:lnTo>
                      <a:pt x="251" y="315"/>
                    </a:lnTo>
                    <a:lnTo>
                      <a:pt x="247" y="306"/>
                    </a:lnTo>
                    <a:lnTo>
                      <a:pt x="240" y="300"/>
                    </a:lnTo>
                    <a:lnTo>
                      <a:pt x="234" y="294"/>
                    </a:lnTo>
                    <a:lnTo>
                      <a:pt x="225" y="289"/>
                    </a:lnTo>
                    <a:lnTo>
                      <a:pt x="217" y="286"/>
                    </a:lnTo>
                    <a:lnTo>
                      <a:pt x="207" y="286"/>
                    </a:lnTo>
                    <a:lnTo>
                      <a:pt x="207" y="286"/>
                    </a:lnTo>
                    <a:close/>
                    <a:moveTo>
                      <a:pt x="589" y="380"/>
                    </a:moveTo>
                    <a:lnTo>
                      <a:pt x="589" y="380"/>
                    </a:lnTo>
                    <a:lnTo>
                      <a:pt x="598" y="380"/>
                    </a:lnTo>
                    <a:lnTo>
                      <a:pt x="607" y="377"/>
                    </a:lnTo>
                    <a:lnTo>
                      <a:pt x="616" y="373"/>
                    </a:lnTo>
                    <a:lnTo>
                      <a:pt x="622" y="367"/>
                    </a:lnTo>
                    <a:lnTo>
                      <a:pt x="629" y="360"/>
                    </a:lnTo>
                    <a:lnTo>
                      <a:pt x="633" y="351"/>
                    </a:lnTo>
                    <a:lnTo>
                      <a:pt x="635" y="343"/>
                    </a:lnTo>
                    <a:lnTo>
                      <a:pt x="636" y="333"/>
                    </a:lnTo>
                    <a:lnTo>
                      <a:pt x="636" y="333"/>
                    </a:lnTo>
                    <a:lnTo>
                      <a:pt x="635" y="324"/>
                    </a:lnTo>
                    <a:lnTo>
                      <a:pt x="633" y="315"/>
                    </a:lnTo>
                    <a:lnTo>
                      <a:pt x="629" y="306"/>
                    </a:lnTo>
                    <a:lnTo>
                      <a:pt x="622" y="300"/>
                    </a:lnTo>
                    <a:lnTo>
                      <a:pt x="616" y="294"/>
                    </a:lnTo>
                    <a:lnTo>
                      <a:pt x="607" y="289"/>
                    </a:lnTo>
                    <a:lnTo>
                      <a:pt x="598" y="286"/>
                    </a:lnTo>
                    <a:lnTo>
                      <a:pt x="589" y="286"/>
                    </a:lnTo>
                    <a:lnTo>
                      <a:pt x="589" y="286"/>
                    </a:lnTo>
                    <a:lnTo>
                      <a:pt x="579" y="286"/>
                    </a:lnTo>
                    <a:lnTo>
                      <a:pt x="570" y="289"/>
                    </a:lnTo>
                    <a:lnTo>
                      <a:pt x="562" y="294"/>
                    </a:lnTo>
                    <a:lnTo>
                      <a:pt x="554" y="300"/>
                    </a:lnTo>
                    <a:lnTo>
                      <a:pt x="549" y="306"/>
                    </a:lnTo>
                    <a:lnTo>
                      <a:pt x="545" y="315"/>
                    </a:lnTo>
                    <a:lnTo>
                      <a:pt x="542" y="324"/>
                    </a:lnTo>
                    <a:lnTo>
                      <a:pt x="541" y="333"/>
                    </a:lnTo>
                    <a:lnTo>
                      <a:pt x="541" y="333"/>
                    </a:lnTo>
                    <a:lnTo>
                      <a:pt x="542" y="343"/>
                    </a:lnTo>
                    <a:lnTo>
                      <a:pt x="545" y="351"/>
                    </a:lnTo>
                    <a:lnTo>
                      <a:pt x="549" y="360"/>
                    </a:lnTo>
                    <a:lnTo>
                      <a:pt x="554" y="367"/>
                    </a:lnTo>
                    <a:lnTo>
                      <a:pt x="562" y="373"/>
                    </a:lnTo>
                    <a:lnTo>
                      <a:pt x="570" y="377"/>
                    </a:lnTo>
                    <a:lnTo>
                      <a:pt x="579" y="380"/>
                    </a:lnTo>
                    <a:lnTo>
                      <a:pt x="589" y="380"/>
                    </a:lnTo>
                    <a:lnTo>
                      <a:pt x="589" y="380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A7D9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标题 1"/>
            <p:cNvSpPr txBox="1">
              <a:spLocks/>
            </p:cNvSpPr>
            <p:nvPr/>
          </p:nvSpPr>
          <p:spPr>
            <a:xfrm>
              <a:off x="1456956" y="2204865"/>
              <a:ext cx="1956576" cy="7379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600" dirty="0">
                  <a:solidFill>
                    <a:srgbClr val="E9C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我们重点工作之一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8552924" y="3032445"/>
            <a:ext cx="29958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提供有效服务，是我们工作的方向和价值评价的标尺，成就客户就是成就我们自己。为客户服务是我们存在的唯一理由，客户需求是我们发展的原动力。我们坚持以客户为中心，快速响应客户需求，持续为客户创造长期价值进而成就客户。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8648627" y="4584575"/>
            <a:ext cx="721407" cy="304800"/>
          </a:xfrm>
          <a:prstGeom prst="roundRect">
            <a:avLst>
              <a:gd name="adj" fmla="val 50000"/>
            </a:avLst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648627" y="2146174"/>
            <a:ext cx="2568576" cy="612000"/>
            <a:chOff x="8542611" y="2362199"/>
            <a:chExt cx="2568576" cy="612000"/>
          </a:xfrm>
        </p:grpSpPr>
        <p:sp>
          <p:nvSpPr>
            <p:cNvPr id="16" name="标题 1"/>
            <p:cNvSpPr txBox="1">
              <a:spLocks/>
            </p:cNvSpPr>
            <p:nvPr/>
          </p:nvSpPr>
          <p:spPr>
            <a:xfrm>
              <a:off x="9154611" y="2393561"/>
              <a:ext cx="1956576" cy="5492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600" dirty="0">
                  <a:solidFill>
                    <a:srgbClr val="E9C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我们重点工作之三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8542611" y="2362199"/>
              <a:ext cx="612000" cy="612000"/>
              <a:chOff x="8453663" y="2362199"/>
              <a:chExt cx="612000" cy="61200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8453663" y="2362199"/>
                <a:ext cx="612000" cy="612000"/>
              </a:xfrm>
              <a:prstGeom prst="roundRect">
                <a:avLst/>
              </a:prstGeom>
              <a:noFill/>
              <a:ln w="19050">
                <a:solidFill>
                  <a:srgbClr val="E9C2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00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52"/>
              <p:cNvSpPr>
                <a:spLocks noEditPoints="1"/>
              </p:cNvSpPr>
              <p:nvPr/>
            </p:nvSpPr>
            <p:spPr bwMode="auto">
              <a:xfrm>
                <a:off x="8597738" y="2525438"/>
                <a:ext cx="323850" cy="273050"/>
              </a:xfrm>
              <a:custGeom>
                <a:avLst/>
                <a:gdLst>
                  <a:gd name="T0" fmla="*/ 392 w 1017"/>
                  <a:gd name="T1" fmla="*/ 364 h 858"/>
                  <a:gd name="T2" fmla="*/ 352 w 1017"/>
                  <a:gd name="T3" fmla="*/ 304 h 858"/>
                  <a:gd name="T4" fmla="*/ 336 w 1017"/>
                  <a:gd name="T5" fmla="*/ 259 h 858"/>
                  <a:gd name="T6" fmla="*/ 295 w 1017"/>
                  <a:gd name="T7" fmla="*/ 264 h 858"/>
                  <a:gd name="T8" fmla="*/ 293 w 1017"/>
                  <a:gd name="T9" fmla="*/ 333 h 858"/>
                  <a:gd name="T10" fmla="*/ 369 w 1017"/>
                  <a:gd name="T11" fmla="*/ 426 h 858"/>
                  <a:gd name="T12" fmla="*/ 457 w 1017"/>
                  <a:gd name="T13" fmla="*/ 442 h 858"/>
                  <a:gd name="T14" fmla="*/ 476 w 1017"/>
                  <a:gd name="T15" fmla="*/ 406 h 858"/>
                  <a:gd name="T16" fmla="*/ 445 w 1017"/>
                  <a:gd name="T17" fmla="*/ 380 h 858"/>
                  <a:gd name="T18" fmla="*/ 813 w 1017"/>
                  <a:gd name="T19" fmla="*/ 511 h 858"/>
                  <a:gd name="T20" fmla="*/ 793 w 1017"/>
                  <a:gd name="T21" fmla="*/ 592 h 858"/>
                  <a:gd name="T22" fmla="*/ 710 w 1017"/>
                  <a:gd name="T23" fmla="*/ 660 h 858"/>
                  <a:gd name="T24" fmla="*/ 645 w 1017"/>
                  <a:gd name="T25" fmla="*/ 677 h 858"/>
                  <a:gd name="T26" fmla="*/ 642 w 1017"/>
                  <a:gd name="T27" fmla="*/ 716 h 858"/>
                  <a:gd name="T28" fmla="*/ 709 w 1017"/>
                  <a:gd name="T29" fmla="*/ 727 h 858"/>
                  <a:gd name="T30" fmla="*/ 839 w 1017"/>
                  <a:gd name="T31" fmla="*/ 639 h 858"/>
                  <a:gd name="T32" fmla="*/ 873 w 1017"/>
                  <a:gd name="T33" fmla="*/ 518 h 858"/>
                  <a:gd name="T34" fmla="*/ 842 w 1017"/>
                  <a:gd name="T35" fmla="*/ 492 h 858"/>
                  <a:gd name="T36" fmla="*/ 645 w 1017"/>
                  <a:gd name="T37" fmla="*/ 81 h 858"/>
                  <a:gd name="T38" fmla="*/ 490 w 1017"/>
                  <a:gd name="T39" fmla="*/ 3 h 858"/>
                  <a:gd name="T40" fmla="*/ 373 w 1017"/>
                  <a:gd name="T41" fmla="*/ 8 h 858"/>
                  <a:gd name="T42" fmla="*/ 273 w 1017"/>
                  <a:gd name="T43" fmla="*/ 56 h 858"/>
                  <a:gd name="T44" fmla="*/ 201 w 1017"/>
                  <a:gd name="T45" fmla="*/ 137 h 858"/>
                  <a:gd name="T46" fmla="*/ 162 w 1017"/>
                  <a:gd name="T47" fmla="*/ 242 h 858"/>
                  <a:gd name="T48" fmla="*/ 169 w 1017"/>
                  <a:gd name="T49" fmla="*/ 363 h 858"/>
                  <a:gd name="T50" fmla="*/ 59 w 1017"/>
                  <a:gd name="T51" fmla="*/ 441 h 858"/>
                  <a:gd name="T52" fmla="*/ 0 w 1017"/>
                  <a:gd name="T53" fmla="*/ 583 h 858"/>
                  <a:gd name="T54" fmla="*/ 19 w 1017"/>
                  <a:gd name="T55" fmla="*/ 702 h 858"/>
                  <a:gd name="T56" fmla="*/ 155 w 1017"/>
                  <a:gd name="T57" fmla="*/ 838 h 858"/>
                  <a:gd name="T58" fmla="*/ 699 w 1017"/>
                  <a:gd name="T59" fmla="*/ 858 h 858"/>
                  <a:gd name="T60" fmla="*/ 786 w 1017"/>
                  <a:gd name="T61" fmla="*/ 842 h 858"/>
                  <a:gd name="T62" fmla="*/ 895 w 1017"/>
                  <a:gd name="T63" fmla="*/ 783 h 858"/>
                  <a:gd name="T64" fmla="*/ 973 w 1017"/>
                  <a:gd name="T65" fmla="*/ 689 h 858"/>
                  <a:gd name="T66" fmla="*/ 1014 w 1017"/>
                  <a:gd name="T67" fmla="*/ 573 h 858"/>
                  <a:gd name="T68" fmla="*/ 1012 w 1017"/>
                  <a:gd name="T69" fmla="*/ 460 h 858"/>
                  <a:gd name="T70" fmla="*/ 967 w 1017"/>
                  <a:gd name="T71" fmla="*/ 346 h 858"/>
                  <a:gd name="T72" fmla="*/ 886 w 1017"/>
                  <a:gd name="T73" fmla="*/ 258 h 858"/>
                  <a:gd name="T74" fmla="*/ 777 w 1017"/>
                  <a:gd name="T75" fmla="*/ 203 h 858"/>
                  <a:gd name="T76" fmla="*/ 692 w 1017"/>
                  <a:gd name="T77" fmla="*/ 795 h 858"/>
                  <a:gd name="T78" fmla="*/ 147 w 1017"/>
                  <a:gd name="T79" fmla="*/ 761 h 858"/>
                  <a:gd name="T80" fmla="*/ 67 w 1017"/>
                  <a:gd name="T81" fmla="*/ 642 h 858"/>
                  <a:gd name="T82" fmla="*/ 80 w 1017"/>
                  <a:gd name="T83" fmla="*/ 523 h 858"/>
                  <a:gd name="T84" fmla="*/ 169 w 1017"/>
                  <a:gd name="T85" fmla="*/ 432 h 858"/>
                  <a:gd name="T86" fmla="*/ 239 w 1017"/>
                  <a:gd name="T87" fmla="*/ 400 h 858"/>
                  <a:gd name="T88" fmla="*/ 226 w 1017"/>
                  <a:gd name="T89" fmla="*/ 330 h 858"/>
                  <a:gd name="T90" fmla="*/ 249 w 1017"/>
                  <a:gd name="T91" fmla="*/ 180 h 858"/>
                  <a:gd name="T92" fmla="*/ 379 w 1017"/>
                  <a:gd name="T93" fmla="*/ 73 h 858"/>
                  <a:gd name="T94" fmla="*/ 518 w 1017"/>
                  <a:gd name="T95" fmla="*/ 75 h 858"/>
                  <a:gd name="T96" fmla="*/ 630 w 1017"/>
                  <a:gd name="T97" fmla="*/ 163 h 858"/>
                  <a:gd name="T98" fmla="*/ 667 w 1017"/>
                  <a:gd name="T99" fmla="*/ 244 h 858"/>
                  <a:gd name="T100" fmla="*/ 718 w 1017"/>
                  <a:gd name="T101" fmla="*/ 256 h 858"/>
                  <a:gd name="T102" fmla="*/ 858 w 1017"/>
                  <a:gd name="T103" fmla="*/ 318 h 858"/>
                  <a:gd name="T104" fmla="*/ 948 w 1017"/>
                  <a:gd name="T105" fmla="*/ 471 h 858"/>
                  <a:gd name="T106" fmla="*/ 948 w 1017"/>
                  <a:gd name="T107" fmla="*/ 577 h 858"/>
                  <a:gd name="T108" fmla="*/ 842 w 1017"/>
                  <a:gd name="T109" fmla="*/ 743 h 858"/>
                  <a:gd name="T110" fmla="*/ 697 w 1017"/>
                  <a:gd name="T111" fmla="*/ 794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17" h="858">
                    <a:moveTo>
                      <a:pt x="445" y="380"/>
                    </a:moveTo>
                    <a:lnTo>
                      <a:pt x="445" y="380"/>
                    </a:lnTo>
                    <a:lnTo>
                      <a:pt x="436" y="380"/>
                    </a:lnTo>
                    <a:lnTo>
                      <a:pt x="426" y="379"/>
                    </a:lnTo>
                    <a:lnTo>
                      <a:pt x="416" y="376"/>
                    </a:lnTo>
                    <a:lnTo>
                      <a:pt x="408" y="373"/>
                    </a:lnTo>
                    <a:lnTo>
                      <a:pt x="399" y="370"/>
                    </a:lnTo>
                    <a:lnTo>
                      <a:pt x="392" y="364"/>
                    </a:lnTo>
                    <a:lnTo>
                      <a:pt x="384" y="359"/>
                    </a:lnTo>
                    <a:lnTo>
                      <a:pt x="378" y="353"/>
                    </a:lnTo>
                    <a:lnTo>
                      <a:pt x="371" y="346"/>
                    </a:lnTo>
                    <a:lnTo>
                      <a:pt x="366" y="339"/>
                    </a:lnTo>
                    <a:lnTo>
                      <a:pt x="360" y="331"/>
                    </a:lnTo>
                    <a:lnTo>
                      <a:pt x="357" y="323"/>
                    </a:lnTo>
                    <a:lnTo>
                      <a:pt x="354" y="314"/>
                    </a:lnTo>
                    <a:lnTo>
                      <a:pt x="352" y="304"/>
                    </a:lnTo>
                    <a:lnTo>
                      <a:pt x="350" y="296"/>
                    </a:lnTo>
                    <a:lnTo>
                      <a:pt x="350" y="285"/>
                    </a:lnTo>
                    <a:lnTo>
                      <a:pt x="350" y="285"/>
                    </a:lnTo>
                    <a:lnTo>
                      <a:pt x="349" y="280"/>
                    </a:lnTo>
                    <a:lnTo>
                      <a:pt x="346" y="273"/>
                    </a:lnTo>
                    <a:lnTo>
                      <a:pt x="344" y="268"/>
                    </a:lnTo>
                    <a:lnTo>
                      <a:pt x="340" y="264"/>
                    </a:lnTo>
                    <a:lnTo>
                      <a:pt x="336" y="259"/>
                    </a:lnTo>
                    <a:lnTo>
                      <a:pt x="330" y="256"/>
                    </a:lnTo>
                    <a:lnTo>
                      <a:pt x="324" y="254"/>
                    </a:lnTo>
                    <a:lnTo>
                      <a:pt x="317" y="254"/>
                    </a:lnTo>
                    <a:lnTo>
                      <a:pt x="317" y="254"/>
                    </a:lnTo>
                    <a:lnTo>
                      <a:pt x="311" y="254"/>
                    </a:lnTo>
                    <a:lnTo>
                      <a:pt x="306" y="256"/>
                    </a:lnTo>
                    <a:lnTo>
                      <a:pt x="299" y="259"/>
                    </a:lnTo>
                    <a:lnTo>
                      <a:pt x="295" y="264"/>
                    </a:lnTo>
                    <a:lnTo>
                      <a:pt x="291" y="268"/>
                    </a:lnTo>
                    <a:lnTo>
                      <a:pt x="289" y="273"/>
                    </a:lnTo>
                    <a:lnTo>
                      <a:pt x="286" y="280"/>
                    </a:lnTo>
                    <a:lnTo>
                      <a:pt x="285" y="285"/>
                    </a:lnTo>
                    <a:lnTo>
                      <a:pt x="285" y="285"/>
                    </a:lnTo>
                    <a:lnTo>
                      <a:pt x="286" y="302"/>
                    </a:lnTo>
                    <a:lnTo>
                      <a:pt x="289" y="317"/>
                    </a:lnTo>
                    <a:lnTo>
                      <a:pt x="293" y="333"/>
                    </a:lnTo>
                    <a:lnTo>
                      <a:pt x="298" y="347"/>
                    </a:lnTo>
                    <a:lnTo>
                      <a:pt x="305" y="361"/>
                    </a:lnTo>
                    <a:lnTo>
                      <a:pt x="313" y="374"/>
                    </a:lnTo>
                    <a:lnTo>
                      <a:pt x="322" y="387"/>
                    </a:lnTo>
                    <a:lnTo>
                      <a:pt x="332" y="398"/>
                    </a:lnTo>
                    <a:lnTo>
                      <a:pt x="343" y="408"/>
                    </a:lnTo>
                    <a:lnTo>
                      <a:pt x="356" y="417"/>
                    </a:lnTo>
                    <a:lnTo>
                      <a:pt x="369" y="426"/>
                    </a:lnTo>
                    <a:lnTo>
                      <a:pt x="383" y="432"/>
                    </a:lnTo>
                    <a:lnTo>
                      <a:pt x="398" y="437"/>
                    </a:lnTo>
                    <a:lnTo>
                      <a:pt x="413" y="442"/>
                    </a:lnTo>
                    <a:lnTo>
                      <a:pt x="428" y="444"/>
                    </a:lnTo>
                    <a:lnTo>
                      <a:pt x="445" y="445"/>
                    </a:lnTo>
                    <a:lnTo>
                      <a:pt x="445" y="445"/>
                    </a:lnTo>
                    <a:lnTo>
                      <a:pt x="452" y="444"/>
                    </a:lnTo>
                    <a:lnTo>
                      <a:pt x="457" y="442"/>
                    </a:lnTo>
                    <a:lnTo>
                      <a:pt x="462" y="439"/>
                    </a:lnTo>
                    <a:lnTo>
                      <a:pt x="468" y="435"/>
                    </a:lnTo>
                    <a:lnTo>
                      <a:pt x="471" y="431"/>
                    </a:lnTo>
                    <a:lnTo>
                      <a:pt x="474" y="426"/>
                    </a:lnTo>
                    <a:lnTo>
                      <a:pt x="476" y="419"/>
                    </a:lnTo>
                    <a:lnTo>
                      <a:pt x="476" y="413"/>
                    </a:lnTo>
                    <a:lnTo>
                      <a:pt x="476" y="413"/>
                    </a:lnTo>
                    <a:lnTo>
                      <a:pt x="476" y="406"/>
                    </a:lnTo>
                    <a:lnTo>
                      <a:pt x="474" y="401"/>
                    </a:lnTo>
                    <a:lnTo>
                      <a:pt x="471" y="394"/>
                    </a:lnTo>
                    <a:lnTo>
                      <a:pt x="468" y="390"/>
                    </a:lnTo>
                    <a:lnTo>
                      <a:pt x="462" y="386"/>
                    </a:lnTo>
                    <a:lnTo>
                      <a:pt x="457" y="384"/>
                    </a:lnTo>
                    <a:lnTo>
                      <a:pt x="452" y="382"/>
                    </a:lnTo>
                    <a:lnTo>
                      <a:pt x="445" y="380"/>
                    </a:lnTo>
                    <a:lnTo>
                      <a:pt x="445" y="380"/>
                    </a:lnTo>
                    <a:close/>
                    <a:moveTo>
                      <a:pt x="842" y="492"/>
                    </a:moveTo>
                    <a:lnTo>
                      <a:pt x="842" y="492"/>
                    </a:lnTo>
                    <a:lnTo>
                      <a:pt x="836" y="493"/>
                    </a:lnTo>
                    <a:lnTo>
                      <a:pt x="830" y="494"/>
                    </a:lnTo>
                    <a:lnTo>
                      <a:pt x="825" y="497"/>
                    </a:lnTo>
                    <a:lnTo>
                      <a:pt x="820" y="502"/>
                    </a:lnTo>
                    <a:lnTo>
                      <a:pt x="816" y="506"/>
                    </a:lnTo>
                    <a:lnTo>
                      <a:pt x="813" y="511"/>
                    </a:lnTo>
                    <a:lnTo>
                      <a:pt x="811" y="518"/>
                    </a:lnTo>
                    <a:lnTo>
                      <a:pt x="811" y="524"/>
                    </a:lnTo>
                    <a:lnTo>
                      <a:pt x="811" y="524"/>
                    </a:lnTo>
                    <a:lnTo>
                      <a:pt x="810" y="538"/>
                    </a:lnTo>
                    <a:lnTo>
                      <a:pt x="808" y="553"/>
                    </a:lnTo>
                    <a:lnTo>
                      <a:pt x="805" y="566"/>
                    </a:lnTo>
                    <a:lnTo>
                      <a:pt x="799" y="580"/>
                    </a:lnTo>
                    <a:lnTo>
                      <a:pt x="793" y="592"/>
                    </a:lnTo>
                    <a:lnTo>
                      <a:pt x="786" y="604"/>
                    </a:lnTo>
                    <a:lnTo>
                      <a:pt x="778" y="615"/>
                    </a:lnTo>
                    <a:lnTo>
                      <a:pt x="768" y="625"/>
                    </a:lnTo>
                    <a:lnTo>
                      <a:pt x="758" y="635"/>
                    </a:lnTo>
                    <a:lnTo>
                      <a:pt x="748" y="642"/>
                    </a:lnTo>
                    <a:lnTo>
                      <a:pt x="736" y="650"/>
                    </a:lnTo>
                    <a:lnTo>
                      <a:pt x="723" y="656"/>
                    </a:lnTo>
                    <a:lnTo>
                      <a:pt x="710" y="660"/>
                    </a:lnTo>
                    <a:lnTo>
                      <a:pt x="696" y="664"/>
                    </a:lnTo>
                    <a:lnTo>
                      <a:pt x="682" y="667"/>
                    </a:lnTo>
                    <a:lnTo>
                      <a:pt x="667" y="667"/>
                    </a:lnTo>
                    <a:lnTo>
                      <a:pt x="667" y="667"/>
                    </a:lnTo>
                    <a:lnTo>
                      <a:pt x="661" y="668"/>
                    </a:lnTo>
                    <a:lnTo>
                      <a:pt x="655" y="670"/>
                    </a:lnTo>
                    <a:lnTo>
                      <a:pt x="650" y="672"/>
                    </a:lnTo>
                    <a:lnTo>
                      <a:pt x="645" y="677"/>
                    </a:lnTo>
                    <a:lnTo>
                      <a:pt x="642" y="681"/>
                    </a:lnTo>
                    <a:lnTo>
                      <a:pt x="638" y="686"/>
                    </a:lnTo>
                    <a:lnTo>
                      <a:pt x="636" y="693"/>
                    </a:lnTo>
                    <a:lnTo>
                      <a:pt x="635" y="699"/>
                    </a:lnTo>
                    <a:lnTo>
                      <a:pt x="635" y="699"/>
                    </a:lnTo>
                    <a:lnTo>
                      <a:pt x="636" y="706"/>
                    </a:lnTo>
                    <a:lnTo>
                      <a:pt x="638" y="711"/>
                    </a:lnTo>
                    <a:lnTo>
                      <a:pt x="642" y="716"/>
                    </a:lnTo>
                    <a:lnTo>
                      <a:pt x="645" y="722"/>
                    </a:lnTo>
                    <a:lnTo>
                      <a:pt x="650" y="725"/>
                    </a:lnTo>
                    <a:lnTo>
                      <a:pt x="655" y="728"/>
                    </a:lnTo>
                    <a:lnTo>
                      <a:pt x="661" y="730"/>
                    </a:lnTo>
                    <a:lnTo>
                      <a:pt x="667" y="730"/>
                    </a:lnTo>
                    <a:lnTo>
                      <a:pt x="667" y="730"/>
                    </a:lnTo>
                    <a:lnTo>
                      <a:pt x="689" y="729"/>
                    </a:lnTo>
                    <a:lnTo>
                      <a:pt x="709" y="727"/>
                    </a:lnTo>
                    <a:lnTo>
                      <a:pt x="728" y="722"/>
                    </a:lnTo>
                    <a:lnTo>
                      <a:pt x="748" y="714"/>
                    </a:lnTo>
                    <a:lnTo>
                      <a:pt x="766" y="706"/>
                    </a:lnTo>
                    <a:lnTo>
                      <a:pt x="783" y="696"/>
                    </a:lnTo>
                    <a:lnTo>
                      <a:pt x="799" y="683"/>
                    </a:lnTo>
                    <a:lnTo>
                      <a:pt x="813" y="670"/>
                    </a:lnTo>
                    <a:lnTo>
                      <a:pt x="827" y="655"/>
                    </a:lnTo>
                    <a:lnTo>
                      <a:pt x="839" y="639"/>
                    </a:lnTo>
                    <a:lnTo>
                      <a:pt x="850" y="623"/>
                    </a:lnTo>
                    <a:lnTo>
                      <a:pt x="858" y="605"/>
                    </a:lnTo>
                    <a:lnTo>
                      <a:pt x="865" y="585"/>
                    </a:lnTo>
                    <a:lnTo>
                      <a:pt x="870" y="566"/>
                    </a:lnTo>
                    <a:lnTo>
                      <a:pt x="873" y="545"/>
                    </a:lnTo>
                    <a:lnTo>
                      <a:pt x="874" y="524"/>
                    </a:lnTo>
                    <a:lnTo>
                      <a:pt x="874" y="524"/>
                    </a:lnTo>
                    <a:lnTo>
                      <a:pt x="873" y="518"/>
                    </a:lnTo>
                    <a:lnTo>
                      <a:pt x="871" y="511"/>
                    </a:lnTo>
                    <a:lnTo>
                      <a:pt x="869" y="506"/>
                    </a:lnTo>
                    <a:lnTo>
                      <a:pt x="865" y="502"/>
                    </a:lnTo>
                    <a:lnTo>
                      <a:pt x="860" y="497"/>
                    </a:lnTo>
                    <a:lnTo>
                      <a:pt x="855" y="494"/>
                    </a:lnTo>
                    <a:lnTo>
                      <a:pt x="849" y="493"/>
                    </a:lnTo>
                    <a:lnTo>
                      <a:pt x="842" y="492"/>
                    </a:lnTo>
                    <a:lnTo>
                      <a:pt x="842" y="492"/>
                    </a:lnTo>
                    <a:close/>
                    <a:moveTo>
                      <a:pt x="716" y="192"/>
                    </a:moveTo>
                    <a:lnTo>
                      <a:pt x="716" y="192"/>
                    </a:lnTo>
                    <a:lnTo>
                      <a:pt x="707" y="171"/>
                    </a:lnTo>
                    <a:lnTo>
                      <a:pt x="697" y="151"/>
                    </a:lnTo>
                    <a:lnTo>
                      <a:pt x="686" y="132"/>
                    </a:lnTo>
                    <a:lnTo>
                      <a:pt x="674" y="113"/>
                    </a:lnTo>
                    <a:lnTo>
                      <a:pt x="660" y="96"/>
                    </a:lnTo>
                    <a:lnTo>
                      <a:pt x="645" y="81"/>
                    </a:lnTo>
                    <a:lnTo>
                      <a:pt x="629" y="66"/>
                    </a:lnTo>
                    <a:lnTo>
                      <a:pt x="611" y="52"/>
                    </a:lnTo>
                    <a:lnTo>
                      <a:pt x="593" y="40"/>
                    </a:lnTo>
                    <a:lnTo>
                      <a:pt x="574" y="30"/>
                    </a:lnTo>
                    <a:lnTo>
                      <a:pt x="554" y="21"/>
                    </a:lnTo>
                    <a:lnTo>
                      <a:pt x="533" y="14"/>
                    </a:lnTo>
                    <a:lnTo>
                      <a:pt x="512" y="7"/>
                    </a:lnTo>
                    <a:lnTo>
                      <a:pt x="490" y="3"/>
                    </a:lnTo>
                    <a:lnTo>
                      <a:pt x="468" y="1"/>
                    </a:lnTo>
                    <a:lnTo>
                      <a:pt x="445" y="0"/>
                    </a:lnTo>
                    <a:lnTo>
                      <a:pt x="445" y="0"/>
                    </a:lnTo>
                    <a:lnTo>
                      <a:pt x="430" y="0"/>
                    </a:lnTo>
                    <a:lnTo>
                      <a:pt x="415" y="1"/>
                    </a:lnTo>
                    <a:lnTo>
                      <a:pt x="401" y="3"/>
                    </a:lnTo>
                    <a:lnTo>
                      <a:pt x="387" y="5"/>
                    </a:lnTo>
                    <a:lnTo>
                      <a:pt x="373" y="8"/>
                    </a:lnTo>
                    <a:lnTo>
                      <a:pt x="359" y="12"/>
                    </a:lnTo>
                    <a:lnTo>
                      <a:pt x="346" y="17"/>
                    </a:lnTo>
                    <a:lnTo>
                      <a:pt x="334" y="22"/>
                    </a:lnTo>
                    <a:lnTo>
                      <a:pt x="321" y="27"/>
                    </a:lnTo>
                    <a:lnTo>
                      <a:pt x="309" y="34"/>
                    </a:lnTo>
                    <a:lnTo>
                      <a:pt x="296" y="40"/>
                    </a:lnTo>
                    <a:lnTo>
                      <a:pt x="285" y="48"/>
                    </a:lnTo>
                    <a:lnTo>
                      <a:pt x="273" y="56"/>
                    </a:lnTo>
                    <a:lnTo>
                      <a:pt x="263" y="65"/>
                    </a:lnTo>
                    <a:lnTo>
                      <a:pt x="252" y="74"/>
                    </a:lnTo>
                    <a:lnTo>
                      <a:pt x="242" y="83"/>
                    </a:lnTo>
                    <a:lnTo>
                      <a:pt x="233" y="93"/>
                    </a:lnTo>
                    <a:lnTo>
                      <a:pt x="224" y="104"/>
                    </a:lnTo>
                    <a:lnTo>
                      <a:pt x="216" y="114"/>
                    </a:lnTo>
                    <a:lnTo>
                      <a:pt x="207" y="125"/>
                    </a:lnTo>
                    <a:lnTo>
                      <a:pt x="201" y="137"/>
                    </a:lnTo>
                    <a:lnTo>
                      <a:pt x="193" y="149"/>
                    </a:lnTo>
                    <a:lnTo>
                      <a:pt x="187" y="162"/>
                    </a:lnTo>
                    <a:lnTo>
                      <a:pt x="181" y="174"/>
                    </a:lnTo>
                    <a:lnTo>
                      <a:pt x="176" y="187"/>
                    </a:lnTo>
                    <a:lnTo>
                      <a:pt x="172" y="200"/>
                    </a:lnTo>
                    <a:lnTo>
                      <a:pt x="167" y="214"/>
                    </a:lnTo>
                    <a:lnTo>
                      <a:pt x="164" y="228"/>
                    </a:lnTo>
                    <a:lnTo>
                      <a:pt x="162" y="242"/>
                    </a:lnTo>
                    <a:lnTo>
                      <a:pt x="160" y="256"/>
                    </a:lnTo>
                    <a:lnTo>
                      <a:pt x="159" y="271"/>
                    </a:lnTo>
                    <a:lnTo>
                      <a:pt x="159" y="285"/>
                    </a:lnTo>
                    <a:lnTo>
                      <a:pt x="159" y="285"/>
                    </a:lnTo>
                    <a:lnTo>
                      <a:pt x="159" y="305"/>
                    </a:lnTo>
                    <a:lnTo>
                      <a:pt x="161" y="325"/>
                    </a:lnTo>
                    <a:lnTo>
                      <a:pt x="165" y="344"/>
                    </a:lnTo>
                    <a:lnTo>
                      <a:pt x="169" y="363"/>
                    </a:lnTo>
                    <a:lnTo>
                      <a:pt x="169" y="363"/>
                    </a:lnTo>
                    <a:lnTo>
                      <a:pt x="151" y="371"/>
                    </a:lnTo>
                    <a:lnTo>
                      <a:pt x="133" y="379"/>
                    </a:lnTo>
                    <a:lnTo>
                      <a:pt x="117" y="389"/>
                    </a:lnTo>
                    <a:lnTo>
                      <a:pt x="101" y="401"/>
                    </a:lnTo>
                    <a:lnTo>
                      <a:pt x="86" y="413"/>
                    </a:lnTo>
                    <a:lnTo>
                      <a:pt x="72" y="427"/>
                    </a:lnTo>
                    <a:lnTo>
                      <a:pt x="59" y="441"/>
                    </a:lnTo>
                    <a:lnTo>
                      <a:pt x="47" y="456"/>
                    </a:lnTo>
                    <a:lnTo>
                      <a:pt x="36" y="472"/>
                    </a:lnTo>
                    <a:lnTo>
                      <a:pt x="27" y="489"/>
                    </a:lnTo>
                    <a:lnTo>
                      <a:pt x="19" y="507"/>
                    </a:lnTo>
                    <a:lnTo>
                      <a:pt x="12" y="525"/>
                    </a:lnTo>
                    <a:lnTo>
                      <a:pt x="6" y="544"/>
                    </a:lnTo>
                    <a:lnTo>
                      <a:pt x="3" y="564"/>
                    </a:lnTo>
                    <a:lnTo>
                      <a:pt x="0" y="583"/>
                    </a:lnTo>
                    <a:lnTo>
                      <a:pt x="0" y="604"/>
                    </a:lnTo>
                    <a:lnTo>
                      <a:pt x="0" y="604"/>
                    </a:lnTo>
                    <a:lnTo>
                      <a:pt x="0" y="617"/>
                    </a:lnTo>
                    <a:lnTo>
                      <a:pt x="1" y="629"/>
                    </a:lnTo>
                    <a:lnTo>
                      <a:pt x="2" y="642"/>
                    </a:lnTo>
                    <a:lnTo>
                      <a:pt x="4" y="655"/>
                    </a:lnTo>
                    <a:lnTo>
                      <a:pt x="11" y="679"/>
                    </a:lnTo>
                    <a:lnTo>
                      <a:pt x="19" y="702"/>
                    </a:lnTo>
                    <a:lnTo>
                      <a:pt x="30" y="725"/>
                    </a:lnTo>
                    <a:lnTo>
                      <a:pt x="43" y="745"/>
                    </a:lnTo>
                    <a:lnTo>
                      <a:pt x="58" y="766"/>
                    </a:lnTo>
                    <a:lnTo>
                      <a:pt x="74" y="784"/>
                    </a:lnTo>
                    <a:lnTo>
                      <a:pt x="92" y="800"/>
                    </a:lnTo>
                    <a:lnTo>
                      <a:pt x="111" y="815"/>
                    </a:lnTo>
                    <a:lnTo>
                      <a:pt x="133" y="827"/>
                    </a:lnTo>
                    <a:lnTo>
                      <a:pt x="155" y="838"/>
                    </a:lnTo>
                    <a:lnTo>
                      <a:pt x="178" y="846"/>
                    </a:lnTo>
                    <a:lnTo>
                      <a:pt x="203" y="853"/>
                    </a:lnTo>
                    <a:lnTo>
                      <a:pt x="216" y="855"/>
                    </a:lnTo>
                    <a:lnTo>
                      <a:pt x="228" y="857"/>
                    </a:lnTo>
                    <a:lnTo>
                      <a:pt x="241" y="858"/>
                    </a:lnTo>
                    <a:lnTo>
                      <a:pt x="254" y="858"/>
                    </a:lnTo>
                    <a:lnTo>
                      <a:pt x="699" y="858"/>
                    </a:lnTo>
                    <a:lnTo>
                      <a:pt x="699" y="858"/>
                    </a:lnTo>
                    <a:lnTo>
                      <a:pt x="704" y="858"/>
                    </a:lnTo>
                    <a:lnTo>
                      <a:pt x="708" y="857"/>
                    </a:lnTo>
                    <a:lnTo>
                      <a:pt x="708" y="857"/>
                    </a:lnTo>
                    <a:lnTo>
                      <a:pt x="724" y="855"/>
                    </a:lnTo>
                    <a:lnTo>
                      <a:pt x="740" y="853"/>
                    </a:lnTo>
                    <a:lnTo>
                      <a:pt x="756" y="849"/>
                    </a:lnTo>
                    <a:lnTo>
                      <a:pt x="771" y="846"/>
                    </a:lnTo>
                    <a:lnTo>
                      <a:pt x="786" y="842"/>
                    </a:lnTo>
                    <a:lnTo>
                      <a:pt x="801" y="836"/>
                    </a:lnTo>
                    <a:lnTo>
                      <a:pt x="815" y="830"/>
                    </a:lnTo>
                    <a:lnTo>
                      <a:pt x="829" y="824"/>
                    </a:lnTo>
                    <a:lnTo>
                      <a:pt x="843" y="817"/>
                    </a:lnTo>
                    <a:lnTo>
                      <a:pt x="857" y="810"/>
                    </a:lnTo>
                    <a:lnTo>
                      <a:pt x="870" y="801"/>
                    </a:lnTo>
                    <a:lnTo>
                      <a:pt x="882" y="792"/>
                    </a:lnTo>
                    <a:lnTo>
                      <a:pt x="895" y="783"/>
                    </a:lnTo>
                    <a:lnTo>
                      <a:pt x="907" y="773"/>
                    </a:lnTo>
                    <a:lnTo>
                      <a:pt x="917" y="762"/>
                    </a:lnTo>
                    <a:lnTo>
                      <a:pt x="928" y="752"/>
                    </a:lnTo>
                    <a:lnTo>
                      <a:pt x="938" y="740"/>
                    </a:lnTo>
                    <a:lnTo>
                      <a:pt x="947" y="728"/>
                    </a:lnTo>
                    <a:lnTo>
                      <a:pt x="957" y="715"/>
                    </a:lnTo>
                    <a:lnTo>
                      <a:pt x="966" y="702"/>
                    </a:lnTo>
                    <a:lnTo>
                      <a:pt x="973" y="689"/>
                    </a:lnTo>
                    <a:lnTo>
                      <a:pt x="981" y="677"/>
                    </a:lnTo>
                    <a:lnTo>
                      <a:pt x="987" y="663"/>
                    </a:lnTo>
                    <a:lnTo>
                      <a:pt x="993" y="648"/>
                    </a:lnTo>
                    <a:lnTo>
                      <a:pt x="999" y="634"/>
                    </a:lnTo>
                    <a:lnTo>
                      <a:pt x="1003" y="619"/>
                    </a:lnTo>
                    <a:lnTo>
                      <a:pt x="1007" y="604"/>
                    </a:lnTo>
                    <a:lnTo>
                      <a:pt x="1011" y="589"/>
                    </a:lnTo>
                    <a:lnTo>
                      <a:pt x="1014" y="573"/>
                    </a:lnTo>
                    <a:lnTo>
                      <a:pt x="1016" y="556"/>
                    </a:lnTo>
                    <a:lnTo>
                      <a:pt x="1017" y="540"/>
                    </a:lnTo>
                    <a:lnTo>
                      <a:pt x="1017" y="524"/>
                    </a:lnTo>
                    <a:lnTo>
                      <a:pt x="1017" y="524"/>
                    </a:lnTo>
                    <a:lnTo>
                      <a:pt x="1017" y="508"/>
                    </a:lnTo>
                    <a:lnTo>
                      <a:pt x="1016" y="492"/>
                    </a:lnTo>
                    <a:lnTo>
                      <a:pt x="1014" y="476"/>
                    </a:lnTo>
                    <a:lnTo>
                      <a:pt x="1012" y="460"/>
                    </a:lnTo>
                    <a:lnTo>
                      <a:pt x="1008" y="445"/>
                    </a:lnTo>
                    <a:lnTo>
                      <a:pt x="1004" y="430"/>
                    </a:lnTo>
                    <a:lnTo>
                      <a:pt x="1000" y="415"/>
                    </a:lnTo>
                    <a:lnTo>
                      <a:pt x="995" y="401"/>
                    </a:lnTo>
                    <a:lnTo>
                      <a:pt x="988" y="387"/>
                    </a:lnTo>
                    <a:lnTo>
                      <a:pt x="982" y="373"/>
                    </a:lnTo>
                    <a:lnTo>
                      <a:pt x="974" y="359"/>
                    </a:lnTo>
                    <a:lnTo>
                      <a:pt x="967" y="346"/>
                    </a:lnTo>
                    <a:lnTo>
                      <a:pt x="958" y="333"/>
                    </a:lnTo>
                    <a:lnTo>
                      <a:pt x="949" y="321"/>
                    </a:lnTo>
                    <a:lnTo>
                      <a:pt x="940" y="310"/>
                    </a:lnTo>
                    <a:lnTo>
                      <a:pt x="930" y="299"/>
                    </a:lnTo>
                    <a:lnTo>
                      <a:pt x="920" y="287"/>
                    </a:lnTo>
                    <a:lnTo>
                      <a:pt x="909" y="277"/>
                    </a:lnTo>
                    <a:lnTo>
                      <a:pt x="898" y="267"/>
                    </a:lnTo>
                    <a:lnTo>
                      <a:pt x="886" y="258"/>
                    </a:lnTo>
                    <a:lnTo>
                      <a:pt x="873" y="250"/>
                    </a:lnTo>
                    <a:lnTo>
                      <a:pt x="861" y="241"/>
                    </a:lnTo>
                    <a:lnTo>
                      <a:pt x="848" y="233"/>
                    </a:lnTo>
                    <a:lnTo>
                      <a:pt x="835" y="226"/>
                    </a:lnTo>
                    <a:lnTo>
                      <a:pt x="821" y="220"/>
                    </a:lnTo>
                    <a:lnTo>
                      <a:pt x="807" y="213"/>
                    </a:lnTo>
                    <a:lnTo>
                      <a:pt x="792" y="208"/>
                    </a:lnTo>
                    <a:lnTo>
                      <a:pt x="777" y="203"/>
                    </a:lnTo>
                    <a:lnTo>
                      <a:pt x="762" y="199"/>
                    </a:lnTo>
                    <a:lnTo>
                      <a:pt x="747" y="196"/>
                    </a:lnTo>
                    <a:lnTo>
                      <a:pt x="731" y="194"/>
                    </a:lnTo>
                    <a:lnTo>
                      <a:pt x="716" y="192"/>
                    </a:lnTo>
                    <a:lnTo>
                      <a:pt x="716" y="192"/>
                    </a:lnTo>
                    <a:close/>
                    <a:moveTo>
                      <a:pt x="697" y="794"/>
                    </a:moveTo>
                    <a:lnTo>
                      <a:pt x="697" y="794"/>
                    </a:lnTo>
                    <a:lnTo>
                      <a:pt x="692" y="795"/>
                    </a:lnTo>
                    <a:lnTo>
                      <a:pt x="254" y="795"/>
                    </a:lnTo>
                    <a:lnTo>
                      <a:pt x="254" y="795"/>
                    </a:lnTo>
                    <a:lnTo>
                      <a:pt x="235" y="794"/>
                    </a:lnTo>
                    <a:lnTo>
                      <a:pt x="216" y="790"/>
                    </a:lnTo>
                    <a:lnTo>
                      <a:pt x="197" y="786"/>
                    </a:lnTo>
                    <a:lnTo>
                      <a:pt x="180" y="780"/>
                    </a:lnTo>
                    <a:lnTo>
                      <a:pt x="163" y="771"/>
                    </a:lnTo>
                    <a:lnTo>
                      <a:pt x="147" y="761"/>
                    </a:lnTo>
                    <a:lnTo>
                      <a:pt x="133" y="751"/>
                    </a:lnTo>
                    <a:lnTo>
                      <a:pt x="119" y="739"/>
                    </a:lnTo>
                    <a:lnTo>
                      <a:pt x="107" y="725"/>
                    </a:lnTo>
                    <a:lnTo>
                      <a:pt x="95" y="710"/>
                    </a:lnTo>
                    <a:lnTo>
                      <a:pt x="86" y="695"/>
                    </a:lnTo>
                    <a:lnTo>
                      <a:pt x="78" y="678"/>
                    </a:lnTo>
                    <a:lnTo>
                      <a:pt x="72" y="660"/>
                    </a:lnTo>
                    <a:lnTo>
                      <a:pt x="67" y="642"/>
                    </a:lnTo>
                    <a:lnTo>
                      <a:pt x="64" y="623"/>
                    </a:lnTo>
                    <a:lnTo>
                      <a:pt x="63" y="604"/>
                    </a:lnTo>
                    <a:lnTo>
                      <a:pt x="63" y="604"/>
                    </a:lnTo>
                    <a:lnTo>
                      <a:pt x="64" y="586"/>
                    </a:lnTo>
                    <a:lnTo>
                      <a:pt x="66" y="570"/>
                    </a:lnTo>
                    <a:lnTo>
                      <a:pt x="70" y="554"/>
                    </a:lnTo>
                    <a:lnTo>
                      <a:pt x="75" y="538"/>
                    </a:lnTo>
                    <a:lnTo>
                      <a:pt x="80" y="523"/>
                    </a:lnTo>
                    <a:lnTo>
                      <a:pt x="88" y="509"/>
                    </a:lnTo>
                    <a:lnTo>
                      <a:pt x="96" y="495"/>
                    </a:lnTo>
                    <a:lnTo>
                      <a:pt x="106" y="482"/>
                    </a:lnTo>
                    <a:lnTo>
                      <a:pt x="117" y="471"/>
                    </a:lnTo>
                    <a:lnTo>
                      <a:pt x="129" y="460"/>
                    </a:lnTo>
                    <a:lnTo>
                      <a:pt x="142" y="449"/>
                    </a:lnTo>
                    <a:lnTo>
                      <a:pt x="155" y="441"/>
                    </a:lnTo>
                    <a:lnTo>
                      <a:pt x="169" y="432"/>
                    </a:lnTo>
                    <a:lnTo>
                      <a:pt x="184" y="426"/>
                    </a:lnTo>
                    <a:lnTo>
                      <a:pt x="201" y="420"/>
                    </a:lnTo>
                    <a:lnTo>
                      <a:pt x="217" y="416"/>
                    </a:lnTo>
                    <a:lnTo>
                      <a:pt x="217" y="416"/>
                    </a:lnTo>
                    <a:lnTo>
                      <a:pt x="223" y="414"/>
                    </a:lnTo>
                    <a:lnTo>
                      <a:pt x="229" y="411"/>
                    </a:lnTo>
                    <a:lnTo>
                      <a:pt x="235" y="406"/>
                    </a:lnTo>
                    <a:lnTo>
                      <a:pt x="239" y="400"/>
                    </a:lnTo>
                    <a:lnTo>
                      <a:pt x="239" y="400"/>
                    </a:lnTo>
                    <a:lnTo>
                      <a:pt x="241" y="393"/>
                    </a:lnTo>
                    <a:lnTo>
                      <a:pt x="242" y="387"/>
                    </a:lnTo>
                    <a:lnTo>
                      <a:pt x="242" y="379"/>
                    </a:lnTo>
                    <a:lnTo>
                      <a:pt x="240" y="373"/>
                    </a:lnTo>
                    <a:lnTo>
                      <a:pt x="240" y="373"/>
                    </a:lnTo>
                    <a:lnTo>
                      <a:pt x="232" y="351"/>
                    </a:lnTo>
                    <a:lnTo>
                      <a:pt x="226" y="330"/>
                    </a:lnTo>
                    <a:lnTo>
                      <a:pt x="223" y="308"/>
                    </a:lnTo>
                    <a:lnTo>
                      <a:pt x="222" y="285"/>
                    </a:lnTo>
                    <a:lnTo>
                      <a:pt x="222" y="285"/>
                    </a:lnTo>
                    <a:lnTo>
                      <a:pt x="223" y="262"/>
                    </a:lnTo>
                    <a:lnTo>
                      <a:pt x="226" y="241"/>
                    </a:lnTo>
                    <a:lnTo>
                      <a:pt x="232" y="220"/>
                    </a:lnTo>
                    <a:lnTo>
                      <a:pt x="239" y="199"/>
                    </a:lnTo>
                    <a:lnTo>
                      <a:pt x="249" y="180"/>
                    </a:lnTo>
                    <a:lnTo>
                      <a:pt x="261" y="162"/>
                    </a:lnTo>
                    <a:lnTo>
                      <a:pt x="273" y="144"/>
                    </a:lnTo>
                    <a:lnTo>
                      <a:pt x="287" y="128"/>
                    </a:lnTo>
                    <a:lnTo>
                      <a:pt x="304" y="113"/>
                    </a:lnTo>
                    <a:lnTo>
                      <a:pt x="321" y="100"/>
                    </a:lnTo>
                    <a:lnTo>
                      <a:pt x="339" y="90"/>
                    </a:lnTo>
                    <a:lnTo>
                      <a:pt x="358" y="80"/>
                    </a:lnTo>
                    <a:lnTo>
                      <a:pt x="379" y="73"/>
                    </a:lnTo>
                    <a:lnTo>
                      <a:pt x="400" y="67"/>
                    </a:lnTo>
                    <a:lnTo>
                      <a:pt x="422" y="64"/>
                    </a:lnTo>
                    <a:lnTo>
                      <a:pt x="445" y="63"/>
                    </a:lnTo>
                    <a:lnTo>
                      <a:pt x="445" y="63"/>
                    </a:lnTo>
                    <a:lnTo>
                      <a:pt x="463" y="64"/>
                    </a:lnTo>
                    <a:lnTo>
                      <a:pt x="482" y="66"/>
                    </a:lnTo>
                    <a:lnTo>
                      <a:pt x="500" y="70"/>
                    </a:lnTo>
                    <a:lnTo>
                      <a:pt x="518" y="75"/>
                    </a:lnTo>
                    <a:lnTo>
                      <a:pt x="534" y="82"/>
                    </a:lnTo>
                    <a:lnTo>
                      <a:pt x="551" y="90"/>
                    </a:lnTo>
                    <a:lnTo>
                      <a:pt x="566" y="99"/>
                    </a:lnTo>
                    <a:lnTo>
                      <a:pt x="581" y="110"/>
                    </a:lnTo>
                    <a:lnTo>
                      <a:pt x="595" y="121"/>
                    </a:lnTo>
                    <a:lnTo>
                      <a:pt x="607" y="134"/>
                    </a:lnTo>
                    <a:lnTo>
                      <a:pt x="619" y="148"/>
                    </a:lnTo>
                    <a:lnTo>
                      <a:pt x="630" y="163"/>
                    </a:lnTo>
                    <a:lnTo>
                      <a:pt x="639" y="178"/>
                    </a:lnTo>
                    <a:lnTo>
                      <a:pt x="648" y="195"/>
                    </a:lnTo>
                    <a:lnTo>
                      <a:pt x="654" y="212"/>
                    </a:lnTo>
                    <a:lnTo>
                      <a:pt x="660" y="230"/>
                    </a:lnTo>
                    <a:lnTo>
                      <a:pt x="660" y="230"/>
                    </a:lnTo>
                    <a:lnTo>
                      <a:pt x="662" y="236"/>
                    </a:lnTo>
                    <a:lnTo>
                      <a:pt x="664" y="240"/>
                    </a:lnTo>
                    <a:lnTo>
                      <a:pt x="667" y="244"/>
                    </a:lnTo>
                    <a:lnTo>
                      <a:pt x="672" y="247"/>
                    </a:lnTo>
                    <a:lnTo>
                      <a:pt x="676" y="250"/>
                    </a:lnTo>
                    <a:lnTo>
                      <a:pt x="680" y="252"/>
                    </a:lnTo>
                    <a:lnTo>
                      <a:pt x="684" y="254"/>
                    </a:lnTo>
                    <a:lnTo>
                      <a:pt x="690" y="254"/>
                    </a:lnTo>
                    <a:lnTo>
                      <a:pt x="690" y="254"/>
                    </a:lnTo>
                    <a:lnTo>
                      <a:pt x="704" y="255"/>
                    </a:lnTo>
                    <a:lnTo>
                      <a:pt x="718" y="256"/>
                    </a:lnTo>
                    <a:lnTo>
                      <a:pt x="731" y="258"/>
                    </a:lnTo>
                    <a:lnTo>
                      <a:pt x="743" y="260"/>
                    </a:lnTo>
                    <a:lnTo>
                      <a:pt x="756" y="264"/>
                    </a:lnTo>
                    <a:lnTo>
                      <a:pt x="769" y="268"/>
                    </a:lnTo>
                    <a:lnTo>
                      <a:pt x="794" y="277"/>
                    </a:lnTo>
                    <a:lnTo>
                      <a:pt x="816" y="288"/>
                    </a:lnTo>
                    <a:lnTo>
                      <a:pt x="839" y="302"/>
                    </a:lnTo>
                    <a:lnTo>
                      <a:pt x="858" y="318"/>
                    </a:lnTo>
                    <a:lnTo>
                      <a:pt x="878" y="335"/>
                    </a:lnTo>
                    <a:lnTo>
                      <a:pt x="895" y="354"/>
                    </a:lnTo>
                    <a:lnTo>
                      <a:pt x="910" y="375"/>
                    </a:lnTo>
                    <a:lnTo>
                      <a:pt x="923" y="397"/>
                    </a:lnTo>
                    <a:lnTo>
                      <a:pt x="933" y="420"/>
                    </a:lnTo>
                    <a:lnTo>
                      <a:pt x="942" y="445"/>
                    </a:lnTo>
                    <a:lnTo>
                      <a:pt x="945" y="458"/>
                    </a:lnTo>
                    <a:lnTo>
                      <a:pt x="948" y="471"/>
                    </a:lnTo>
                    <a:lnTo>
                      <a:pt x="951" y="483"/>
                    </a:lnTo>
                    <a:lnTo>
                      <a:pt x="953" y="496"/>
                    </a:lnTo>
                    <a:lnTo>
                      <a:pt x="954" y="510"/>
                    </a:lnTo>
                    <a:lnTo>
                      <a:pt x="954" y="524"/>
                    </a:lnTo>
                    <a:lnTo>
                      <a:pt x="954" y="524"/>
                    </a:lnTo>
                    <a:lnTo>
                      <a:pt x="954" y="537"/>
                    </a:lnTo>
                    <a:lnTo>
                      <a:pt x="953" y="551"/>
                    </a:lnTo>
                    <a:lnTo>
                      <a:pt x="948" y="577"/>
                    </a:lnTo>
                    <a:lnTo>
                      <a:pt x="942" y="601"/>
                    </a:lnTo>
                    <a:lnTo>
                      <a:pt x="933" y="626"/>
                    </a:lnTo>
                    <a:lnTo>
                      <a:pt x="924" y="649"/>
                    </a:lnTo>
                    <a:lnTo>
                      <a:pt x="911" y="670"/>
                    </a:lnTo>
                    <a:lnTo>
                      <a:pt x="896" y="691"/>
                    </a:lnTo>
                    <a:lnTo>
                      <a:pt x="880" y="710"/>
                    </a:lnTo>
                    <a:lnTo>
                      <a:pt x="861" y="727"/>
                    </a:lnTo>
                    <a:lnTo>
                      <a:pt x="842" y="743"/>
                    </a:lnTo>
                    <a:lnTo>
                      <a:pt x="821" y="757"/>
                    </a:lnTo>
                    <a:lnTo>
                      <a:pt x="798" y="769"/>
                    </a:lnTo>
                    <a:lnTo>
                      <a:pt x="775" y="779"/>
                    </a:lnTo>
                    <a:lnTo>
                      <a:pt x="750" y="786"/>
                    </a:lnTo>
                    <a:lnTo>
                      <a:pt x="724" y="791"/>
                    </a:lnTo>
                    <a:lnTo>
                      <a:pt x="711" y="792"/>
                    </a:lnTo>
                    <a:lnTo>
                      <a:pt x="697" y="794"/>
                    </a:lnTo>
                    <a:lnTo>
                      <a:pt x="697" y="794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700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4704097" y="3032445"/>
            <a:ext cx="29958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提供有效服务，是我们工作的方向和价值评价的标尺，成就客户就是成就我们自己。为客户服务是我们存在的唯一理由，客户需求是我们发展的原动力。我们坚持以客户为中心，快速响应客户需求，持续为客户创造长期价值进而成就客户。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4799800" y="4584575"/>
            <a:ext cx="721407" cy="304800"/>
          </a:xfrm>
          <a:prstGeom prst="roundRect">
            <a:avLst>
              <a:gd name="adj" fmla="val 50000"/>
            </a:avLst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99800" y="2146174"/>
            <a:ext cx="2568576" cy="612000"/>
            <a:chOff x="4693784" y="2362199"/>
            <a:chExt cx="2568576" cy="612000"/>
          </a:xfrm>
        </p:grpSpPr>
        <p:sp>
          <p:nvSpPr>
            <p:cNvPr id="23" name="标题 1"/>
            <p:cNvSpPr txBox="1">
              <a:spLocks/>
            </p:cNvSpPr>
            <p:nvPr/>
          </p:nvSpPr>
          <p:spPr>
            <a:xfrm>
              <a:off x="5305784" y="2393561"/>
              <a:ext cx="1956576" cy="5492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600" dirty="0">
                  <a:solidFill>
                    <a:srgbClr val="52AC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我们重点工作之二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693784" y="2362199"/>
              <a:ext cx="612000" cy="612000"/>
              <a:chOff x="4784043" y="2362199"/>
              <a:chExt cx="612000" cy="612000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784043" y="2362199"/>
                <a:ext cx="612000" cy="612000"/>
              </a:xfrm>
              <a:prstGeom prst="roundRect">
                <a:avLst/>
              </a:prstGeom>
              <a:noFill/>
              <a:ln w="19050">
                <a:solidFill>
                  <a:srgbClr val="52AC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00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104"/>
              <p:cNvSpPr>
                <a:spLocks noEditPoints="1"/>
              </p:cNvSpPr>
              <p:nvPr/>
            </p:nvSpPr>
            <p:spPr bwMode="auto">
              <a:xfrm>
                <a:off x="4928118" y="2505481"/>
                <a:ext cx="323850" cy="323850"/>
              </a:xfrm>
              <a:custGeom>
                <a:avLst/>
                <a:gdLst>
                  <a:gd name="T0" fmla="*/ 562 w 1019"/>
                  <a:gd name="T1" fmla="*/ 11 h 1017"/>
                  <a:gd name="T2" fmla="*/ 449 w 1019"/>
                  <a:gd name="T3" fmla="*/ 63 h 1017"/>
                  <a:gd name="T4" fmla="*/ 360 w 1019"/>
                  <a:gd name="T5" fmla="*/ 147 h 1017"/>
                  <a:gd name="T6" fmla="*/ 303 w 1019"/>
                  <a:gd name="T7" fmla="*/ 257 h 1017"/>
                  <a:gd name="T8" fmla="*/ 287 w 1019"/>
                  <a:gd name="T9" fmla="*/ 366 h 1017"/>
                  <a:gd name="T10" fmla="*/ 324 w 1019"/>
                  <a:gd name="T11" fmla="*/ 527 h 1017"/>
                  <a:gd name="T12" fmla="*/ 7 w 1019"/>
                  <a:gd name="T13" fmla="*/ 887 h 1017"/>
                  <a:gd name="T14" fmla="*/ 5 w 1019"/>
                  <a:gd name="T15" fmla="*/ 950 h 1017"/>
                  <a:gd name="T16" fmla="*/ 36 w 1019"/>
                  <a:gd name="T17" fmla="*/ 996 h 1017"/>
                  <a:gd name="T18" fmla="*/ 96 w 1019"/>
                  <a:gd name="T19" fmla="*/ 1017 h 1017"/>
                  <a:gd name="T20" fmla="*/ 148 w 1019"/>
                  <a:gd name="T21" fmla="*/ 1002 h 1017"/>
                  <a:gd name="T22" fmla="*/ 535 w 1019"/>
                  <a:gd name="T23" fmla="*/ 712 h 1017"/>
                  <a:gd name="T24" fmla="*/ 672 w 1019"/>
                  <a:gd name="T25" fmla="*/ 731 h 1017"/>
                  <a:gd name="T26" fmla="*/ 795 w 1019"/>
                  <a:gd name="T27" fmla="*/ 703 h 1017"/>
                  <a:gd name="T28" fmla="*/ 898 w 1019"/>
                  <a:gd name="T29" fmla="*/ 637 h 1017"/>
                  <a:gd name="T30" fmla="*/ 975 w 1019"/>
                  <a:gd name="T31" fmla="*/ 540 h 1017"/>
                  <a:gd name="T32" fmla="*/ 1014 w 1019"/>
                  <a:gd name="T33" fmla="*/ 421 h 1017"/>
                  <a:gd name="T34" fmla="*/ 1014 w 1019"/>
                  <a:gd name="T35" fmla="*/ 310 h 1017"/>
                  <a:gd name="T36" fmla="*/ 975 w 1019"/>
                  <a:gd name="T37" fmla="*/ 191 h 1017"/>
                  <a:gd name="T38" fmla="*/ 898 w 1019"/>
                  <a:gd name="T39" fmla="*/ 95 h 1017"/>
                  <a:gd name="T40" fmla="*/ 795 w 1019"/>
                  <a:gd name="T41" fmla="*/ 28 h 1017"/>
                  <a:gd name="T42" fmla="*/ 672 w 1019"/>
                  <a:gd name="T43" fmla="*/ 0 h 1017"/>
                  <a:gd name="T44" fmla="*/ 100 w 1019"/>
                  <a:gd name="T45" fmla="*/ 954 h 1017"/>
                  <a:gd name="T46" fmla="*/ 73 w 1019"/>
                  <a:gd name="T47" fmla="*/ 944 h 1017"/>
                  <a:gd name="T48" fmla="*/ 66 w 1019"/>
                  <a:gd name="T49" fmla="*/ 912 h 1017"/>
                  <a:gd name="T50" fmla="*/ 406 w 1019"/>
                  <a:gd name="T51" fmla="*/ 635 h 1017"/>
                  <a:gd name="T52" fmla="*/ 607 w 1019"/>
                  <a:gd name="T53" fmla="*/ 664 h 1017"/>
                  <a:gd name="T54" fmla="*/ 509 w 1019"/>
                  <a:gd name="T55" fmla="*/ 631 h 1017"/>
                  <a:gd name="T56" fmla="*/ 430 w 1019"/>
                  <a:gd name="T57" fmla="*/ 569 h 1017"/>
                  <a:gd name="T58" fmla="*/ 374 w 1019"/>
                  <a:gd name="T59" fmla="*/ 483 h 1017"/>
                  <a:gd name="T60" fmla="*/ 351 w 1019"/>
                  <a:gd name="T61" fmla="*/ 381 h 1017"/>
                  <a:gd name="T62" fmla="*/ 360 w 1019"/>
                  <a:gd name="T63" fmla="*/ 290 h 1017"/>
                  <a:gd name="T64" fmla="*/ 402 w 1019"/>
                  <a:gd name="T65" fmla="*/ 197 h 1017"/>
                  <a:gd name="T66" fmla="*/ 472 w 1019"/>
                  <a:gd name="T67" fmla="*/ 124 h 1017"/>
                  <a:gd name="T68" fmla="*/ 563 w 1019"/>
                  <a:gd name="T69" fmla="*/ 78 h 1017"/>
                  <a:gd name="T70" fmla="*/ 653 w 1019"/>
                  <a:gd name="T71" fmla="*/ 64 h 1017"/>
                  <a:gd name="T72" fmla="*/ 757 w 1019"/>
                  <a:gd name="T73" fmla="*/ 82 h 1017"/>
                  <a:gd name="T74" fmla="*/ 845 w 1019"/>
                  <a:gd name="T75" fmla="*/ 132 h 1017"/>
                  <a:gd name="T76" fmla="*/ 911 w 1019"/>
                  <a:gd name="T77" fmla="*/ 209 h 1017"/>
                  <a:gd name="T78" fmla="*/ 949 w 1019"/>
                  <a:gd name="T79" fmla="*/ 305 h 1017"/>
                  <a:gd name="T80" fmla="*/ 954 w 1019"/>
                  <a:gd name="T81" fmla="*/ 396 h 1017"/>
                  <a:gd name="T82" fmla="*/ 925 w 1019"/>
                  <a:gd name="T83" fmla="*/ 496 h 1017"/>
                  <a:gd name="T84" fmla="*/ 866 w 1019"/>
                  <a:gd name="T85" fmla="*/ 580 h 1017"/>
                  <a:gd name="T86" fmla="*/ 784 w 1019"/>
                  <a:gd name="T87" fmla="*/ 638 h 1017"/>
                  <a:gd name="T88" fmla="*/ 684 w 1019"/>
                  <a:gd name="T89" fmla="*/ 667 h 1017"/>
                  <a:gd name="T90" fmla="*/ 810 w 1019"/>
                  <a:gd name="T91" fmla="*/ 187 h 1017"/>
                  <a:gd name="T92" fmla="*/ 775 w 1019"/>
                  <a:gd name="T93" fmla="*/ 193 h 1017"/>
                  <a:gd name="T94" fmla="*/ 772 w 1019"/>
                  <a:gd name="T95" fmla="*/ 234 h 1017"/>
                  <a:gd name="T96" fmla="*/ 820 w 1019"/>
                  <a:gd name="T97" fmla="*/ 315 h 1017"/>
                  <a:gd name="T98" fmla="*/ 815 w 1019"/>
                  <a:gd name="T99" fmla="*/ 433 h 1017"/>
                  <a:gd name="T100" fmla="*/ 769 w 1019"/>
                  <a:gd name="T101" fmla="*/ 502 h 1017"/>
                  <a:gd name="T102" fmla="*/ 775 w 1019"/>
                  <a:gd name="T103" fmla="*/ 538 h 1017"/>
                  <a:gd name="T104" fmla="*/ 810 w 1019"/>
                  <a:gd name="T105" fmla="*/ 544 h 1017"/>
                  <a:gd name="T106" fmla="*/ 874 w 1019"/>
                  <a:gd name="T107" fmla="*/ 457 h 1017"/>
                  <a:gd name="T108" fmla="*/ 881 w 1019"/>
                  <a:gd name="T109" fmla="*/ 296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19" h="1017">
                    <a:moveTo>
                      <a:pt x="653" y="0"/>
                    </a:moveTo>
                    <a:lnTo>
                      <a:pt x="653" y="0"/>
                    </a:lnTo>
                    <a:lnTo>
                      <a:pt x="634" y="0"/>
                    </a:lnTo>
                    <a:lnTo>
                      <a:pt x="615" y="1"/>
                    </a:lnTo>
                    <a:lnTo>
                      <a:pt x="597" y="5"/>
                    </a:lnTo>
                    <a:lnTo>
                      <a:pt x="579" y="8"/>
                    </a:lnTo>
                    <a:lnTo>
                      <a:pt x="562" y="11"/>
                    </a:lnTo>
                    <a:lnTo>
                      <a:pt x="544" y="16"/>
                    </a:lnTo>
                    <a:lnTo>
                      <a:pt x="527" y="22"/>
                    </a:lnTo>
                    <a:lnTo>
                      <a:pt x="510" y="28"/>
                    </a:lnTo>
                    <a:lnTo>
                      <a:pt x="494" y="36"/>
                    </a:lnTo>
                    <a:lnTo>
                      <a:pt x="479" y="44"/>
                    </a:lnTo>
                    <a:lnTo>
                      <a:pt x="463" y="53"/>
                    </a:lnTo>
                    <a:lnTo>
                      <a:pt x="449" y="63"/>
                    </a:lnTo>
                    <a:lnTo>
                      <a:pt x="434" y="72"/>
                    </a:lnTo>
                    <a:lnTo>
                      <a:pt x="420" y="84"/>
                    </a:lnTo>
                    <a:lnTo>
                      <a:pt x="407" y="95"/>
                    </a:lnTo>
                    <a:lnTo>
                      <a:pt x="394" y="108"/>
                    </a:lnTo>
                    <a:lnTo>
                      <a:pt x="382" y="119"/>
                    </a:lnTo>
                    <a:lnTo>
                      <a:pt x="371" y="133"/>
                    </a:lnTo>
                    <a:lnTo>
                      <a:pt x="360" y="147"/>
                    </a:lnTo>
                    <a:lnTo>
                      <a:pt x="349" y="161"/>
                    </a:lnTo>
                    <a:lnTo>
                      <a:pt x="339" y="176"/>
                    </a:lnTo>
                    <a:lnTo>
                      <a:pt x="331" y="191"/>
                    </a:lnTo>
                    <a:lnTo>
                      <a:pt x="323" y="207"/>
                    </a:lnTo>
                    <a:lnTo>
                      <a:pt x="316" y="223"/>
                    </a:lnTo>
                    <a:lnTo>
                      <a:pt x="309" y="240"/>
                    </a:lnTo>
                    <a:lnTo>
                      <a:pt x="303" y="257"/>
                    </a:lnTo>
                    <a:lnTo>
                      <a:pt x="299" y="274"/>
                    </a:lnTo>
                    <a:lnTo>
                      <a:pt x="294" y="292"/>
                    </a:lnTo>
                    <a:lnTo>
                      <a:pt x="291" y="310"/>
                    </a:lnTo>
                    <a:lnTo>
                      <a:pt x="289" y="329"/>
                    </a:lnTo>
                    <a:lnTo>
                      <a:pt x="287" y="347"/>
                    </a:lnTo>
                    <a:lnTo>
                      <a:pt x="287" y="366"/>
                    </a:lnTo>
                    <a:lnTo>
                      <a:pt x="287" y="366"/>
                    </a:lnTo>
                    <a:lnTo>
                      <a:pt x="288" y="390"/>
                    </a:lnTo>
                    <a:lnTo>
                      <a:pt x="290" y="414"/>
                    </a:lnTo>
                    <a:lnTo>
                      <a:pt x="294" y="438"/>
                    </a:lnTo>
                    <a:lnTo>
                      <a:pt x="300" y="462"/>
                    </a:lnTo>
                    <a:lnTo>
                      <a:pt x="306" y="484"/>
                    </a:lnTo>
                    <a:lnTo>
                      <a:pt x="315" y="506"/>
                    </a:lnTo>
                    <a:lnTo>
                      <a:pt x="324" y="527"/>
                    </a:lnTo>
                    <a:lnTo>
                      <a:pt x="336" y="547"/>
                    </a:lnTo>
                    <a:lnTo>
                      <a:pt x="28" y="854"/>
                    </a:lnTo>
                    <a:lnTo>
                      <a:pt x="28" y="854"/>
                    </a:lnTo>
                    <a:lnTo>
                      <a:pt x="22" y="862"/>
                    </a:lnTo>
                    <a:lnTo>
                      <a:pt x="16" y="869"/>
                    </a:lnTo>
                    <a:lnTo>
                      <a:pt x="11" y="878"/>
                    </a:lnTo>
                    <a:lnTo>
                      <a:pt x="7" y="887"/>
                    </a:lnTo>
                    <a:lnTo>
                      <a:pt x="5" y="895"/>
                    </a:lnTo>
                    <a:lnTo>
                      <a:pt x="2" y="904"/>
                    </a:lnTo>
                    <a:lnTo>
                      <a:pt x="0" y="913"/>
                    </a:lnTo>
                    <a:lnTo>
                      <a:pt x="0" y="922"/>
                    </a:lnTo>
                    <a:lnTo>
                      <a:pt x="0" y="932"/>
                    </a:lnTo>
                    <a:lnTo>
                      <a:pt x="2" y="940"/>
                    </a:lnTo>
                    <a:lnTo>
                      <a:pt x="5" y="950"/>
                    </a:lnTo>
                    <a:lnTo>
                      <a:pt x="7" y="958"/>
                    </a:lnTo>
                    <a:lnTo>
                      <a:pt x="11" y="967"/>
                    </a:lnTo>
                    <a:lnTo>
                      <a:pt x="16" y="974"/>
                    </a:lnTo>
                    <a:lnTo>
                      <a:pt x="22" y="982"/>
                    </a:lnTo>
                    <a:lnTo>
                      <a:pt x="28" y="990"/>
                    </a:lnTo>
                    <a:lnTo>
                      <a:pt x="28" y="990"/>
                    </a:lnTo>
                    <a:lnTo>
                      <a:pt x="36" y="996"/>
                    </a:lnTo>
                    <a:lnTo>
                      <a:pt x="43" y="1002"/>
                    </a:lnTo>
                    <a:lnTo>
                      <a:pt x="52" y="1007"/>
                    </a:lnTo>
                    <a:lnTo>
                      <a:pt x="59" y="1011"/>
                    </a:lnTo>
                    <a:lnTo>
                      <a:pt x="69" y="1014"/>
                    </a:lnTo>
                    <a:lnTo>
                      <a:pt x="78" y="1016"/>
                    </a:lnTo>
                    <a:lnTo>
                      <a:pt x="86" y="1017"/>
                    </a:lnTo>
                    <a:lnTo>
                      <a:pt x="96" y="1017"/>
                    </a:lnTo>
                    <a:lnTo>
                      <a:pt x="96" y="1017"/>
                    </a:lnTo>
                    <a:lnTo>
                      <a:pt x="104" y="1017"/>
                    </a:lnTo>
                    <a:lnTo>
                      <a:pt x="114" y="1016"/>
                    </a:lnTo>
                    <a:lnTo>
                      <a:pt x="123" y="1014"/>
                    </a:lnTo>
                    <a:lnTo>
                      <a:pt x="131" y="1011"/>
                    </a:lnTo>
                    <a:lnTo>
                      <a:pt x="140" y="1007"/>
                    </a:lnTo>
                    <a:lnTo>
                      <a:pt x="148" y="1002"/>
                    </a:lnTo>
                    <a:lnTo>
                      <a:pt x="156" y="996"/>
                    </a:lnTo>
                    <a:lnTo>
                      <a:pt x="163" y="990"/>
                    </a:lnTo>
                    <a:lnTo>
                      <a:pt x="470" y="683"/>
                    </a:lnTo>
                    <a:lnTo>
                      <a:pt x="470" y="683"/>
                    </a:lnTo>
                    <a:lnTo>
                      <a:pt x="492" y="693"/>
                    </a:lnTo>
                    <a:lnTo>
                      <a:pt x="512" y="703"/>
                    </a:lnTo>
                    <a:lnTo>
                      <a:pt x="535" y="712"/>
                    </a:lnTo>
                    <a:lnTo>
                      <a:pt x="557" y="718"/>
                    </a:lnTo>
                    <a:lnTo>
                      <a:pt x="580" y="724"/>
                    </a:lnTo>
                    <a:lnTo>
                      <a:pt x="604" y="728"/>
                    </a:lnTo>
                    <a:lnTo>
                      <a:pt x="628" y="731"/>
                    </a:lnTo>
                    <a:lnTo>
                      <a:pt x="653" y="731"/>
                    </a:lnTo>
                    <a:lnTo>
                      <a:pt x="653" y="731"/>
                    </a:lnTo>
                    <a:lnTo>
                      <a:pt x="672" y="731"/>
                    </a:lnTo>
                    <a:lnTo>
                      <a:pt x="690" y="730"/>
                    </a:lnTo>
                    <a:lnTo>
                      <a:pt x="708" y="727"/>
                    </a:lnTo>
                    <a:lnTo>
                      <a:pt x="727" y="723"/>
                    </a:lnTo>
                    <a:lnTo>
                      <a:pt x="744" y="720"/>
                    </a:lnTo>
                    <a:lnTo>
                      <a:pt x="762" y="715"/>
                    </a:lnTo>
                    <a:lnTo>
                      <a:pt x="778" y="709"/>
                    </a:lnTo>
                    <a:lnTo>
                      <a:pt x="795" y="703"/>
                    </a:lnTo>
                    <a:lnTo>
                      <a:pt x="811" y="696"/>
                    </a:lnTo>
                    <a:lnTo>
                      <a:pt x="828" y="687"/>
                    </a:lnTo>
                    <a:lnTo>
                      <a:pt x="843" y="678"/>
                    </a:lnTo>
                    <a:lnTo>
                      <a:pt x="858" y="669"/>
                    </a:lnTo>
                    <a:lnTo>
                      <a:pt x="872" y="659"/>
                    </a:lnTo>
                    <a:lnTo>
                      <a:pt x="886" y="647"/>
                    </a:lnTo>
                    <a:lnTo>
                      <a:pt x="898" y="637"/>
                    </a:lnTo>
                    <a:lnTo>
                      <a:pt x="911" y="624"/>
                    </a:lnTo>
                    <a:lnTo>
                      <a:pt x="924" y="612"/>
                    </a:lnTo>
                    <a:lnTo>
                      <a:pt x="935" y="598"/>
                    </a:lnTo>
                    <a:lnTo>
                      <a:pt x="947" y="584"/>
                    </a:lnTo>
                    <a:lnTo>
                      <a:pt x="956" y="570"/>
                    </a:lnTo>
                    <a:lnTo>
                      <a:pt x="966" y="555"/>
                    </a:lnTo>
                    <a:lnTo>
                      <a:pt x="975" y="540"/>
                    </a:lnTo>
                    <a:lnTo>
                      <a:pt x="983" y="524"/>
                    </a:lnTo>
                    <a:lnTo>
                      <a:pt x="991" y="508"/>
                    </a:lnTo>
                    <a:lnTo>
                      <a:pt x="997" y="492"/>
                    </a:lnTo>
                    <a:lnTo>
                      <a:pt x="1002" y="475"/>
                    </a:lnTo>
                    <a:lnTo>
                      <a:pt x="1008" y="457"/>
                    </a:lnTo>
                    <a:lnTo>
                      <a:pt x="1011" y="439"/>
                    </a:lnTo>
                    <a:lnTo>
                      <a:pt x="1014" y="421"/>
                    </a:lnTo>
                    <a:lnTo>
                      <a:pt x="1018" y="403"/>
                    </a:lnTo>
                    <a:lnTo>
                      <a:pt x="1019" y="384"/>
                    </a:lnTo>
                    <a:lnTo>
                      <a:pt x="1019" y="366"/>
                    </a:lnTo>
                    <a:lnTo>
                      <a:pt x="1019" y="366"/>
                    </a:lnTo>
                    <a:lnTo>
                      <a:pt x="1019" y="347"/>
                    </a:lnTo>
                    <a:lnTo>
                      <a:pt x="1018" y="329"/>
                    </a:lnTo>
                    <a:lnTo>
                      <a:pt x="1014" y="310"/>
                    </a:lnTo>
                    <a:lnTo>
                      <a:pt x="1011" y="292"/>
                    </a:lnTo>
                    <a:lnTo>
                      <a:pt x="1008" y="274"/>
                    </a:lnTo>
                    <a:lnTo>
                      <a:pt x="1002" y="257"/>
                    </a:lnTo>
                    <a:lnTo>
                      <a:pt x="997" y="240"/>
                    </a:lnTo>
                    <a:lnTo>
                      <a:pt x="991" y="223"/>
                    </a:lnTo>
                    <a:lnTo>
                      <a:pt x="983" y="207"/>
                    </a:lnTo>
                    <a:lnTo>
                      <a:pt x="975" y="191"/>
                    </a:lnTo>
                    <a:lnTo>
                      <a:pt x="966" y="176"/>
                    </a:lnTo>
                    <a:lnTo>
                      <a:pt x="956" y="161"/>
                    </a:lnTo>
                    <a:lnTo>
                      <a:pt x="947" y="147"/>
                    </a:lnTo>
                    <a:lnTo>
                      <a:pt x="935" y="133"/>
                    </a:lnTo>
                    <a:lnTo>
                      <a:pt x="924" y="119"/>
                    </a:lnTo>
                    <a:lnTo>
                      <a:pt x="911" y="108"/>
                    </a:lnTo>
                    <a:lnTo>
                      <a:pt x="898" y="95"/>
                    </a:lnTo>
                    <a:lnTo>
                      <a:pt x="886" y="84"/>
                    </a:lnTo>
                    <a:lnTo>
                      <a:pt x="872" y="72"/>
                    </a:lnTo>
                    <a:lnTo>
                      <a:pt x="858" y="63"/>
                    </a:lnTo>
                    <a:lnTo>
                      <a:pt x="843" y="53"/>
                    </a:lnTo>
                    <a:lnTo>
                      <a:pt x="828" y="44"/>
                    </a:lnTo>
                    <a:lnTo>
                      <a:pt x="811" y="36"/>
                    </a:lnTo>
                    <a:lnTo>
                      <a:pt x="795" y="28"/>
                    </a:lnTo>
                    <a:lnTo>
                      <a:pt x="778" y="22"/>
                    </a:lnTo>
                    <a:lnTo>
                      <a:pt x="762" y="16"/>
                    </a:lnTo>
                    <a:lnTo>
                      <a:pt x="744" y="11"/>
                    </a:lnTo>
                    <a:lnTo>
                      <a:pt x="727" y="8"/>
                    </a:lnTo>
                    <a:lnTo>
                      <a:pt x="708" y="5"/>
                    </a:lnTo>
                    <a:lnTo>
                      <a:pt x="690" y="1"/>
                    </a:lnTo>
                    <a:lnTo>
                      <a:pt x="672" y="0"/>
                    </a:lnTo>
                    <a:lnTo>
                      <a:pt x="653" y="0"/>
                    </a:lnTo>
                    <a:lnTo>
                      <a:pt x="653" y="0"/>
                    </a:lnTo>
                    <a:close/>
                    <a:moveTo>
                      <a:pt x="118" y="944"/>
                    </a:moveTo>
                    <a:lnTo>
                      <a:pt x="118" y="944"/>
                    </a:lnTo>
                    <a:lnTo>
                      <a:pt x="112" y="950"/>
                    </a:lnTo>
                    <a:lnTo>
                      <a:pt x="105" y="952"/>
                    </a:lnTo>
                    <a:lnTo>
                      <a:pt x="100" y="954"/>
                    </a:lnTo>
                    <a:lnTo>
                      <a:pt x="96" y="954"/>
                    </a:lnTo>
                    <a:lnTo>
                      <a:pt x="96" y="954"/>
                    </a:lnTo>
                    <a:lnTo>
                      <a:pt x="92" y="954"/>
                    </a:lnTo>
                    <a:lnTo>
                      <a:pt x="86" y="952"/>
                    </a:lnTo>
                    <a:lnTo>
                      <a:pt x="80" y="950"/>
                    </a:lnTo>
                    <a:lnTo>
                      <a:pt x="73" y="944"/>
                    </a:lnTo>
                    <a:lnTo>
                      <a:pt x="73" y="944"/>
                    </a:lnTo>
                    <a:lnTo>
                      <a:pt x="68" y="938"/>
                    </a:lnTo>
                    <a:lnTo>
                      <a:pt x="66" y="933"/>
                    </a:lnTo>
                    <a:lnTo>
                      <a:pt x="65" y="926"/>
                    </a:lnTo>
                    <a:lnTo>
                      <a:pt x="64" y="922"/>
                    </a:lnTo>
                    <a:lnTo>
                      <a:pt x="64" y="922"/>
                    </a:lnTo>
                    <a:lnTo>
                      <a:pt x="65" y="918"/>
                    </a:lnTo>
                    <a:lnTo>
                      <a:pt x="66" y="912"/>
                    </a:lnTo>
                    <a:lnTo>
                      <a:pt x="68" y="906"/>
                    </a:lnTo>
                    <a:lnTo>
                      <a:pt x="73" y="899"/>
                    </a:lnTo>
                    <a:lnTo>
                      <a:pt x="373" y="600"/>
                    </a:lnTo>
                    <a:lnTo>
                      <a:pt x="373" y="600"/>
                    </a:lnTo>
                    <a:lnTo>
                      <a:pt x="383" y="613"/>
                    </a:lnTo>
                    <a:lnTo>
                      <a:pt x="394" y="624"/>
                    </a:lnTo>
                    <a:lnTo>
                      <a:pt x="406" y="635"/>
                    </a:lnTo>
                    <a:lnTo>
                      <a:pt x="418" y="645"/>
                    </a:lnTo>
                    <a:lnTo>
                      <a:pt x="118" y="944"/>
                    </a:lnTo>
                    <a:close/>
                    <a:moveTo>
                      <a:pt x="653" y="668"/>
                    </a:moveTo>
                    <a:lnTo>
                      <a:pt x="653" y="668"/>
                    </a:lnTo>
                    <a:lnTo>
                      <a:pt x="638" y="668"/>
                    </a:lnTo>
                    <a:lnTo>
                      <a:pt x="622" y="667"/>
                    </a:lnTo>
                    <a:lnTo>
                      <a:pt x="607" y="664"/>
                    </a:lnTo>
                    <a:lnTo>
                      <a:pt x="592" y="661"/>
                    </a:lnTo>
                    <a:lnTo>
                      <a:pt x="578" y="658"/>
                    </a:lnTo>
                    <a:lnTo>
                      <a:pt x="563" y="654"/>
                    </a:lnTo>
                    <a:lnTo>
                      <a:pt x="549" y="649"/>
                    </a:lnTo>
                    <a:lnTo>
                      <a:pt x="536" y="644"/>
                    </a:lnTo>
                    <a:lnTo>
                      <a:pt x="522" y="638"/>
                    </a:lnTo>
                    <a:lnTo>
                      <a:pt x="509" y="631"/>
                    </a:lnTo>
                    <a:lnTo>
                      <a:pt x="496" y="624"/>
                    </a:lnTo>
                    <a:lnTo>
                      <a:pt x="484" y="616"/>
                    </a:lnTo>
                    <a:lnTo>
                      <a:pt x="472" y="608"/>
                    </a:lnTo>
                    <a:lnTo>
                      <a:pt x="461" y="599"/>
                    </a:lnTo>
                    <a:lnTo>
                      <a:pt x="450" y="589"/>
                    </a:lnTo>
                    <a:lnTo>
                      <a:pt x="439" y="580"/>
                    </a:lnTo>
                    <a:lnTo>
                      <a:pt x="430" y="569"/>
                    </a:lnTo>
                    <a:lnTo>
                      <a:pt x="420" y="558"/>
                    </a:lnTo>
                    <a:lnTo>
                      <a:pt x="410" y="546"/>
                    </a:lnTo>
                    <a:lnTo>
                      <a:pt x="402" y="535"/>
                    </a:lnTo>
                    <a:lnTo>
                      <a:pt x="394" y="522"/>
                    </a:lnTo>
                    <a:lnTo>
                      <a:pt x="387" y="510"/>
                    </a:lnTo>
                    <a:lnTo>
                      <a:pt x="380" y="496"/>
                    </a:lnTo>
                    <a:lnTo>
                      <a:pt x="374" y="483"/>
                    </a:lnTo>
                    <a:lnTo>
                      <a:pt x="368" y="469"/>
                    </a:lnTo>
                    <a:lnTo>
                      <a:pt x="364" y="455"/>
                    </a:lnTo>
                    <a:lnTo>
                      <a:pt x="360" y="441"/>
                    </a:lnTo>
                    <a:lnTo>
                      <a:pt x="357" y="426"/>
                    </a:lnTo>
                    <a:lnTo>
                      <a:pt x="354" y="411"/>
                    </a:lnTo>
                    <a:lnTo>
                      <a:pt x="352" y="396"/>
                    </a:lnTo>
                    <a:lnTo>
                      <a:pt x="351" y="381"/>
                    </a:lnTo>
                    <a:lnTo>
                      <a:pt x="350" y="366"/>
                    </a:lnTo>
                    <a:lnTo>
                      <a:pt x="350" y="366"/>
                    </a:lnTo>
                    <a:lnTo>
                      <a:pt x="351" y="350"/>
                    </a:lnTo>
                    <a:lnTo>
                      <a:pt x="352" y="335"/>
                    </a:lnTo>
                    <a:lnTo>
                      <a:pt x="354" y="320"/>
                    </a:lnTo>
                    <a:lnTo>
                      <a:pt x="357" y="305"/>
                    </a:lnTo>
                    <a:lnTo>
                      <a:pt x="360" y="290"/>
                    </a:lnTo>
                    <a:lnTo>
                      <a:pt x="364" y="276"/>
                    </a:lnTo>
                    <a:lnTo>
                      <a:pt x="368" y="262"/>
                    </a:lnTo>
                    <a:lnTo>
                      <a:pt x="374" y="248"/>
                    </a:lnTo>
                    <a:lnTo>
                      <a:pt x="380" y="235"/>
                    </a:lnTo>
                    <a:lnTo>
                      <a:pt x="387" y="221"/>
                    </a:lnTo>
                    <a:lnTo>
                      <a:pt x="394" y="209"/>
                    </a:lnTo>
                    <a:lnTo>
                      <a:pt x="402" y="197"/>
                    </a:lnTo>
                    <a:lnTo>
                      <a:pt x="410" y="185"/>
                    </a:lnTo>
                    <a:lnTo>
                      <a:pt x="420" y="173"/>
                    </a:lnTo>
                    <a:lnTo>
                      <a:pt x="430" y="162"/>
                    </a:lnTo>
                    <a:lnTo>
                      <a:pt x="439" y="152"/>
                    </a:lnTo>
                    <a:lnTo>
                      <a:pt x="450" y="142"/>
                    </a:lnTo>
                    <a:lnTo>
                      <a:pt x="461" y="132"/>
                    </a:lnTo>
                    <a:lnTo>
                      <a:pt x="472" y="124"/>
                    </a:lnTo>
                    <a:lnTo>
                      <a:pt x="484" y="115"/>
                    </a:lnTo>
                    <a:lnTo>
                      <a:pt x="496" y="108"/>
                    </a:lnTo>
                    <a:lnTo>
                      <a:pt x="509" y="100"/>
                    </a:lnTo>
                    <a:lnTo>
                      <a:pt x="522" y="94"/>
                    </a:lnTo>
                    <a:lnTo>
                      <a:pt x="536" y="87"/>
                    </a:lnTo>
                    <a:lnTo>
                      <a:pt x="549" y="82"/>
                    </a:lnTo>
                    <a:lnTo>
                      <a:pt x="563" y="78"/>
                    </a:lnTo>
                    <a:lnTo>
                      <a:pt x="578" y="73"/>
                    </a:lnTo>
                    <a:lnTo>
                      <a:pt x="592" y="70"/>
                    </a:lnTo>
                    <a:lnTo>
                      <a:pt x="607" y="67"/>
                    </a:lnTo>
                    <a:lnTo>
                      <a:pt x="622" y="65"/>
                    </a:lnTo>
                    <a:lnTo>
                      <a:pt x="638" y="64"/>
                    </a:lnTo>
                    <a:lnTo>
                      <a:pt x="653" y="64"/>
                    </a:lnTo>
                    <a:lnTo>
                      <a:pt x="653" y="64"/>
                    </a:lnTo>
                    <a:lnTo>
                      <a:pt x="669" y="64"/>
                    </a:lnTo>
                    <a:lnTo>
                      <a:pt x="684" y="65"/>
                    </a:lnTo>
                    <a:lnTo>
                      <a:pt x="699" y="67"/>
                    </a:lnTo>
                    <a:lnTo>
                      <a:pt x="714" y="70"/>
                    </a:lnTo>
                    <a:lnTo>
                      <a:pt x="729" y="73"/>
                    </a:lnTo>
                    <a:lnTo>
                      <a:pt x="743" y="78"/>
                    </a:lnTo>
                    <a:lnTo>
                      <a:pt x="757" y="82"/>
                    </a:lnTo>
                    <a:lnTo>
                      <a:pt x="771" y="87"/>
                    </a:lnTo>
                    <a:lnTo>
                      <a:pt x="784" y="94"/>
                    </a:lnTo>
                    <a:lnTo>
                      <a:pt x="796" y="100"/>
                    </a:lnTo>
                    <a:lnTo>
                      <a:pt x="809" y="108"/>
                    </a:lnTo>
                    <a:lnTo>
                      <a:pt x="822" y="115"/>
                    </a:lnTo>
                    <a:lnTo>
                      <a:pt x="834" y="124"/>
                    </a:lnTo>
                    <a:lnTo>
                      <a:pt x="845" y="132"/>
                    </a:lnTo>
                    <a:lnTo>
                      <a:pt x="857" y="142"/>
                    </a:lnTo>
                    <a:lnTo>
                      <a:pt x="866" y="152"/>
                    </a:lnTo>
                    <a:lnTo>
                      <a:pt x="877" y="162"/>
                    </a:lnTo>
                    <a:lnTo>
                      <a:pt x="887" y="173"/>
                    </a:lnTo>
                    <a:lnTo>
                      <a:pt x="895" y="185"/>
                    </a:lnTo>
                    <a:lnTo>
                      <a:pt x="904" y="197"/>
                    </a:lnTo>
                    <a:lnTo>
                      <a:pt x="911" y="209"/>
                    </a:lnTo>
                    <a:lnTo>
                      <a:pt x="919" y="221"/>
                    </a:lnTo>
                    <a:lnTo>
                      <a:pt x="925" y="235"/>
                    </a:lnTo>
                    <a:lnTo>
                      <a:pt x="932" y="248"/>
                    </a:lnTo>
                    <a:lnTo>
                      <a:pt x="937" y="262"/>
                    </a:lnTo>
                    <a:lnTo>
                      <a:pt x="941" y="276"/>
                    </a:lnTo>
                    <a:lnTo>
                      <a:pt x="946" y="290"/>
                    </a:lnTo>
                    <a:lnTo>
                      <a:pt x="949" y="305"/>
                    </a:lnTo>
                    <a:lnTo>
                      <a:pt x="952" y="320"/>
                    </a:lnTo>
                    <a:lnTo>
                      <a:pt x="954" y="335"/>
                    </a:lnTo>
                    <a:lnTo>
                      <a:pt x="955" y="350"/>
                    </a:lnTo>
                    <a:lnTo>
                      <a:pt x="955" y="366"/>
                    </a:lnTo>
                    <a:lnTo>
                      <a:pt x="955" y="366"/>
                    </a:lnTo>
                    <a:lnTo>
                      <a:pt x="955" y="381"/>
                    </a:lnTo>
                    <a:lnTo>
                      <a:pt x="954" y="396"/>
                    </a:lnTo>
                    <a:lnTo>
                      <a:pt x="952" y="411"/>
                    </a:lnTo>
                    <a:lnTo>
                      <a:pt x="949" y="426"/>
                    </a:lnTo>
                    <a:lnTo>
                      <a:pt x="946" y="441"/>
                    </a:lnTo>
                    <a:lnTo>
                      <a:pt x="941" y="455"/>
                    </a:lnTo>
                    <a:lnTo>
                      <a:pt x="937" y="469"/>
                    </a:lnTo>
                    <a:lnTo>
                      <a:pt x="932" y="483"/>
                    </a:lnTo>
                    <a:lnTo>
                      <a:pt x="925" y="496"/>
                    </a:lnTo>
                    <a:lnTo>
                      <a:pt x="919" y="510"/>
                    </a:lnTo>
                    <a:lnTo>
                      <a:pt x="911" y="522"/>
                    </a:lnTo>
                    <a:lnTo>
                      <a:pt x="904" y="535"/>
                    </a:lnTo>
                    <a:lnTo>
                      <a:pt x="895" y="546"/>
                    </a:lnTo>
                    <a:lnTo>
                      <a:pt x="887" y="558"/>
                    </a:lnTo>
                    <a:lnTo>
                      <a:pt x="877" y="569"/>
                    </a:lnTo>
                    <a:lnTo>
                      <a:pt x="866" y="580"/>
                    </a:lnTo>
                    <a:lnTo>
                      <a:pt x="857" y="589"/>
                    </a:lnTo>
                    <a:lnTo>
                      <a:pt x="845" y="599"/>
                    </a:lnTo>
                    <a:lnTo>
                      <a:pt x="834" y="608"/>
                    </a:lnTo>
                    <a:lnTo>
                      <a:pt x="822" y="616"/>
                    </a:lnTo>
                    <a:lnTo>
                      <a:pt x="809" y="624"/>
                    </a:lnTo>
                    <a:lnTo>
                      <a:pt x="796" y="631"/>
                    </a:lnTo>
                    <a:lnTo>
                      <a:pt x="784" y="638"/>
                    </a:lnTo>
                    <a:lnTo>
                      <a:pt x="771" y="644"/>
                    </a:lnTo>
                    <a:lnTo>
                      <a:pt x="757" y="649"/>
                    </a:lnTo>
                    <a:lnTo>
                      <a:pt x="743" y="654"/>
                    </a:lnTo>
                    <a:lnTo>
                      <a:pt x="729" y="658"/>
                    </a:lnTo>
                    <a:lnTo>
                      <a:pt x="714" y="661"/>
                    </a:lnTo>
                    <a:lnTo>
                      <a:pt x="699" y="664"/>
                    </a:lnTo>
                    <a:lnTo>
                      <a:pt x="684" y="667"/>
                    </a:lnTo>
                    <a:lnTo>
                      <a:pt x="669" y="668"/>
                    </a:lnTo>
                    <a:lnTo>
                      <a:pt x="653" y="668"/>
                    </a:lnTo>
                    <a:lnTo>
                      <a:pt x="653" y="668"/>
                    </a:lnTo>
                    <a:close/>
                    <a:moveTo>
                      <a:pt x="820" y="193"/>
                    </a:moveTo>
                    <a:lnTo>
                      <a:pt x="820" y="193"/>
                    </a:lnTo>
                    <a:lnTo>
                      <a:pt x="816" y="190"/>
                    </a:lnTo>
                    <a:lnTo>
                      <a:pt x="810" y="187"/>
                    </a:lnTo>
                    <a:lnTo>
                      <a:pt x="804" y="185"/>
                    </a:lnTo>
                    <a:lnTo>
                      <a:pt x="798" y="185"/>
                    </a:lnTo>
                    <a:lnTo>
                      <a:pt x="792" y="185"/>
                    </a:lnTo>
                    <a:lnTo>
                      <a:pt x="786" y="187"/>
                    </a:lnTo>
                    <a:lnTo>
                      <a:pt x="780" y="190"/>
                    </a:lnTo>
                    <a:lnTo>
                      <a:pt x="775" y="193"/>
                    </a:lnTo>
                    <a:lnTo>
                      <a:pt x="775" y="193"/>
                    </a:lnTo>
                    <a:lnTo>
                      <a:pt x="772" y="199"/>
                    </a:lnTo>
                    <a:lnTo>
                      <a:pt x="769" y="204"/>
                    </a:lnTo>
                    <a:lnTo>
                      <a:pt x="766" y="211"/>
                    </a:lnTo>
                    <a:lnTo>
                      <a:pt x="766" y="216"/>
                    </a:lnTo>
                    <a:lnTo>
                      <a:pt x="766" y="222"/>
                    </a:lnTo>
                    <a:lnTo>
                      <a:pt x="769" y="229"/>
                    </a:lnTo>
                    <a:lnTo>
                      <a:pt x="772" y="234"/>
                    </a:lnTo>
                    <a:lnTo>
                      <a:pt x="775" y="238"/>
                    </a:lnTo>
                    <a:lnTo>
                      <a:pt x="775" y="238"/>
                    </a:lnTo>
                    <a:lnTo>
                      <a:pt x="788" y="252"/>
                    </a:lnTo>
                    <a:lnTo>
                      <a:pt x="799" y="267"/>
                    </a:lnTo>
                    <a:lnTo>
                      <a:pt x="807" y="282"/>
                    </a:lnTo>
                    <a:lnTo>
                      <a:pt x="815" y="299"/>
                    </a:lnTo>
                    <a:lnTo>
                      <a:pt x="820" y="315"/>
                    </a:lnTo>
                    <a:lnTo>
                      <a:pt x="824" y="332"/>
                    </a:lnTo>
                    <a:lnTo>
                      <a:pt x="828" y="348"/>
                    </a:lnTo>
                    <a:lnTo>
                      <a:pt x="828" y="366"/>
                    </a:lnTo>
                    <a:lnTo>
                      <a:pt x="828" y="383"/>
                    </a:lnTo>
                    <a:lnTo>
                      <a:pt x="824" y="399"/>
                    </a:lnTo>
                    <a:lnTo>
                      <a:pt x="820" y="417"/>
                    </a:lnTo>
                    <a:lnTo>
                      <a:pt x="815" y="433"/>
                    </a:lnTo>
                    <a:lnTo>
                      <a:pt x="807" y="449"/>
                    </a:lnTo>
                    <a:lnTo>
                      <a:pt x="799" y="464"/>
                    </a:lnTo>
                    <a:lnTo>
                      <a:pt x="788" y="479"/>
                    </a:lnTo>
                    <a:lnTo>
                      <a:pt x="775" y="493"/>
                    </a:lnTo>
                    <a:lnTo>
                      <a:pt x="775" y="493"/>
                    </a:lnTo>
                    <a:lnTo>
                      <a:pt x="772" y="497"/>
                    </a:lnTo>
                    <a:lnTo>
                      <a:pt x="769" y="502"/>
                    </a:lnTo>
                    <a:lnTo>
                      <a:pt x="766" y="509"/>
                    </a:lnTo>
                    <a:lnTo>
                      <a:pt x="766" y="515"/>
                    </a:lnTo>
                    <a:lnTo>
                      <a:pt x="766" y="521"/>
                    </a:lnTo>
                    <a:lnTo>
                      <a:pt x="769" y="527"/>
                    </a:lnTo>
                    <a:lnTo>
                      <a:pt x="772" y="532"/>
                    </a:lnTo>
                    <a:lnTo>
                      <a:pt x="775" y="538"/>
                    </a:lnTo>
                    <a:lnTo>
                      <a:pt x="775" y="538"/>
                    </a:lnTo>
                    <a:lnTo>
                      <a:pt x="780" y="541"/>
                    </a:lnTo>
                    <a:lnTo>
                      <a:pt x="786" y="544"/>
                    </a:lnTo>
                    <a:lnTo>
                      <a:pt x="792" y="546"/>
                    </a:lnTo>
                    <a:lnTo>
                      <a:pt x="798" y="546"/>
                    </a:lnTo>
                    <a:lnTo>
                      <a:pt x="798" y="546"/>
                    </a:lnTo>
                    <a:lnTo>
                      <a:pt x="804" y="546"/>
                    </a:lnTo>
                    <a:lnTo>
                      <a:pt x="810" y="544"/>
                    </a:lnTo>
                    <a:lnTo>
                      <a:pt x="816" y="541"/>
                    </a:lnTo>
                    <a:lnTo>
                      <a:pt x="820" y="538"/>
                    </a:lnTo>
                    <a:lnTo>
                      <a:pt x="820" y="538"/>
                    </a:lnTo>
                    <a:lnTo>
                      <a:pt x="837" y="518"/>
                    </a:lnTo>
                    <a:lnTo>
                      <a:pt x="851" y="499"/>
                    </a:lnTo>
                    <a:lnTo>
                      <a:pt x="864" y="479"/>
                    </a:lnTo>
                    <a:lnTo>
                      <a:pt x="874" y="457"/>
                    </a:lnTo>
                    <a:lnTo>
                      <a:pt x="881" y="435"/>
                    </a:lnTo>
                    <a:lnTo>
                      <a:pt x="887" y="412"/>
                    </a:lnTo>
                    <a:lnTo>
                      <a:pt x="891" y="389"/>
                    </a:lnTo>
                    <a:lnTo>
                      <a:pt x="892" y="366"/>
                    </a:lnTo>
                    <a:lnTo>
                      <a:pt x="891" y="343"/>
                    </a:lnTo>
                    <a:lnTo>
                      <a:pt x="887" y="319"/>
                    </a:lnTo>
                    <a:lnTo>
                      <a:pt x="881" y="296"/>
                    </a:lnTo>
                    <a:lnTo>
                      <a:pt x="874" y="274"/>
                    </a:lnTo>
                    <a:lnTo>
                      <a:pt x="864" y="252"/>
                    </a:lnTo>
                    <a:lnTo>
                      <a:pt x="851" y="232"/>
                    </a:lnTo>
                    <a:lnTo>
                      <a:pt x="837" y="213"/>
                    </a:lnTo>
                    <a:lnTo>
                      <a:pt x="820" y="193"/>
                    </a:lnTo>
                    <a:lnTo>
                      <a:pt x="820" y="193"/>
                    </a:lnTo>
                    <a:close/>
                  </a:path>
                </a:pathLst>
              </a:custGeom>
              <a:solidFill>
                <a:srgbClr val="52AC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E700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27" name="直接连接符 26"/>
          <p:cNvCxnSpPr/>
          <p:nvPr/>
        </p:nvCxnSpPr>
        <p:spPr>
          <a:xfrm>
            <a:off x="4277603" y="2470025"/>
            <a:ext cx="0" cy="22669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8126431" y="2470025"/>
            <a:ext cx="0" cy="22669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848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5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13" grpId="0"/>
      <p:bldP spid="14" grpId="0" animBg="1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2300" y="1725668"/>
            <a:ext cx="2558787" cy="2347284"/>
          </a:xfrm>
          <a:prstGeom prst="rect">
            <a:avLst/>
          </a:prstGeom>
          <a:noFill/>
          <a:ln w="63500">
            <a:solidFill>
              <a:srgbClr val="E9C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4760" y="3882987"/>
            <a:ext cx="2736000" cy="2088000"/>
          </a:xfrm>
          <a:prstGeom prst="rect">
            <a:avLst/>
          </a:prstGeom>
          <a:noFill/>
          <a:ln w="63500">
            <a:solidFill>
              <a:srgbClr val="E9C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3281374" y="1700808"/>
            <a:ext cx="2705024" cy="4307164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334566" y="1700808"/>
            <a:ext cx="2813015" cy="202410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816585" y="1721510"/>
            <a:ext cx="3042728" cy="235144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095205" y="4226646"/>
            <a:ext cx="5764107" cy="178132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552971" y="4249674"/>
            <a:ext cx="2445891" cy="1214524"/>
            <a:chOff x="1054646" y="4005064"/>
            <a:chExt cx="2445891" cy="1214524"/>
          </a:xfrm>
        </p:grpSpPr>
        <p:sp>
          <p:nvSpPr>
            <p:cNvPr id="13" name="TextBox 46"/>
            <p:cNvSpPr txBox="1"/>
            <p:nvPr/>
          </p:nvSpPr>
          <p:spPr>
            <a:xfrm>
              <a:off x="1973660" y="4005064"/>
              <a:ext cx="607860" cy="308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关键字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054646" y="4365104"/>
              <a:ext cx="2445891" cy="854484"/>
            </a:xfrm>
            <a:prstGeom prst="rect">
              <a:avLst/>
            </a:prstGeom>
          </p:spPr>
          <p:txBody>
            <a:bodyPr wrap="square" lIns="91840" tIns="45920" rIns="91840" bIns="4592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为客户服务是我们存在唯一理由，客户需求是我们发展的原动力。我们坚持以客户为中心。</a:t>
              </a:r>
              <a:endPara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78747" y="2292048"/>
            <a:ext cx="2445891" cy="1214524"/>
            <a:chOff x="1054646" y="4005064"/>
            <a:chExt cx="2445891" cy="1214524"/>
          </a:xfrm>
        </p:grpSpPr>
        <p:sp>
          <p:nvSpPr>
            <p:cNvPr id="16" name="TextBox 49"/>
            <p:cNvSpPr txBox="1"/>
            <p:nvPr/>
          </p:nvSpPr>
          <p:spPr>
            <a:xfrm>
              <a:off x="1973660" y="4005064"/>
              <a:ext cx="607860" cy="308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关键字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054646" y="4365104"/>
              <a:ext cx="2445891" cy="854484"/>
            </a:xfrm>
            <a:prstGeom prst="rect">
              <a:avLst/>
            </a:prstGeom>
          </p:spPr>
          <p:txBody>
            <a:bodyPr wrap="square" lIns="91840" tIns="45920" rIns="91840" bIns="4592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为客户服务是我们存在唯一理由，客户需求是我们发展的原动力。我们坚持以客户为中心。</a:t>
              </a:r>
              <a:endPara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58902" y="4620174"/>
            <a:ext cx="2271322" cy="565604"/>
            <a:chOff x="2082328" y="4594770"/>
            <a:chExt cx="2271322" cy="565604"/>
          </a:xfrm>
        </p:grpSpPr>
        <p:sp>
          <p:nvSpPr>
            <p:cNvPr id="19" name="文本框 10"/>
            <p:cNvSpPr txBox="1"/>
            <p:nvPr/>
          </p:nvSpPr>
          <p:spPr>
            <a:xfrm flipH="1">
              <a:off x="2082328" y="4594770"/>
              <a:ext cx="2271322" cy="56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这里是标题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2176462" y="5119688"/>
              <a:ext cx="181451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20"/>
          <p:cNvSpPr/>
          <p:nvPr/>
        </p:nvSpPr>
        <p:spPr>
          <a:xfrm>
            <a:off x="3358902" y="2315280"/>
            <a:ext cx="2627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spc="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</a:t>
            </a:r>
            <a:endParaRPr lang="en-US" altLang="zh-CN" sz="1100" spc="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100" spc="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spc="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以便应用到更广泛的领域中，以便应用到更广泛的领域中。</a:t>
            </a:r>
            <a:endParaRPr lang="en-US" altLang="zh-CN" sz="1100" spc="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100" spc="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076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57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39"/>
          <p:cNvGrpSpPr/>
          <p:nvPr/>
        </p:nvGrpSpPr>
        <p:grpSpPr>
          <a:xfrm>
            <a:off x="5620617" y="4005064"/>
            <a:ext cx="730250" cy="1444625"/>
            <a:chOff x="4206876" y="3641725"/>
            <a:chExt cx="730250" cy="1444625"/>
          </a:xfrm>
          <a:solidFill>
            <a:srgbClr val="E9C2A8"/>
          </a:solidFill>
        </p:grpSpPr>
        <p:sp>
          <p:nvSpPr>
            <p:cNvPr id="7" name="Freeform 139"/>
            <p:cNvSpPr>
              <a:spLocks/>
            </p:cNvSpPr>
            <p:nvPr/>
          </p:nvSpPr>
          <p:spPr bwMode="auto">
            <a:xfrm>
              <a:off x="4457701" y="3702050"/>
              <a:ext cx="228600" cy="222250"/>
            </a:xfrm>
            <a:custGeom>
              <a:avLst/>
              <a:gdLst>
                <a:gd name="T0" fmla="*/ 61 w 72"/>
                <a:gd name="T1" fmla="*/ 60 h 70"/>
                <a:gd name="T2" fmla="*/ 60 w 72"/>
                <a:gd name="T3" fmla="*/ 60 h 70"/>
                <a:gd name="T4" fmla="*/ 52 w 72"/>
                <a:gd name="T5" fmla="*/ 66 h 70"/>
                <a:gd name="T6" fmla="*/ 36 w 72"/>
                <a:gd name="T7" fmla="*/ 70 h 70"/>
                <a:gd name="T8" fmla="*/ 20 w 72"/>
                <a:gd name="T9" fmla="*/ 66 h 70"/>
                <a:gd name="T10" fmla="*/ 20 w 72"/>
                <a:gd name="T11" fmla="*/ 65 h 70"/>
                <a:gd name="T12" fmla="*/ 13 w 72"/>
                <a:gd name="T13" fmla="*/ 61 h 70"/>
                <a:gd name="T14" fmla="*/ 12 w 72"/>
                <a:gd name="T15" fmla="*/ 60 h 70"/>
                <a:gd name="T16" fmla="*/ 8 w 72"/>
                <a:gd name="T17" fmla="*/ 56 h 70"/>
                <a:gd name="T18" fmla="*/ 7 w 72"/>
                <a:gd name="T19" fmla="*/ 54 h 70"/>
                <a:gd name="T20" fmla="*/ 1 w 72"/>
                <a:gd name="T21" fmla="*/ 32 h 70"/>
                <a:gd name="T22" fmla="*/ 3 w 72"/>
                <a:gd name="T23" fmla="*/ 23 h 70"/>
                <a:gd name="T24" fmla="*/ 4 w 72"/>
                <a:gd name="T25" fmla="*/ 22 h 70"/>
                <a:gd name="T26" fmla="*/ 4 w 72"/>
                <a:gd name="T27" fmla="*/ 21 h 70"/>
                <a:gd name="T28" fmla="*/ 5 w 72"/>
                <a:gd name="T29" fmla="*/ 20 h 70"/>
                <a:gd name="T30" fmla="*/ 5 w 72"/>
                <a:gd name="T31" fmla="*/ 20 h 70"/>
                <a:gd name="T32" fmla="*/ 7 w 72"/>
                <a:gd name="T33" fmla="*/ 16 h 70"/>
                <a:gd name="T34" fmla="*/ 8 w 72"/>
                <a:gd name="T35" fmla="*/ 14 h 70"/>
                <a:gd name="T36" fmla="*/ 9 w 72"/>
                <a:gd name="T37" fmla="*/ 13 h 70"/>
                <a:gd name="T38" fmla="*/ 12 w 72"/>
                <a:gd name="T39" fmla="*/ 10 h 70"/>
                <a:gd name="T40" fmla="*/ 13 w 72"/>
                <a:gd name="T41" fmla="*/ 9 h 70"/>
                <a:gd name="T42" fmla="*/ 14 w 72"/>
                <a:gd name="T43" fmla="*/ 8 h 70"/>
                <a:gd name="T44" fmla="*/ 14 w 72"/>
                <a:gd name="T45" fmla="*/ 8 h 70"/>
                <a:gd name="T46" fmla="*/ 15 w 72"/>
                <a:gd name="T47" fmla="*/ 7 h 70"/>
                <a:gd name="T48" fmla="*/ 15 w 72"/>
                <a:gd name="T49" fmla="*/ 7 h 70"/>
                <a:gd name="T50" fmla="*/ 36 w 72"/>
                <a:gd name="T51" fmla="*/ 0 h 70"/>
                <a:gd name="T52" fmla="*/ 42 w 72"/>
                <a:gd name="T53" fmla="*/ 0 h 70"/>
                <a:gd name="T54" fmla="*/ 42 w 72"/>
                <a:gd name="T55" fmla="*/ 0 h 70"/>
                <a:gd name="T56" fmla="*/ 53 w 72"/>
                <a:gd name="T57" fmla="*/ 4 h 70"/>
                <a:gd name="T58" fmla="*/ 54 w 72"/>
                <a:gd name="T59" fmla="*/ 5 h 70"/>
                <a:gd name="T60" fmla="*/ 55 w 72"/>
                <a:gd name="T61" fmla="*/ 6 h 70"/>
                <a:gd name="T62" fmla="*/ 71 w 72"/>
                <a:gd name="T63" fmla="*/ 32 h 70"/>
                <a:gd name="T64" fmla="*/ 71 w 72"/>
                <a:gd name="T65" fmla="*/ 33 h 70"/>
                <a:gd name="T66" fmla="*/ 61 w 72"/>
                <a:gd name="T67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70">
                  <a:moveTo>
                    <a:pt x="61" y="60"/>
                  </a:moveTo>
                  <a:cubicBezTo>
                    <a:pt x="60" y="60"/>
                    <a:pt x="60" y="60"/>
                    <a:pt x="60" y="60"/>
                  </a:cubicBezTo>
                  <a:cubicBezTo>
                    <a:pt x="58" y="63"/>
                    <a:pt x="55" y="64"/>
                    <a:pt x="52" y="66"/>
                  </a:cubicBezTo>
                  <a:cubicBezTo>
                    <a:pt x="48" y="68"/>
                    <a:pt x="42" y="70"/>
                    <a:pt x="36" y="70"/>
                  </a:cubicBezTo>
                  <a:cubicBezTo>
                    <a:pt x="30" y="70"/>
                    <a:pt x="25" y="68"/>
                    <a:pt x="20" y="66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17" y="64"/>
                    <a:pt x="15" y="63"/>
                    <a:pt x="13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59"/>
                    <a:pt x="9" y="57"/>
                    <a:pt x="8" y="56"/>
                  </a:cubicBezTo>
                  <a:cubicBezTo>
                    <a:pt x="8" y="55"/>
                    <a:pt x="7" y="55"/>
                    <a:pt x="7" y="54"/>
                  </a:cubicBezTo>
                  <a:cubicBezTo>
                    <a:pt x="2" y="47"/>
                    <a:pt x="0" y="39"/>
                    <a:pt x="1" y="32"/>
                  </a:cubicBezTo>
                  <a:cubicBezTo>
                    <a:pt x="1" y="29"/>
                    <a:pt x="2" y="26"/>
                    <a:pt x="3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8"/>
                    <a:pt x="6" y="17"/>
                    <a:pt x="7" y="16"/>
                  </a:cubicBezTo>
                  <a:cubicBezTo>
                    <a:pt x="7" y="15"/>
                    <a:pt x="8" y="15"/>
                    <a:pt x="8" y="14"/>
                  </a:cubicBezTo>
                  <a:cubicBezTo>
                    <a:pt x="8" y="14"/>
                    <a:pt x="9" y="13"/>
                    <a:pt x="9" y="13"/>
                  </a:cubicBezTo>
                  <a:cubicBezTo>
                    <a:pt x="10" y="12"/>
                    <a:pt x="11" y="11"/>
                    <a:pt x="12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3" y="9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1" y="2"/>
                    <a:pt x="28" y="0"/>
                    <a:pt x="36" y="0"/>
                  </a:cubicBezTo>
                  <a:cubicBezTo>
                    <a:pt x="38" y="0"/>
                    <a:pt x="40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1"/>
                    <a:pt x="49" y="2"/>
                    <a:pt x="53" y="4"/>
                  </a:cubicBezTo>
                  <a:cubicBezTo>
                    <a:pt x="53" y="4"/>
                    <a:pt x="54" y="5"/>
                    <a:pt x="54" y="5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64" y="11"/>
                    <a:pt x="70" y="21"/>
                    <a:pt x="71" y="32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2" y="42"/>
                    <a:pt x="69" y="52"/>
                    <a:pt x="6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  <p:sp>
          <p:nvSpPr>
            <p:cNvPr id="8" name="Freeform 140"/>
            <p:cNvSpPr>
              <a:spLocks/>
            </p:cNvSpPr>
            <p:nvPr/>
          </p:nvSpPr>
          <p:spPr bwMode="auto">
            <a:xfrm>
              <a:off x="4206876" y="3641725"/>
              <a:ext cx="730250" cy="1444625"/>
            </a:xfrm>
            <a:custGeom>
              <a:avLst/>
              <a:gdLst>
                <a:gd name="T0" fmla="*/ 163 w 230"/>
                <a:gd name="T1" fmla="*/ 145 h 455"/>
                <a:gd name="T2" fmla="*/ 163 w 230"/>
                <a:gd name="T3" fmla="*/ 152 h 455"/>
                <a:gd name="T4" fmla="*/ 163 w 230"/>
                <a:gd name="T5" fmla="*/ 426 h 455"/>
                <a:gd name="T6" fmla="*/ 123 w 230"/>
                <a:gd name="T7" fmla="*/ 425 h 455"/>
                <a:gd name="T8" fmla="*/ 123 w 230"/>
                <a:gd name="T9" fmla="*/ 264 h 455"/>
                <a:gd name="T10" fmla="*/ 107 w 230"/>
                <a:gd name="T11" fmla="*/ 264 h 455"/>
                <a:gd name="T12" fmla="*/ 107 w 230"/>
                <a:gd name="T13" fmla="*/ 426 h 455"/>
                <a:gd name="T14" fmla="*/ 67 w 230"/>
                <a:gd name="T15" fmla="*/ 426 h 455"/>
                <a:gd name="T16" fmla="*/ 67 w 230"/>
                <a:gd name="T17" fmla="*/ 426 h 455"/>
                <a:gd name="T18" fmla="*/ 67 w 230"/>
                <a:gd name="T19" fmla="*/ 426 h 455"/>
                <a:gd name="T20" fmla="*/ 67 w 230"/>
                <a:gd name="T21" fmla="*/ 426 h 455"/>
                <a:gd name="T22" fmla="*/ 67 w 230"/>
                <a:gd name="T23" fmla="*/ 299 h 455"/>
                <a:gd name="T24" fmla="*/ 67 w 230"/>
                <a:gd name="T25" fmla="*/ 263 h 455"/>
                <a:gd name="T26" fmla="*/ 67 w 230"/>
                <a:gd name="T27" fmla="*/ 145 h 455"/>
                <a:gd name="T28" fmla="*/ 4 w 230"/>
                <a:gd name="T29" fmla="*/ 22 h 455"/>
                <a:gd name="T30" fmla="*/ 19 w 230"/>
                <a:gd name="T31" fmla="*/ 2 h 455"/>
                <a:gd name="T32" fmla="*/ 32 w 230"/>
                <a:gd name="T33" fmla="*/ 17 h 455"/>
                <a:gd name="T34" fmla="*/ 73 w 230"/>
                <a:gd name="T35" fmla="*/ 96 h 455"/>
                <a:gd name="T36" fmla="*/ 82 w 230"/>
                <a:gd name="T37" fmla="*/ 96 h 455"/>
                <a:gd name="T38" fmla="*/ 148 w 230"/>
                <a:gd name="T39" fmla="*/ 96 h 455"/>
                <a:gd name="T40" fmla="*/ 157 w 230"/>
                <a:gd name="T41" fmla="*/ 96 h 455"/>
                <a:gd name="T42" fmla="*/ 198 w 230"/>
                <a:gd name="T43" fmla="*/ 17 h 455"/>
                <a:gd name="T44" fmla="*/ 211 w 230"/>
                <a:gd name="T45" fmla="*/ 2 h 455"/>
                <a:gd name="T46" fmla="*/ 226 w 230"/>
                <a:gd name="T47" fmla="*/ 22 h 455"/>
                <a:gd name="T48" fmla="*/ 163 w 230"/>
                <a:gd name="T49" fmla="*/ 14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0" h="455">
                  <a:moveTo>
                    <a:pt x="163" y="145"/>
                  </a:moveTo>
                  <a:cubicBezTo>
                    <a:pt x="163" y="152"/>
                    <a:pt x="163" y="152"/>
                    <a:pt x="163" y="152"/>
                  </a:cubicBezTo>
                  <a:cubicBezTo>
                    <a:pt x="163" y="243"/>
                    <a:pt x="163" y="336"/>
                    <a:pt x="163" y="426"/>
                  </a:cubicBezTo>
                  <a:cubicBezTo>
                    <a:pt x="163" y="454"/>
                    <a:pt x="123" y="455"/>
                    <a:pt x="123" y="425"/>
                  </a:cubicBezTo>
                  <a:cubicBezTo>
                    <a:pt x="123" y="264"/>
                    <a:pt x="123" y="264"/>
                    <a:pt x="123" y="264"/>
                  </a:cubicBezTo>
                  <a:cubicBezTo>
                    <a:pt x="107" y="264"/>
                    <a:pt x="107" y="264"/>
                    <a:pt x="107" y="264"/>
                  </a:cubicBezTo>
                  <a:cubicBezTo>
                    <a:pt x="107" y="318"/>
                    <a:pt x="107" y="373"/>
                    <a:pt x="107" y="426"/>
                  </a:cubicBezTo>
                  <a:cubicBezTo>
                    <a:pt x="107" y="454"/>
                    <a:pt x="68" y="455"/>
                    <a:pt x="67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7" y="426"/>
                    <a:pt x="67" y="366"/>
                    <a:pt x="67" y="299"/>
                  </a:cubicBezTo>
                  <a:cubicBezTo>
                    <a:pt x="67" y="299"/>
                    <a:pt x="67" y="290"/>
                    <a:pt x="67" y="263"/>
                  </a:cubicBezTo>
                  <a:cubicBezTo>
                    <a:pt x="67" y="145"/>
                    <a:pt x="67" y="145"/>
                    <a:pt x="67" y="145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1"/>
                    <a:pt x="7" y="0"/>
                    <a:pt x="19" y="2"/>
                  </a:cubicBezTo>
                  <a:cubicBezTo>
                    <a:pt x="27" y="4"/>
                    <a:pt x="29" y="11"/>
                    <a:pt x="32" y="17"/>
                  </a:cubicBezTo>
                  <a:cubicBezTo>
                    <a:pt x="36" y="23"/>
                    <a:pt x="58" y="67"/>
                    <a:pt x="73" y="96"/>
                  </a:cubicBezTo>
                  <a:cubicBezTo>
                    <a:pt x="75" y="96"/>
                    <a:pt x="79" y="96"/>
                    <a:pt x="82" y="96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151" y="96"/>
                    <a:pt x="154" y="96"/>
                    <a:pt x="157" y="96"/>
                  </a:cubicBezTo>
                  <a:cubicBezTo>
                    <a:pt x="172" y="67"/>
                    <a:pt x="194" y="23"/>
                    <a:pt x="198" y="17"/>
                  </a:cubicBezTo>
                  <a:cubicBezTo>
                    <a:pt x="201" y="11"/>
                    <a:pt x="203" y="4"/>
                    <a:pt x="211" y="2"/>
                  </a:cubicBezTo>
                  <a:cubicBezTo>
                    <a:pt x="223" y="0"/>
                    <a:pt x="230" y="11"/>
                    <a:pt x="226" y="22"/>
                  </a:cubicBezTo>
                  <a:lnTo>
                    <a:pt x="163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29"/>
          <p:cNvGrpSpPr/>
          <p:nvPr/>
        </p:nvGrpSpPr>
        <p:grpSpPr>
          <a:xfrm rot="19567373" flipH="1">
            <a:off x="4732648" y="2074664"/>
            <a:ext cx="2749550" cy="1825625"/>
            <a:chOff x="6069013" y="1501776"/>
            <a:chExt cx="2749550" cy="1825625"/>
          </a:xfrm>
        </p:grpSpPr>
        <p:sp>
          <p:nvSpPr>
            <p:cNvPr id="10" name="Freeform 141"/>
            <p:cNvSpPr>
              <a:spLocks noEditPoints="1"/>
            </p:cNvSpPr>
            <p:nvPr/>
          </p:nvSpPr>
          <p:spPr bwMode="auto">
            <a:xfrm>
              <a:off x="6069013" y="2228851"/>
              <a:ext cx="1517650" cy="377825"/>
            </a:xfrm>
            <a:custGeom>
              <a:avLst/>
              <a:gdLst>
                <a:gd name="T0" fmla="*/ 465 w 478"/>
                <a:gd name="T1" fmla="*/ 46 h 119"/>
                <a:gd name="T2" fmla="*/ 142 w 478"/>
                <a:gd name="T3" fmla="*/ 46 h 119"/>
                <a:gd name="T4" fmla="*/ 111 w 478"/>
                <a:gd name="T5" fmla="*/ 6 h 119"/>
                <a:gd name="T6" fmla="*/ 101 w 478"/>
                <a:gd name="T7" fmla="*/ 0 h 119"/>
                <a:gd name="T8" fmla="*/ 13 w 478"/>
                <a:gd name="T9" fmla="*/ 0 h 119"/>
                <a:gd name="T10" fmla="*/ 2 w 478"/>
                <a:gd name="T11" fmla="*/ 8 h 119"/>
                <a:gd name="T12" fmla="*/ 3 w 478"/>
                <a:gd name="T13" fmla="*/ 21 h 119"/>
                <a:gd name="T14" fmla="*/ 32 w 478"/>
                <a:gd name="T15" fmla="*/ 60 h 119"/>
                <a:gd name="T16" fmla="*/ 3 w 478"/>
                <a:gd name="T17" fmla="*/ 98 h 119"/>
                <a:gd name="T18" fmla="*/ 2 w 478"/>
                <a:gd name="T19" fmla="*/ 112 h 119"/>
                <a:gd name="T20" fmla="*/ 13 w 478"/>
                <a:gd name="T21" fmla="*/ 119 h 119"/>
                <a:gd name="T22" fmla="*/ 101 w 478"/>
                <a:gd name="T23" fmla="*/ 119 h 119"/>
                <a:gd name="T24" fmla="*/ 111 w 478"/>
                <a:gd name="T25" fmla="*/ 114 h 119"/>
                <a:gd name="T26" fmla="*/ 143 w 478"/>
                <a:gd name="T27" fmla="*/ 72 h 119"/>
                <a:gd name="T28" fmla="*/ 465 w 478"/>
                <a:gd name="T29" fmla="*/ 72 h 119"/>
                <a:gd name="T30" fmla="*/ 478 w 478"/>
                <a:gd name="T31" fmla="*/ 59 h 119"/>
                <a:gd name="T32" fmla="*/ 465 w 478"/>
                <a:gd name="T33" fmla="*/ 46 h 119"/>
                <a:gd name="T34" fmla="*/ 95 w 478"/>
                <a:gd name="T35" fmla="*/ 26 h 119"/>
                <a:gd name="T36" fmla="*/ 109 w 478"/>
                <a:gd name="T37" fmla="*/ 46 h 119"/>
                <a:gd name="T38" fmla="*/ 59 w 478"/>
                <a:gd name="T39" fmla="*/ 46 h 119"/>
                <a:gd name="T40" fmla="*/ 59 w 478"/>
                <a:gd name="T41" fmla="*/ 46 h 119"/>
                <a:gd name="T42" fmla="*/ 54 w 478"/>
                <a:gd name="T43" fmla="*/ 46 h 119"/>
                <a:gd name="T44" fmla="*/ 40 w 478"/>
                <a:gd name="T45" fmla="*/ 26 h 119"/>
                <a:gd name="T46" fmla="*/ 95 w 478"/>
                <a:gd name="T47" fmla="*/ 26 h 119"/>
                <a:gd name="T48" fmla="*/ 95 w 478"/>
                <a:gd name="T49" fmla="*/ 93 h 119"/>
                <a:gd name="T50" fmla="*/ 40 w 478"/>
                <a:gd name="T51" fmla="*/ 93 h 119"/>
                <a:gd name="T52" fmla="*/ 54 w 478"/>
                <a:gd name="T53" fmla="*/ 73 h 119"/>
                <a:gd name="T54" fmla="*/ 109 w 478"/>
                <a:gd name="T55" fmla="*/ 73 h 119"/>
                <a:gd name="T56" fmla="*/ 95 w 478"/>
                <a:gd name="T57" fmla="*/ 9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8" h="119">
                  <a:moveTo>
                    <a:pt x="465" y="46"/>
                  </a:moveTo>
                  <a:cubicBezTo>
                    <a:pt x="142" y="46"/>
                    <a:pt x="142" y="46"/>
                    <a:pt x="142" y="4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9" y="2"/>
                    <a:pt x="105" y="0"/>
                    <a:pt x="10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4" y="3"/>
                    <a:pt x="2" y="8"/>
                  </a:cubicBezTo>
                  <a:cubicBezTo>
                    <a:pt x="0" y="12"/>
                    <a:pt x="0" y="17"/>
                    <a:pt x="3" y="2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0" y="102"/>
                    <a:pt x="0" y="107"/>
                    <a:pt x="2" y="112"/>
                  </a:cubicBezTo>
                  <a:cubicBezTo>
                    <a:pt x="4" y="116"/>
                    <a:pt x="8" y="119"/>
                    <a:pt x="13" y="119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5" y="119"/>
                    <a:pt x="109" y="117"/>
                    <a:pt x="111" y="114"/>
                  </a:cubicBezTo>
                  <a:cubicBezTo>
                    <a:pt x="143" y="72"/>
                    <a:pt x="143" y="72"/>
                    <a:pt x="143" y="72"/>
                  </a:cubicBezTo>
                  <a:cubicBezTo>
                    <a:pt x="465" y="72"/>
                    <a:pt x="465" y="72"/>
                    <a:pt x="465" y="72"/>
                  </a:cubicBezTo>
                  <a:cubicBezTo>
                    <a:pt x="472" y="72"/>
                    <a:pt x="478" y="66"/>
                    <a:pt x="478" y="59"/>
                  </a:cubicBezTo>
                  <a:cubicBezTo>
                    <a:pt x="478" y="52"/>
                    <a:pt x="472" y="46"/>
                    <a:pt x="465" y="46"/>
                  </a:cubicBezTo>
                  <a:close/>
                  <a:moveTo>
                    <a:pt x="95" y="26"/>
                  </a:moveTo>
                  <a:cubicBezTo>
                    <a:pt x="109" y="46"/>
                    <a:pt x="109" y="46"/>
                    <a:pt x="10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40" y="26"/>
                    <a:pt x="40" y="26"/>
                    <a:pt x="40" y="26"/>
                  </a:cubicBezTo>
                  <a:lnTo>
                    <a:pt x="95" y="26"/>
                  </a:lnTo>
                  <a:close/>
                  <a:moveTo>
                    <a:pt x="95" y="93"/>
                  </a:moveTo>
                  <a:cubicBezTo>
                    <a:pt x="40" y="93"/>
                    <a:pt x="40" y="93"/>
                    <a:pt x="40" y="9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109" y="73"/>
                    <a:pt x="109" y="73"/>
                    <a:pt x="109" y="73"/>
                  </a:cubicBezTo>
                  <a:lnTo>
                    <a:pt x="95" y="93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  <p:sp>
          <p:nvSpPr>
            <p:cNvPr id="11" name="Freeform 142"/>
            <p:cNvSpPr>
              <a:spLocks/>
            </p:cNvSpPr>
            <p:nvPr/>
          </p:nvSpPr>
          <p:spPr bwMode="auto">
            <a:xfrm>
              <a:off x="8374063" y="2241550"/>
              <a:ext cx="444500" cy="342900"/>
            </a:xfrm>
            <a:custGeom>
              <a:avLst/>
              <a:gdLst>
                <a:gd name="T0" fmla="*/ 140 w 140"/>
                <a:gd name="T1" fmla="*/ 55 h 108"/>
                <a:gd name="T2" fmla="*/ 131 w 140"/>
                <a:gd name="T3" fmla="*/ 64 h 108"/>
                <a:gd name="T4" fmla="*/ 90 w 140"/>
                <a:gd name="T5" fmla="*/ 105 h 108"/>
                <a:gd name="T6" fmla="*/ 86 w 140"/>
                <a:gd name="T7" fmla="*/ 107 h 108"/>
                <a:gd name="T8" fmla="*/ 80 w 140"/>
                <a:gd name="T9" fmla="*/ 108 h 108"/>
                <a:gd name="T10" fmla="*/ 71 w 140"/>
                <a:gd name="T11" fmla="*/ 105 h 108"/>
                <a:gd name="T12" fmla="*/ 71 w 140"/>
                <a:gd name="T13" fmla="*/ 86 h 108"/>
                <a:gd name="T14" fmla="*/ 90 w 140"/>
                <a:gd name="T15" fmla="*/ 68 h 108"/>
                <a:gd name="T16" fmla="*/ 13 w 140"/>
                <a:gd name="T17" fmla="*/ 68 h 108"/>
                <a:gd name="T18" fmla="*/ 1 w 140"/>
                <a:gd name="T19" fmla="*/ 60 h 108"/>
                <a:gd name="T20" fmla="*/ 0 w 140"/>
                <a:gd name="T21" fmla="*/ 55 h 108"/>
                <a:gd name="T22" fmla="*/ 13 w 140"/>
                <a:gd name="T23" fmla="*/ 42 h 108"/>
                <a:gd name="T24" fmla="*/ 90 w 140"/>
                <a:gd name="T25" fmla="*/ 42 h 108"/>
                <a:gd name="T26" fmla="*/ 71 w 140"/>
                <a:gd name="T27" fmla="*/ 23 h 108"/>
                <a:gd name="T28" fmla="*/ 68 w 140"/>
                <a:gd name="T29" fmla="*/ 19 h 108"/>
                <a:gd name="T30" fmla="*/ 71 w 140"/>
                <a:gd name="T31" fmla="*/ 5 h 108"/>
                <a:gd name="T32" fmla="*/ 90 w 140"/>
                <a:gd name="T33" fmla="*/ 5 h 108"/>
                <a:gd name="T34" fmla="*/ 130 w 140"/>
                <a:gd name="T35" fmla="*/ 46 h 108"/>
                <a:gd name="T36" fmla="*/ 140 w 140"/>
                <a:gd name="T37" fmla="*/ 5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108">
                  <a:moveTo>
                    <a:pt x="140" y="55"/>
                  </a:moveTo>
                  <a:cubicBezTo>
                    <a:pt x="131" y="64"/>
                    <a:pt x="131" y="64"/>
                    <a:pt x="131" y="64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88" y="106"/>
                    <a:pt x="87" y="107"/>
                    <a:pt x="86" y="107"/>
                  </a:cubicBezTo>
                  <a:cubicBezTo>
                    <a:pt x="84" y="108"/>
                    <a:pt x="82" y="108"/>
                    <a:pt x="80" y="108"/>
                  </a:cubicBezTo>
                  <a:cubicBezTo>
                    <a:pt x="77" y="108"/>
                    <a:pt x="74" y="107"/>
                    <a:pt x="71" y="105"/>
                  </a:cubicBezTo>
                  <a:cubicBezTo>
                    <a:pt x="66" y="100"/>
                    <a:pt x="66" y="91"/>
                    <a:pt x="71" y="86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7" y="68"/>
                    <a:pt x="3" y="64"/>
                    <a:pt x="1" y="60"/>
                  </a:cubicBezTo>
                  <a:cubicBezTo>
                    <a:pt x="0" y="58"/>
                    <a:pt x="0" y="57"/>
                    <a:pt x="0" y="55"/>
                  </a:cubicBezTo>
                  <a:cubicBezTo>
                    <a:pt x="0" y="48"/>
                    <a:pt x="5" y="42"/>
                    <a:pt x="13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0" y="22"/>
                    <a:pt x="69" y="21"/>
                    <a:pt x="68" y="19"/>
                  </a:cubicBezTo>
                  <a:cubicBezTo>
                    <a:pt x="66" y="14"/>
                    <a:pt x="67" y="9"/>
                    <a:pt x="71" y="5"/>
                  </a:cubicBezTo>
                  <a:cubicBezTo>
                    <a:pt x="76" y="0"/>
                    <a:pt x="85" y="0"/>
                    <a:pt x="90" y="5"/>
                  </a:cubicBezTo>
                  <a:cubicBezTo>
                    <a:pt x="130" y="46"/>
                    <a:pt x="130" y="46"/>
                    <a:pt x="130" y="46"/>
                  </a:cubicBezTo>
                  <a:lnTo>
                    <a:pt x="140" y="55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  <p:sp>
          <p:nvSpPr>
            <p:cNvPr id="12" name="Freeform 143"/>
            <p:cNvSpPr>
              <a:spLocks/>
            </p:cNvSpPr>
            <p:nvPr/>
          </p:nvSpPr>
          <p:spPr bwMode="auto">
            <a:xfrm>
              <a:off x="7361238" y="2203450"/>
              <a:ext cx="393700" cy="425450"/>
            </a:xfrm>
            <a:custGeom>
              <a:avLst/>
              <a:gdLst>
                <a:gd name="T0" fmla="*/ 57 w 124"/>
                <a:gd name="T1" fmla="*/ 134 h 134"/>
                <a:gd name="T2" fmla="*/ 124 w 124"/>
                <a:gd name="T3" fmla="*/ 67 h 134"/>
                <a:gd name="T4" fmla="*/ 57 w 124"/>
                <a:gd name="T5" fmla="*/ 0 h 134"/>
                <a:gd name="T6" fmla="*/ 5 w 124"/>
                <a:gd name="T7" fmla="*/ 25 h 134"/>
                <a:gd name="T8" fmla="*/ 7 w 124"/>
                <a:gd name="T9" fmla="*/ 43 h 134"/>
                <a:gd name="T10" fmla="*/ 25 w 124"/>
                <a:gd name="T11" fmla="*/ 41 h 134"/>
                <a:gd name="T12" fmla="*/ 57 w 124"/>
                <a:gd name="T13" fmla="*/ 26 h 134"/>
                <a:gd name="T14" fmla="*/ 98 w 124"/>
                <a:gd name="T15" fmla="*/ 67 h 134"/>
                <a:gd name="T16" fmla="*/ 57 w 124"/>
                <a:gd name="T17" fmla="*/ 108 h 134"/>
                <a:gd name="T18" fmla="*/ 25 w 124"/>
                <a:gd name="T19" fmla="*/ 92 h 134"/>
                <a:gd name="T20" fmla="*/ 7 w 124"/>
                <a:gd name="T21" fmla="*/ 90 h 134"/>
                <a:gd name="T22" fmla="*/ 5 w 124"/>
                <a:gd name="T23" fmla="*/ 109 h 134"/>
                <a:gd name="T24" fmla="*/ 57 w 124"/>
                <a:gd name="T2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34">
                  <a:moveTo>
                    <a:pt x="57" y="134"/>
                  </a:moveTo>
                  <a:cubicBezTo>
                    <a:pt x="94" y="134"/>
                    <a:pt x="124" y="104"/>
                    <a:pt x="124" y="67"/>
                  </a:cubicBezTo>
                  <a:cubicBezTo>
                    <a:pt x="124" y="30"/>
                    <a:pt x="94" y="0"/>
                    <a:pt x="57" y="0"/>
                  </a:cubicBezTo>
                  <a:cubicBezTo>
                    <a:pt x="36" y="0"/>
                    <a:pt x="17" y="10"/>
                    <a:pt x="5" y="25"/>
                  </a:cubicBezTo>
                  <a:cubicBezTo>
                    <a:pt x="0" y="31"/>
                    <a:pt x="1" y="39"/>
                    <a:pt x="7" y="43"/>
                  </a:cubicBezTo>
                  <a:cubicBezTo>
                    <a:pt x="12" y="48"/>
                    <a:pt x="21" y="47"/>
                    <a:pt x="25" y="41"/>
                  </a:cubicBezTo>
                  <a:cubicBezTo>
                    <a:pt x="33" y="32"/>
                    <a:pt x="44" y="26"/>
                    <a:pt x="57" y="26"/>
                  </a:cubicBezTo>
                  <a:cubicBezTo>
                    <a:pt x="80" y="26"/>
                    <a:pt x="98" y="44"/>
                    <a:pt x="98" y="67"/>
                  </a:cubicBezTo>
                  <a:cubicBezTo>
                    <a:pt x="98" y="89"/>
                    <a:pt x="80" y="108"/>
                    <a:pt x="57" y="108"/>
                  </a:cubicBezTo>
                  <a:cubicBezTo>
                    <a:pt x="44" y="108"/>
                    <a:pt x="33" y="102"/>
                    <a:pt x="25" y="92"/>
                  </a:cubicBezTo>
                  <a:cubicBezTo>
                    <a:pt x="21" y="87"/>
                    <a:pt x="12" y="86"/>
                    <a:pt x="7" y="90"/>
                  </a:cubicBezTo>
                  <a:cubicBezTo>
                    <a:pt x="1" y="95"/>
                    <a:pt x="0" y="103"/>
                    <a:pt x="5" y="109"/>
                  </a:cubicBezTo>
                  <a:cubicBezTo>
                    <a:pt x="17" y="124"/>
                    <a:pt x="36" y="134"/>
                    <a:pt x="57" y="13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  <p:sp>
          <p:nvSpPr>
            <p:cNvPr id="13" name="Freeform 144"/>
            <p:cNvSpPr>
              <a:spLocks/>
            </p:cNvSpPr>
            <p:nvPr/>
          </p:nvSpPr>
          <p:spPr bwMode="auto">
            <a:xfrm>
              <a:off x="7132638" y="1993901"/>
              <a:ext cx="831850" cy="841375"/>
            </a:xfrm>
            <a:custGeom>
              <a:avLst/>
              <a:gdLst>
                <a:gd name="T0" fmla="*/ 129 w 262"/>
                <a:gd name="T1" fmla="*/ 0 h 265"/>
                <a:gd name="T2" fmla="*/ 129 w 262"/>
                <a:gd name="T3" fmla="*/ 0 h 265"/>
                <a:gd name="T4" fmla="*/ 2 w 262"/>
                <a:gd name="T5" fmla="*/ 96 h 265"/>
                <a:gd name="T6" fmla="*/ 11 w 262"/>
                <a:gd name="T7" fmla="*/ 112 h 265"/>
                <a:gd name="T8" fmla="*/ 14 w 262"/>
                <a:gd name="T9" fmla="*/ 112 h 265"/>
                <a:gd name="T10" fmla="*/ 27 w 262"/>
                <a:gd name="T11" fmla="*/ 103 h 265"/>
                <a:gd name="T12" fmla="*/ 129 w 262"/>
                <a:gd name="T13" fmla="*/ 26 h 265"/>
                <a:gd name="T14" fmla="*/ 129 w 262"/>
                <a:gd name="T15" fmla="*/ 26 h 265"/>
                <a:gd name="T16" fmla="*/ 129 w 262"/>
                <a:gd name="T17" fmla="*/ 26 h 265"/>
                <a:gd name="T18" fmla="*/ 204 w 262"/>
                <a:gd name="T19" fmla="*/ 57 h 265"/>
                <a:gd name="T20" fmla="*/ 236 w 262"/>
                <a:gd name="T21" fmla="*/ 133 h 265"/>
                <a:gd name="T22" fmla="*/ 205 w 262"/>
                <a:gd name="T23" fmla="*/ 208 h 265"/>
                <a:gd name="T24" fmla="*/ 129 w 262"/>
                <a:gd name="T25" fmla="*/ 239 h 265"/>
                <a:gd name="T26" fmla="*/ 129 w 262"/>
                <a:gd name="T27" fmla="*/ 239 h 265"/>
                <a:gd name="T28" fmla="*/ 27 w 262"/>
                <a:gd name="T29" fmla="*/ 163 h 265"/>
                <a:gd name="T30" fmla="*/ 14 w 262"/>
                <a:gd name="T31" fmla="*/ 153 h 265"/>
                <a:gd name="T32" fmla="*/ 11 w 262"/>
                <a:gd name="T33" fmla="*/ 154 h 265"/>
                <a:gd name="T34" fmla="*/ 2 w 262"/>
                <a:gd name="T35" fmla="*/ 170 h 265"/>
                <a:gd name="T36" fmla="*/ 129 w 262"/>
                <a:gd name="T37" fmla="*/ 265 h 265"/>
                <a:gd name="T38" fmla="*/ 262 w 262"/>
                <a:gd name="T39" fmla="*/ 133 h 265"/>
                <a:gd name="T40" fmla="*/ 129 w 262"/>
                <a:gd name="T41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5">
                  <a:moveTo>
                    <a:pt x="129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69" y="0"/>
                    <a:pt x="18" y="40"/>
                    <a:pt x="2" y="96"/>
                  </a:cubicBezTo>
                  <a:cubicBezTo>
                    <a:pt x="0" y="102"/>
                    <a:pt x="4" y="110"/>
                    <a:pt x="11" y="112"/>
                  </a:cubicBezTo>
                  <a:cubicBezTo>
                    <a:pt x="12" y="112"/>
                    <a:pt x="13" y="112"/>
                    <a:pt x="14" y="112"/>
                  </a:cubicBezTo>
                  <a:cubicBezTo>
                    <a:pt x="20" y="112"/>
                    <a:pt x="25" y="108"/>
                    <a:pt x="27" y="103"/>
                  </a:cubicBezTo>
                  <a:cubicBezTo>
                    <a:pt x="40" y="59"/>
                    <a:pt x="81" y="26"/>
                    <a:pt x="129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59" y="26"/>
                    <a:pt x="185" y="38"/>
                    <a:pt x="204" y="57"/>
                  </a:cubicBezTo>
                  <a:cubicBezTo>
                    <a:pt x="224" y="77"/>
                    <a:pt x="236" y="103"/>
                    <a:pt x="236" y="133"/>
                  </a:cubicBezTo>
                  <a:cubicBezTo>
                    <a:pt x="236" y="162"/>
                    <a:pt x="224" y="189"/>
                    <a:pt x="205" y="208"/>
                  </a:cubicBezTo>
                  <a:cubicBezTo>
                    <a:pt x="185" y="228"/>
                    <a:pt x="159" y="239"/>
                    <a:pt x="129" y="239"/>
                  </a:cubicBezTo>
                  <a:cubicBezTo>
                    <a:pt x="129" y="239"/>
                    <a:pt x="129" y="239"/>
                    <a:pt x="129" y="239"/>
                  </a:cubicBezTo>
                  <a:cubicBezTo>
                    <a:pt x="81" y="239"/>
                    <a:pt x="40" y="207"/>
                    <a:pt x="27" y="163"/>
                  </a:cubicBezTo>
                  <a:cubicBezTo>
                    <a:pt x="25" y="157"/>
                    <a:pt x="20" y="153"/>
                    <a:pt x="14" y="153"/>
                  </a:cubicBezTo>
                  <a:cubicBezTo>
                    <a:pt x="13" y="153"/>
                    <a:pt x="12" y="154"/>
                    <a:pt x="11" y="154"/>
                  </a:cubicBezTo>
                  <a:cubicBezTo>
                    <a:pt x="4" y="156"/>
                    <a:pt x="0" y="163"/>
                    <a:pt x="2" y="170"/>
                  </a:cubicBezTo>
                  <a:cubicBezTo>
                    <a:pt x="18" y="225"/>
                    <a:pt x="69" y="265"/>
                    <a:pt x="129" y="265"/>
                  </a:cubicBezTo>
                  <a:cubicBezTo>
                    <a:pt x="202" y="265"/>
                    <a:pt x="262" y="206"/>
                    <a:pt x="262" y="133"/>
                  </a:cubicBezTo>
                  <a:cubicBezTo>
                    <a:pt x="262" y="60"/>
                    <a:pt x="202" y="0"/>
                    <a:pt x="129" y="0"/>
                  </a:cubicBezTo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  <p:sp>
          <p:nvSpPr>
            <p:cNvPr id="14" name="Freeform 145"/>
            <p:cNvSpPr>
              <a:spLocks/>
            </p:cNvSpPr>
            <p:nvPr/>
          </p:nvSpPr>
          <p:spPr bwMode="auto">
            <a:xfrm>
              <a:off x="6872288" y="1739901"/>
              <a:ext cx="1346200" cy="1349375"/>
            </a:xfrm>
            <a:custGeom>
              <a:avLst/>
              <a:gdLst>
                <a:gd name="T0" fmla="*/ 211 w 424"/>
                <a:gd name="T1" fmla="*/ 0 h 425"/>
                <a:gd name="T2" fmla="*/ 211 w 424"/>
                <a:gd name="T3" fmla="*/ 0 h 425"/>
                <a:gd name="T4" fmla="*/ 2 w 424"/>
                <a:gd name="T5" fmla="*/ 177 h 425"/>
                <a:gd name="T6" fmla="*/ 12 w 424"/>
                <a:gd name="T7" fmla="*/ 192 h 425"/>
                <a:gd name="T8" fmla="*/ 14 w 424"/>
                <a:gd name="T9" fmla="*/ 192 h 425"/>
                <a:gd name="T10" fmla="*/ 27 w 424"/>
                <a:gd name="T11" fmla="*/ 181 h 425"/>
                <a:gd name="T12" fmla="*/ 211 w 424"/>
                <a:gd name="T13" fmla="*/ 26 h 425"/>
                <a:gd name="T14" fmla="*/ 211 w 424"/>
                <a:gd name="T15" fmla="*/ 26 h 425"/>
                <a:gd name="T16" fmla="*/ 343 w 424"/>
                <a:gd name="T17" fmla="*/ 81 h 425"/>
                <a:gd name="T18" fmla="*/ 398 w 424"/>
                <a:gd name="T19" fmla="*/ 213 h 425"/>
                <a:gd name="T20" fmla="*/ 343 w 424"/>
                <a:gd name="T21" fmla="*/ 345 h 425"/>
                <a:gd name="T22" fmla="*/ 211 w 424"/>
                <a:gd name="T23" fmla="*/ 399 h 425"/>
                <a:gd name="T24" fmla="*/ 211 w 424"/>
                <a:gd name="T25" fmla="*/ 399 h 425"/>
                <a:gd name="T26" fmla="*/ 27 w 424"/>
                <a:gd name="T27" fmla="*/ 244 h 425"/>
                <a:gd name="T28" fmla="*/ 14 w 424"/>
                <a:gd name="T29" fmla="*/ 233 h 425"/>
                <a:gd name="T30" fmla="*/ 12 w 424"/>
                <a:gd name="T31" fmla="*/ 234 h 425"/>
                <a:gd name="T32" fmla="*/ 2 w 424"/>
                <a:gd name="T33" fmla="*/ 249 h 425"/>
                <a:gd name="T34" fmla="*/ 211 w 424"/>
                <a:gd name="T35" fmla="*/ 425 h 425"/>
                <a:gd name="T36" fmla="*/ 424 w 424"/>
                <a:gd name="T37" fmla="*/ 213 h 425"/>
                <a:gd name="T38" fmla="*/ 211 w 424"/>
                <a:gd name="T3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4" h="425">
                  <a:moveTo>
                    <a:pt x="211" y="0"/>
                  </a:moveTo>
                  <a:cubicBezTo>
                    <a:pt x="211" y="0"/>
                    <a:pt x="211" y="0"/>
                    <a:pt x="211" y="0"/>
                  </a:cubicBezTo>
                  <a:cubicBezTo>
                    <a:pt x="106" y="0"/>
                    <a:pt x="19" y="77"/>
                    <a:pt x="2" y="177"/>
                  </a:cubicBezTo>
                  <a:cubicBezTo>
                    <a:pt x="0" y="184"/>
                    <a:pt x="5" y="191"/>
                    <a:pt x="12" y="192"/>
                  </a:cubicBezTo>
                  <a:cubicBezTo>
                    <a:pt x="13" y="192"/>
                    <a:pt x="14" y="192"/>
                    <a:pt x="14" y="192"/>
                  </a:cubicBezTo>
                  <a:cubicBezTo>
                    <a:pt x="21" y="192"/>
                    <a:pt x="26" y="188"/>
                    <a:pt x="27" y="181"/>
                  </a:cubicBezTo>
                  <a:cubicBezTo>
                    <a:pt x="42" y="93"/>
                    <a:pt x="119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63" y="26"/>
                    <a:pt x="309" y="47"/>
                    <a:pt x="343" y="81"/>
                  </a:cubicBezTo>
                  <a:cubicBezTo>
                    <a:pt x="377" y="115"/>
                    <a:pt x="398" y="161"/>
                    <a:pt x="398" y="213"/>
                  </a:cubicBezTo>
                  <a:cubicBezTo>
                    <a:pt x="398" y="264"/>
                    <a:pt x="377" y="311"/>
                    <a:pt x="343" y="345"/>
                  </a:cubicBezTo>
                  <a:cubicBezTo>
                    <a:pt x="309" y="378"/>
                    <a:pt x="263" y="399"/>
                    <a:pt x="211" y="399"/>
                  </a:cubicBezTo>
                  <a:cubicBezTo>
                    <a:pt x="211" y="399"/>
                    <a:pt x="211" y="399"/>
                    <a:pt x="211" y="399"/>
                  </a:cubicBezTo>
                  <a:cubicBezTo>
                    <a:pt x="119" y="399"/>
                    <a:pt x="42" y="332"/>
                    <a:pt x="27" y="244"/>
                  </a:cubicBezTo>
                  <a:cubicBezTo>
                    <a:pt x="26" y="238"/>
                    <a:pt x="21" y="233"/>
                    <a:pt x="14" y="233"/>
                  </a:cubicBezTo>
                  <a:cubicBezTo>
                    <a:pt x="14" y="233"/>
                    <a:pt x="13" y="234"/>
                    <a:pt x="12" y="234"/>
                  </a:cubicBezTo>
                  <a:cubicBezTo>
                    <a:pt x="5" y="235"/>
                    <a:pt x="0" y="242"/>
                    <a:pt x="2" y="249"/>
                  </a:cubicBezTo>
                  <a:cubicBezTo>
                    <a:pt x="19" y="349"/>
                    <a:pt x="106" y="425"/>
                    <a:pt x="211" y="425"/>
                  </a:cubicBezTo>
                  <a:cubicBezTo>
                    <a:pt x="328" y="425"/>
                    <a:pt x="424" y="330"/>
                    <a:pt x="424" y="213"/>
                  </a:cubicBezTo>
                  <a:cubicBezTo>
                    <a:pt x="423" y="95"/>
                    <a:pt x="328" y="0"/>
                    <a:pt x="211" y="0"/>
                  </a:cubicBezTo>
                </a:path>
              </a:pathLst>
            </a:cu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  <p:sp>
          <p:nvSpPr>
            <p:cNvPr id="15" name="Freeform 146"/>
            <p:cNvSpPr>
              <a:spLocks/>
            </p:cNvSpPr>
            <p:nvPr/>
          </p:nvSpPr>
          <p:spPr bwMode="auto">
            <a:xfrm>
              <a:off x="6634163" y="1501776"/>
              <a:ext cx="1822450" cy="1825625"/>
            </a:xfrm>
            <a:custGeom>
              <a:avLst/>
              <a:gdLst>
                <a:gd name="T0" fmla="*/ 574 w 574"/>
                <a:gd name="T1" fmla="*/ 288 h 575"/>
                <a:gd name="T2" fmla="*/ 286 w 574"/>
                <a:gd name="T3" fmla="*/ 0 h 575"/>
                <a:gd name="T4" fmla="*/ 1 w 574"/>
                <a:gd name="T5" fmla="*/ 253 h 575"/>
                <a:gd name="T6" fmla="*/ 12 w 574"/>
                <a:gd name="T7" fmla="*/ 267 h 575"/>
                <a:gd name="T8" fmla="*/ 26 w 574"/>
                <a:gd name="T9" fmla="*/ 256 h 575"/>
                <a:gd name="T10" fmla="*/ 286 w 574"/>
                <a:gd name="T11" fmla="*/ 26 h 575"/>
                <a:gd name="T12" fmla="*/ 471 w 574"/>
                <a:gd name="T13" fmla="*/ 103 h 575"/>
                <a:gd name="T14" fmla="*/ 548 w 574"/>
                <a:gd name="T15" fmla="*/ 288 h 575"/>
                <a:gd name="T16" fmla="*/ 471 w 574"/>
                <a:gd name="T17" fmla="*/ 473 h 575"/>
                <a:gd name="T18" fmla="*/ 286 w 574"/>
                <a:gd name="T19" fmla="*/ 549 h 575"/>
                <a:gd name="T20" fmla="*/ 27 w 574"/>
                <a:gd name="T21" fmla="*/ 320 h 575"/>
                <a:gd name="T22" fmla="*/ 12 w 574"/>
                <a:gd name="T23" fmla="*/ 309 h 575"/>
                <a:gd name="T24" fmla="*/ 1 w 574"/>
                <a:gd name="T25" fmla="*/ 323 h 575"/>
                <a:gd name="T26" fmla="*/ 286 w 574"/>
                <a:gd name="T27" fmla="*/ 575 h 575"/>
                <a:gd name="T28" fmla="*/ 574 w 574"/>
                <a:gd name="T29" fmla="*/ 288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4" h="575">
                  <a:moveTo>
                    <a:pt x="574" y="288"/>
                  </a:moveTo>
                  <a:cubicBezTo>
                    <a:pt x="574" y="129"/>
                    <a:pt x="445" y="0"/>
                    <a:pt x="286" y="0"/>
                  </a:cubicBezTo>
                  <a:cubicBezTo>
                    <a:pt x="139" y="0"/>
                    <a:pt x="18" y="110"/>
                    <a:pt x="1" y="253"/>
                  </a:cubicBezTo>
                  <a:cubicBezTo>
                    <a:pt x="0" y="260"/>
                    <a:pt x="5" y="266"/>
                    <a:pt x="12" y="267"/>
                  </a:cubicBezTo>
                  <a:cubicBezTo>
                    <a:pt x="19" y="268"/>
                    <a:pt x="26" y="263"/>
                    <a:pt x="26" y="256"/>
                  </a:cubicBezTo>
                  <a:cubicBezTo>
                    <a:pt x="42" y="127"/>
                    <a:pt x="152" y="26"/>
                    <a:pt x="286" y="26"/>
                  </a:cubicBezTo>
                  <a:cubicBezTo>
                    <a:pt x="358" y="26"/>
                    <a:pt x="424" y="56"/>
                    <a:pt x="471" y="103"/>
                  </a:cubicBezTo>
                  <a:cubicBezTo>
                    <a:pt x="518" y="150"/>
                    <a:pt x="548" y="215"/>
                    <a:pt x="548" y="288"/>
                  </a:cubicBezTo>
                  <a:cubicBezTo>
                    <a:pt x="548" y="360"/>
                    <a:pt x="518" y="425"/>
                    <a:pt x="471" y="473"/>
                  </a:cubicBezTo>
                  <a:cubicBezTo>
                    <a:pt x="424" y="520"/>
                    <a:pt x="358" y="549"/>
                    <a:pt x="286" y="549"/>
                  </a:cubicBezTo>
                  <a:cubicBezTo>
                    <a:pt x="153" y="549"/>
                    <a:pt x="42" y="449"/>
                    <a:pt x="27" y="320"/>
                  </a:cubicBezTo>
                  <a:cubicBezTo>
                    <a:pt x="26" y="313"/>
                    <a:pt x="19" y="308"/>
                    <a:pt x="12" y="309"/>
                  </a:cubicBezTo>
                  <a:cubicBezTo>
                    <a:pt x="5" y="309"/>
                    <a:pt x="0" y="316"/>
                    <a:pt x="1" y="323"/>
                  </a:cubicBezTo>
                  <a:cubicBezTo>
                    <a:pt x="18" y="465"/>
                    <a:pt x="139" y="575"/>
                    <a:pt x="286" y="575"/>
                  </a:cubicBezTo>
                  <a:cubicBezTo>
                    <a:pt x="445" y="575"/>
                    <a:pt x="574" y="447"/>
                    <a:pt x="574" y="288"/>
                  </a:cubicBez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770330" y="1910548"/>
            <a:ext cx="3560888" cy="954107"/>
            <a:chOff x="7779113" y="1900513"/>
            <a:chExt cx="3560888" cy="954107"/>
          </a:xfrm>
        </p:grpSpPr>
        <p:sp>
          <p:nvSpPr>
            <p:cNvPr id="17" name="矩形 16"/>
            <p:cNvSpPr/>
            <p:nvPr/>
          </p:nvSpPr>
          <p:spPr>
            <a:xfrm>
              <a:off x="8817827" y="1900513"/>
              <a:ext cx="252217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400" dirty="0">
                  <a:solidFill>
                    <a:srgbClr val="52AC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第二项工作计划</a:t>
              </a:r>
              <a:endParaRPr lang="en-US" altLang="zh-CN" sz="14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7779113" y="2017567"/>
              <a:ext cx="720000" cy="720000"/>
              <a:chOff x="7779113" y="2017567"/>
              <a:chExt cx="720000" cy="720000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7779113" y="2017567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6"/>
              <p:cNvSpPr>
                <a:spLocks noEditPoints="1"/>
              </p:cNvSpPr>
              <p:nvPr/>
            </p:nvSpPr>
            <p:spPr bwMode="auto">
              <a:xfrm>
                <a:off x="7977188" y="2216660"/>
                <a:ext cx="323850" cy="323850"/>
              </a:xfrm>
              <a:custGeom>
                <a:avLst/>
                <a:gdLst>
                  <a:gd name="T0" fmla="*/ 410 w 1017"/>
                  <a:gd name="T1" fmla="*/ 428 h 1018"/>
                  <a:gd name="T2" fmla="*/ 220 w 1017"/>
                  <a:gd name="T3" fmla="*/ 735 h 1018"/>
                  <a:gd name="T4" fmla="*/ 283 w 1017"/>
                  <a:gd name="T5" fmla="*/ 797 h 1018"/>
                  <a:gd name="T6" fmla="*/ 581 w 1017"/>
                  <a:gd name="T7" fmla="*/ 613 h 1018"/>
                  <a:gd name="T8" fmla="*/ 781 w 1017"/>
                  <a:gd name="T9" fmla="*/ 326 h 1018"/>
                  <a:gd name="T10" fmla="*/ 778 w 1017"/>
                  <a:gd name="T11" fmla="*/ 239 h 1018"/>
                  <a:gd name="T12" fmla="*/ 691 w 1017"/>
                  <a:gd name="T13" fmla="*/ 236 h 1018"/>
                  <a:gd name="T14" fmla="*/ 405 w 1017"/>
                  <a:gd name="T15" fmla="*/ 584 h 1018"/>
                  <a:gd name="T16" fmla="*/ 567 w 1017"/>
                  <a:gd name="T17" fmla="*/ 531 h 1018"/>
                  <a:gd name="T18" fmla="*/ 473 w 1017"/>
                  <a:gd name="T19" fmla="*/ 562 h 1018"/>
                  <a:gd name="T20" fmla="*/ 448 w 1017"/>
                  <a:gd name="T21" fmla="*/ 487 h 1018"/>
                  <a:gd name="T22" fmla="*/ 539 w 1017"/>
                  <a:gd name="T23" fmla="*/ 453 h 1018"/>
                  <a:gd name="T24" fmla="*/ 571 w 1017"/>
                  <a:gd name="T25" fmla="*/ 520 h 1018"/>
                  <a:gd name="T26" fmla="*/ 382 w 1017"/>
                  <a:gd name="T27" fmla="*/ 16 h 1018"/>
                  <a:gd name="T28" fmla="*/ 184 w 1017"/>
                  <a:gd name="T29" fmla="*/ 116 h 1018"/>
                  <a:gd name="T30" fmla="*/ 49 w 1017"/>
                  <a:gd name="T31" fmla="*/ 289 h 1018"/>
                  <a:gd name="T32" fmla="*/ 0 w 1017"/>
                  <a:gd name="T33" fmla="*/ 509 h 1018"/>
                  <a:gd name="T34" fmla="*/ 40 w 1017"/>
                  <a:gd name="T35" fmla="*/ 707 h 1018"/>
                  <a:gd name="T36" fmla="*/ 166 w 1017"/>
                  <a:gd name="T37" fmla="*/ 885 h 1018"/>
                  <a:gd name="T38" fmla="*/ 357 w 1017"/>
                  <a:gd name="T39" fmla="*/ 995 h 1018"/>
                  <a:gd name="T40" fmla="*/ 560 w 1017"/>
                  <a:gd name="T41" fmla="*/ 1015 h 1018"/>
                  <a:gd name="T42" fmla="*/ 772 w 1017"/>
                  <a:gd name="T43" fmla="*/ 944 h 1018"/>
                  <a:gd name="T44" fmla="*/ 930 w 1017"/>
                  <a:gd name="T45" fmla="*/ 793 h 1018"/>
                  <a:gd name="T46" fmla="*/ 1012 w 1017"/>
                  <a:gd name="T47" fmla="*/ 586 h 1018"/>
                  <a:gd name="T48" fmla="*/ 1001 w 1017"/>
                  <a:gd name="T49" fmla="*/ 382 h 1018"/>
                  <a:gd name="T50" fmla="*/ 901 w 1017"/>
                  <a:gd name="T51" fmla="*/ 186 h 1018"/>
                  <a:gd name="T52" fmla="*/ 728 w 1017"/>
                  <a:gd name="T53" fmla="*/ 50 h 1018"/>
                  <a:gd name="T54" fmla="*/ 508 w 1017"/>
                  <a:gd name="T55" fmla="*/ 0 h 1018"/>
                  <a:gd name="T56" fmla="*/ 376 w 1017"/>
                  <a:gd name="T57" fmla="*/ 935 h 1018"/>
                  <a:gd name="T58" fmla="*/ 209 w 1017"/>
                  <a:gd name="T59" fmla="*/ 838 h 1018"/>
                  <a:gd name="T60" fmla="*/ 99 w 1017"/>
                  <a:gd name="T61" fmla="*/ 682 h 1018"/>
                  <a:gd name="T62" fmla="*/ 63 w 1017"/>
                  <a:gd name="T63" fmla="*/ 509 h 1018"/>
                  <a:gd name="T64" fmla="*/ 107 w 1017"/>
                  <a:gd name="T65" fmla="*/ 315 h 1018"/>
                  <a:gd name="T66" fmla="*/ 225 w 1017"/>
                  <a:gd name="T67" fmla="*/ 165 h 1018"/>
                  <a:gd name="T68" fmla="*/ 397 w 1017"/>
                  <a:gd name="T69" fmla="*/ 77 h 1018"/>
                  <a:gd name="T70" fmla="*/ 576 w 1017"/>
                  <a:gd name="T71" fmla="*/ 69 h 1018"/>
                  <a:gd name="T72" fmla="*/ 757 w 1017"/>
                  <a:gd name="T73" fmla="*/ 139 h 1018"/>
                  <a:gd name="T74" fmla="*/ 889 w 1017"/>
                  <a:gd name="T75" fmla="*/ 278 h 1018"/>
                  <a:gd name="T76" fmla="*/ 952 w 1017"/>
                  <a:gd name="T77" fmla="*/ 463 h 1018"/>
                  <a:gd name="T78" fmla="*/ 933 w 1017"/>
                  <a:gd name="T79" fmla="*/ 642 h 1018"/>
                  <a:gd name="T80" fmla="*/ 838 w 1017"/>
                  <a:gd name="T81" fmla="*/ 808 h 1018"/>
                  <a:gd name="T82" fmla="*/ 681 w 1017"/>
                  <a:gd name="T83" fmla="*/ 919 h 1018"/>
                  <a:gd name="T84" fmla="*/ 508 w 1017"/>
                  <a:gd name="T85" fmla="*/ 954 h 1018"/>
                  <a:gd name="T86" fmla="*/ 540 w 1017"/>
                  <a:gd name="T87" fmla="*/ 165 h 1018"/>
                  <a:gd name="T88" fmla="*/ 515 w 1017"/>
                  <a:gd name="T89" fmla="*/ 128 h 1018"/>
                  <a:gd name="T90" fmla="*/ 477 w 1017"/>
                  <a:gd name="T91" fmla="*/ 152 h 1018"/>
                  <a:gd name="T92" fmla="*/ 502 w 1017"/>
                  <a:gd name="T93" fmla="*/ 190 h 1018"/>
                  <a:gd name="T94" fmla="*/ 482 w 1017"/>
                  <a:gd name="T95" fmla="*/ 841 h 1018"/>
                  <a:gd name="T96" fmla="*/ 490 w 1017"/>
                  <a:gd name="T97" fmla="*/ 885 h 1018"/>
                  <a:gd name="T98" fmla="*/ 534 w 1017"/>
                  <a:gd name="T99" fmla="*/ 877 h 1018"/>
                  <a:gd name="T100" fmla="*/ 526 w 1017"/>
                  <a:gd name="T101" fmla="*/ 833 h 1018"/>
                  <a:gd name="T102" fmla="*/ 840 w 1017"/>
                  <a:gd name="T103" fmla="*/ 483 h 1018"/>
                  <a:gd name="T104" fmla="*/ 831 w 1017"/>
                  <a:gd name="T105" fmla="*/ 527 h 1018"/>
                  <a:gd name="T106" fmla="*/ 876 w 1017"/>
                  <a:gd name="T107" fmla="*/ 535 h 1018"/>
                  <a:gd name="T108" fmla="*/ 885 w 1017"/>
                  <a:gd name="T109" fmla="*/ 491 h 1018"/>
                  <a:gd name="T110" fmla="*/ 152 w 1017"/>
                  <a:gd name="T111" fmla="*/ 477 h 1018"/>
                  <a:gd name="T112" fmla="*/ 128 w 1017"/>
                  <a:gd name="T113" fmla="*/ 515 h 1018"/>
                  <a:gd name="T114" fmla="*/ 165 w 1017"/>
                  <a:gd name="T115" fmla="*/ 540 h 1018"/>
                  <a:gd name="T116" fmla="*/ 190 w 1017"/>
                  <a:gd name="T117" fmla="*/ 502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17" h="1018">
                    <a:moveTo>
                      <a:pt x="691" y="236"/>
                    </a:moveTo>
                    <a:lnTo>
                      <a:pt x="455" y="394"/>
                    </a:lnTo>
                    <a:lnTo>
                      <a:pt x="455" y="394"/>
                    </a:lnTo>
                    <a:lnTo>
                      <a:pt x="445" y="399"/>
                    </a:lnTo>
                    <a:lnTo>
                      <a:pt x="436" y="404"/>
                    </a:lnTo>
                    <a:lnTo>
                      <a:pt x="427" y="411"/>
                    </a:lnTo>
                    <a:lnTo>
                      <a:pt x="418" y="418"/>
                    </a:lnTo>
                    <a:lnTo>
                      <a:pt x="418" y="418"/>
                    </a:lnTo>
                    <a:lnTo>
                      <a:pt x="410" y="428"/>
                    </a:lnTo>
                    <a:lnTo>
                      <a:pt x="402" y="439"/>
                    </a:lnTo>
                    <a:lnTo>
                      <a:pt x="396" y="450"/>
                    </a:lnTo>
                    <a:lnTo>
                      <a:pt x="390" y="460"/>
                    </a:lnTo>
                    <a:lnTo>
                      <a:pt x="236" y="691"/>
                    </a:lnTo>
                    <a:lnTo>
                      <a:pt x="236" y="691"/>
                    </a:lnTo>
                    <a:lnTo>
                      <a:pt x="228" y="702"/>
                    </a:lnTo>
                    <a:lnTo>
                      <a:pt x="224" y="712"/>
                    </a:lnTo>
                    <a:lnTo>
                      <a:pt x="221" y="723"/>
                    </a:lnTo>
                    <a:lnTo>
                      <a:pt x="220" y="735"/>
                    </a:lnTo>
                    <a:lnTo>
                      <a:pt x="221" y="747"/>
                    </a:lnTo>
                    <a:lnTo>
                      <a:pt x="225" y="759"/>
                    </a:lnTo>
                    <a:lnTo>
                      <a:pt x="231" y="769"/>
                    </a:lnTo>
                    <a:lnTo>
                      <a:pt x="238" y="779"/>
                    </a:lnTo>
                    <a:lnTo>
                      <a:pt x="238" y="779"/>
                    </a:lnTo>
                    <a:lnTo>
                      <a:pt x="248" y="786"/>
                    </a:lnTo>
                    <a:lnTo>
                      <a:pt x="260" y="793"/>
                    </a:lnTo>
                    <a:lnTo>
                      <a:pt x="271" y="796"/>
                    </a:lnTo>
                    <a:lnTo>
                      <a:pt x="283" y="797"/>
                    </a:lnTo>
                    <a:lnTo>
                      <a:pt x="283" y="797"/>
                    </a:lnTo>
                    <a:lnTo>
                      <a:pt x="295" y="796"/>
                    </a:lnTo>
                    <a:lnTo>
                      <a:pt x="306" y="793"/>
                    </a:lnTo>
                    <a:lnTo>
                      <a:pt x="316" y="789"/>
                    </a:lnTo>
                    <a:lnTo>
                      <a:pt x="326" y="781"/>
                    </a:lnTo>
                    <a:lnTo>
                      <a:pt x="561" y="624"/>
                    </a:lnTo>
                    <a:lnTo>
                      <a:pt x="561" y="624"/>
                    </a:lnTo>
                    <a:lnTo>
                      <a:pt x="572" y="619"/>
                    </a:lnTo>
                    <a:lnTo>
                      <a:pt x="581" y="613"/>
                    </a:lnTo>
                    <a:lnTo>
                      <a:pt x="590" y="606"/>
                    </a:lnTo>
                    <a:lnTo>
                      <a:pt x="599" y="599"/>
                    </a:lnTo>
                    <a:lnTo>
                      <a:pt x="599" y="599"/>
                    </a:lnTo>
                    <a:lnTo>
                      <a:pt x="607" y="589"/>
                    </a:lnTo>
                    <a:lnTo>
                      <a:pt x="615" y="579"/>
                    </a:lnTo>
                    <a:lnTo>
                      <a:pt x="621" y="569"/>
                    </a:lnTo>
                    <a:lnTo>
                      <a:pt x="626" y="558"/>
                    </a:lnTo>
                    <a:lnTo>
                      <a:pt x="781" y="326"/>
                    </a:lnTo>
                    <a:lnTo>
                      <a:pt x="781" y="326"/>
                    </a:lnTo>
                    <a:lnTo>
                      <a:pt x="789" y="317"/>
                    </a:lnTo>
                    <a:lnTo>
                      <a:pt x="793" y="306"/>
                    </a:lnTo>
                    <a:lnTo>
                      <a:pt x="796" y="294"/>
                    </a:lnTo>
                    <a:lnTo>
                      <a:pt x="797" y="282"/>
                    </a:lnTo>
                    <a:lnTo>
                      <a:pt x="795" y="270"/>
                    </a:lnTo>
                    <a:lnTo>
                      <a:pt x="792" y="260"/>
                    </a:lnTo>
                    <a:lnTo>
                      <a:pt x="786" y="249"/>
                    </a:lnTo>
                    <a:lnTo>
                      <a:pt x="778" y="239"/>
                    </a:lnTo>
                    <a:lnTo>
                      <a:pt x="778" y="239"/>
                    </a:lnTo>
                    <a:lnTo>
                      <a:pt x="769" y="232"/>
                    </a:lnTo>
                    <a:lnTo>
                      <a:pt x="758" y="225"/>
                    </a:lnTo>
                    <a:lnTo>
                      <a:pt x="747" y="222"/>
                    </a:lnTo>
                    <a:lnTo>
                      <a:pt x="735" y="221"/>
                    </a:lnTo>
                    <a:lnTo>
                      <a:pt x="723" y="222"/>
                    </a:lnTo>
                    <a:lnTo>
                      <a:pt x="711" y="224"/>
                    </a:lnTo>
                    <a:lnTo>
                      <a:pt x="701" y="230"/>
                    </a:lnTo>
                    <a:lnTo>
                      <a:pt x="691" y="236"/>
                    </a:lnTo>
                    <a:lnTo>
                      <a:pt x="691" y="236"/>
                    </a:lnTo>
                    <a:close/>
                    <a:moveTo>
                      <a:pt x="289" y="730"/>
                    </a:moveTo>
                    <a:lnTo>
                      <a:pt x="283" y="734"/>
                    </a:lnTo>
                    <a:lnTo>
                      <a:pt x="283" y="734"/>
                    </a:lnTo>
                    <a:lnTo>
                      <a:pt x="283" y="765"/>
                    </a:lnTo>
                    <a:lnTo>
                      <a:pt x="283" y="734"/>
                    </a:lnTo>
                    <a:lnTo>
                      <a:pt x="396" y="566"/>
                    </a:lnTo>
                    <a:lnTo>
                      <a:pt x="396" y="566"/>
                    </a:lnTo>
                    <a:lnTo>
                      <a:pt x="400" y="575"/>
                    </a:lnTo>
                    <a:lnTo>
                      <a:pt x="405" y="584"/>
                    </a:lnTo>
                    <a:lnTo>
                      <a:pt x="412" y="591"/>
                    </a:lnTo>
                    <a:lnTo>
                      <a:pt x="418" y="599"/>
                    </a:lnTo>
                    <a:lnTo>
                      <a:pt x="418" y="599"/>
                    </a:lnTo>
                    <a:lnTo>
                      <a:pt x="426" y="605"/>
                    </a:lnTo>
                    <a:lnTo>
                      <a:pt x="433" y="612"/>
                    </a:lnTo>
                    <a:lnTo>
                      <a:pt x="442" y="617"/>
                    </a:lnTo>
                    <a:lnTo>
                      <a:pt x="451" y="621"/>
                    </a:lnTo>
                    <a:lnTo>
                      <a:pt x="289" y="730"/>
                    </a:lnTo>
                    <a:close/>
                    <a:moveTo>
                      <a:pt x="567" y="531"/>
                    </a:moveTo>
                    <a:lnTo>
                      <a:pt x="552" y="554"/>
                    </a:lnTo>
                    <a:lnTo>
                      <a:pt x="530" y="569"/>
                    </a:lnTo>
                    <a:lnTo>
                      <a:pt x="530" y="569"/>
                    </a:lnTo>
                    <a:lnTo>
                      <a:pt x="519" y="572"/>
                    </a:lnTo>
                    <a:lnTo>
                      <a:pt x="508" y="573"/>
                    </a:lnTo>
                    <a:lnTo>
                      <a:pt x="508" y="573"/>
                    </a:lnTo>
                    <a:lnTo>
                      <a:pt x="496" y="571"/>
                    </a:lnTo>
                    <a:lnTo>
                      <a:pt x="484" y="568"/>
                    </a:lnTo>
                    <a:lnTo>
                      <a:pt x="473" y="562"/>
                    </a:lnTo>
                    <a:lnTo>
                      <a:pt x="463" y="554"/>
                    </a:lnTo>
                    <a:lnTo>
                      <a:pt x="463" y="554"/>
                    </a:lnTo>
                    <a:lnTo>
                      <a:pt x="456" y="544"/>
                    </a:lnTo>
                    <a:lnTo>
                      <a:pt x="449" y="533"/>
                    </a:lnTo>
                    <a:lnTo>
                      <a:pt x="446" y="521"/>
                    </a:lnTo>
                    <a:lnTo>
                      <a:pt x="445" y="509"/>
                    </a:lnTo>
                    <a:lnTo>
                      <a:pt x="445" y="509"/>
                    </a:lnTo>
                    <a:lnTo>
                      <a:pt x="446" y="498"/>
                    </a:lnTo>
                    <a:lnTo>
                      <a:pt x="448" y="487"/>
                    </a:lnTo>
                    <a:lnTo>
                      <a:pt x="463" y="465"/>
                    </a:lnTo>
                    <a:lnTo>
                      <a:pt x="486" y="450"/>
                    </a:lnTo>
                    <a:lnTo>
                      <a:pt x="486" y="450"/>
                    </a:lnTo>
                    <a:lnTo>
                      <a:pt x="495" y="447"/>
                    </a:lnTo>
                    <a:lnTo>
                      <a:pt x="503" y="446"/>
                    </a:lnTo>
                    <a:lnTo>
                      <a:pt x="513" y="446"/>
                    </a:lnTo>
                    <a:lnTo>
                      <a:pt x="521" y="447"/>
                    </a:lnTo>
                    <a:lnTo>
                      <a:pt x="530" y="450"/>
                    </a:lnTo>
                    <a:lnTo>
                      <a:pt x="539" y="453"/>
                    </a:lnTo>
                    <a:lnTo>
                      <a:pt x="546" y="458"/>
                    </a:lnTo>
                    <a:lnTo>
                      <a:pt x="554" y="463"/>
                    </a:lnTo>
                    <a:lnTo>
                      <a:pt x="554" y="463"/>
                    </a:lnTo>
                    <a:lnTo>
                      <a:pt x="561" y="473"/>
                    </a:lnTo>
                    <a:lnTo>
                      <a:pt x="567" y="485"/>
                    </a:lnTo>
                    <a:lnTo>
                      <a:pt x="571" y="497"/>
                    </a:lnTo>
                    <a:lnTo>
                      <a:pt x="572" y="509"/>
                    </a:lnTo>
                    <a:lnTo>
                      <a:pt x="572" y="509"/>
                    </a:lnTo>
                    <a:lnTo>
                      <a:pt x="571" y="520"/>
                    </a:lnTo>
                    <a:lnTo>
                      <a:pt x="567" y="531"/>
                    </a:lnTo>
                    <a:lnTo>
                      <a:pt x="567" y="531"/>
                    </a:lnTo>
                    <a:close/>
                    <a:moveTo>
                      <a:pt x="508" y="0"/>
                    </a:moveTo>
                    <a:lnTo>
                      <a:pt x="508" y="0"/>
                    </a:lnTo>
                    <a:lnTo>
                      <a:pt x="483" y="1"/>
                    </a:lnTo>
                    <a:lnTo>
                      <a:pt x="456" y="2"/>
                    </a:lnTo>
                    <a:lnTo>
                      <a:pt x="431" y="5"/>
                    </a:lnTo>
                    <a:lnTo>
                      <a:pt x="405" y="11"/>
                    </a:lnTo>
                    <a:lnTo>
                      <a:pt x="382" y="16"/>
                    </a:lnTo>
                    <a:lnTo>
                      <a:pt x="357" y="23"/>
                    </a:lnTo>
                    <a:lnTo>
                      <a:pt x="334" y="31"/>
                    </a:lnTo>
                    <a:lnTo>
                      <a:pt x="310" y="40"/>
                    </a:lnTo>
                    <a:lnTo>
                      <a:pt x="287" y="50"/>
                    </a:lnTo>
                    <a:lnTo>
                      <a:pt x="266" y="61"/>
                    </a:lnTo>
                    <a:lnTo>
                      <a:pt x="245" y="74"/>
                    </a:lnTo>
                    <a:lnTo>
                      <a:pt x="224" y="87"/>
                    </a:lnTo>
                    <a:lnTo>
                      <a:pt x="204" y="101"/>
                    </a:lnTo>
                    <a:lnTo>
                      <a:pt x="184" y="116"/>
                    </a:lnTo>
                    <a:lnTo>
                      <a:pt x="166" y="132"/>
                    </a:lnTo>
                    <a:lnTo>
                      <a:pt x="149" y="149"/>
                    </a:lnTo>
                    <a:lnTo>
                      <a:pt x="132" y="167"/>
                    </a:lnTo>
                    <a:lnTo>
                      <a:pt x="116" y="186"/>
                    </a:lnTo>
                    <a:lnTo>
                      <a:pt x="101" y="205"/>
                    </a:lnTo>
                    <a:lnTo>
                      <a:pt x="87" y="224"/>
                    </a:lnTo>
                    <a:lnTo>
                      <a:pt x="73" y="245"/>
                    </a:lnTo>
                    <a:lnTo>
                      <a:pt x="61" y="266"/>
                    </a:lnTo>
                    <a:lnTo>
                      <a:pt x="49" y="289"/>
                    </a:lnTo>
                    <a:lnTo>
                      <a:pt x="40" y="311"/>
                    </a:lnTo>
                    <a:lnTo>
                      <a:pt x="30" y="334"/>
                    </a:lnTo>
                    <a:lnTo>
                      <a:pt x="22" y="357"/>
                    </a:lnTo>
                    <a:lnTo>
                      <a:pt x="16" y="382"/>
                    </a:lnTo>
                    <a:lnTo>
                      <a:pt x="10" y="407"/>
                    </a:lnTo>
                    <a:lnTo>
                      <a:pt x="5" y="431"/>
                    </a:lnTo>
                    <a:lnTo>
                      <a:pt x="2" y="457"/>
                    </a:lnTo>
                    <a:lnTo>
                      <a:pt x="0" y="483"/>
                    </a:lnTo>
                    <a:lnTo>
                      <a:pt x="0" y="509"/>
                    </a:lnTo>
                    <a:lnTo>
                      <a:pt x="0" y="509"/>
                    </a:lnTo>
                    <a:lnTo>
                      <a:pt x="0" y="535"/>
                    </a:lnTo>
                    <a:lnTo>
                      <a:pt x="2" y="561"/>
                    </a:lnTo>
                    <a:lnTo>
                      <a:pt x="5" y="586"/>
                    </a:lnTo>
                    <a:lnTo>
                      <a:pt x="10" y="612"/>
                    </a:lnTo>
                    <a:lnTo>
                      <a:pt x="16" y="636"/>
                    </a:lnTo>
                    <a:lnTo>
                      <a:pt x="22" y="660"/>
                    </a:lnTo>
                    <a:lnTo>
                      <a:pt x="30" y="683"/>
                    </a:lnTo>
                    <a:lnTo>
                      <a:pt x="40" y="707"/>
                    </a:lnTo>
                    <a:lnTo>
                      <a:pt x="49" y="730"/>
                    </a:lnTo>
                    <a:lnTo>
                      <a:pt x="61" y="751"/>
                    </a:lnTo>
                    <a:lnTo>
                      <a:pt x="73" y="772"/>
                    </a:lnTo>
                    <a:lnTo>
                      <a:pt x="87" y="793"/>
                    </a:lnTo>
                    <a:lnTo>
                      <a:pt x="101" y="813"/>
                    </a:lnTo>
                    <a:lnTo>
                      <a:pt x="116" y="833"/>
                    </a:lnTo>
                    <a:lnTo>
                      <a:pt x="132" y="851"/>
                    </a:lnTo>
                    <a:lnTo>
                      <a:pt x="149" y="868"/>
                    </a:lnTo>
                    <a:lnTo>
                      <a:pt x="166" y="885"/>
                    </a:lnTo>
                    <a:lnTo>
                      <a:pt x="184" y="901"/>
                    </a:lnTo>
                    <a:lnTo>
                      <a:pt x="204" y="916"/>
                    </a:lnTo>
                    <a:lnTo>
                      <a:pt x="224" y="930"/>
                    </a:lnTo>
                    <a:lnTo>
                      <a:pt x="245" y="944"/>
                    </a:lnTo>
                    <a:lnTo>
                      <a:pt x="266" y="956"/>
                    </a:lnTo>
                    <a:lnTo>
                      <a:pt x="287" y="968"/>
                    </a:lnTo>
                    <a:lnTo>
                      <a:pt x="310" y="977"/>
                    </a:lnTo>
                    <a:lnTo>
                      <a:pt x="334" y="987"/>
                    </a:lnTo>
                    <a:lnTo>
                      <a:pt x="357" y="995"/>
                    </a:lnTo>
                    <a:lnTo>
                      <a:pt x="382" y="1002"/>
                    </a:lnTo>
                    <a:lnTo>
                      <a:pt x="405" y="1007"/>
                    </a:lnTo>
                    <a:lnTo>
                      <a:pt x="431" y="1012"/>
                    </a:lnTo>
                    <a:lnTo>
                      <a:pt x="456" y="1015"/>
                    </a:lnTo>
                    <a:lnTo>
                      <a:pt x="483" y="1017"/>
                    </a:lnTo>
                    <a:lnTo>
                      <a:pt x="508" y="1018"/>
                    </a:lnTo>
                    <a:lnTo>
                      <a:pt x="508" y="1018"/>
                    </a:lnTo>
                    <a:lnTo>
                      <a:pt x="534" y="1017"/>
                    </a:lnTo>
                    <a:lnTo>
                      <a:pt x="560" y="1015"/>
                    </a:lnTo>
                    <a:lnTo>
                      <a:pt x="586" y="1012"/>
                    </a:lnTo>
                    <a:lnTo>
                      <a:pt x="610" y="1007"/>
                    </a:lnTo>
                    <a:lnTo>
                      <a:pt x="635" y="1002"/>
                    </a:lnTo>
                    <a:lnTo>
                      <a:pt x="660" y="995"/>
                    </a:lnTo>
                    <a:lnTo>
                      <a:pt x="683" y="987"/>
                    </a:lnTo>
                    <a:lnTo>
                      <a:pt x="706" y="977"/>
                    </a:lnTo>
                    <a:lnTo>
                      <a:pt x="728" y="968"/>
                    </a:lnTo>
                    <a:lnTo>
                      <a:pt x="751" y="956"/>
                    </a:lnTo>
                    <a:lnTo>
                      <a:pt x="772" y="944"/>
                    </a:lnTo>
                    <a:lnTo>
                      <a:pt x="793" y="930"/>
                    </a:lnTo>
                    <a:lnTo>
                      <a:pt x="812" y="916"/>
                    </a:lnTo>
                    <a:lnTo>
                      <a:pt x="831" y="901"/>
                    </a:lnTo>
                    <a:lnTo>
                      <a:pt x="851" y="885"/>
                    </a:lnTo>
                    <a:lnTo>
                      <a:pt x="868" y="868"/>
                    </a:lnTo>
                    <a:lnTo>
                      <a:pt x="885" y="851"/>
                    </a:lnTo>
                    <a:lnTo>
                      <a:pt x="901" y="833"/>
                    </a:lnTo>
                    <a:lnTo>
                      <a:pt x="916" y="813"/>
                    </a:lnTo>
                    <a:lnTo>
                      <a:pt x="930" y="793"/>
                    </a:lnTo>
                    <a:lnTo>
                      <a:pt x="943" y="772"/>
                    </a:lnTo>
                    <a:lnTo>
                      <a:pt x="956" y="751"/>
                    </a:lnTo>
                    <a:lnTo>
                      <a:pt x="967" y="730"/>
                    </a:lnTo>
                    <a:lnTo>
                      <a:pt x="977" y="707"/>
                    </a:lnTo>
                    <a:lnTo>
                      <a:pt x="986" y="683"/>
                    </a:lnTo>
                    <a:lnTo>
                      <a:pt x="995" y="660"/>
                    </a:lnTo>
                    <a:lnTo>
                      <a:pt x="1001" y="636"/>
                    </a:lnTo>
                    <a:lnTo>
                      <a:pt x="1007" y="612"/>
                    </a:lnTo>
                    <a:lnTo>
                      <a:pt x="1012" y="586"/>
                    </a:lnTo>
                    <a:lnTo>
                      <a:pt x="1015" y="561"/>
                    </a:lnTo>
                    <a:lnTo>
                      <a:pt x="1017" y="535"/>
                    </a:lnTo>
                    <a:lnTo>
                      <a:pt x="1017" y="509"/>
                    </a:lnTo>
                    <a:lnTo>
                      <a:pt x="1017" y="509"/>
                    </a:lnTo>
                    <a:lnTo>
                      <a:pt x="1017" y="483"/>
                    </a:lnTo>
                    <a:lnTo>
                      <a:pt x="1015" y="457"/>
                    </a:lnTo>
                    <a:lnTo>
                      <a:pt x="1012" y="431"/>
                    </a:lnTo>
                    <a:lnTo>
                      <a:pt x="1007" y="407"/>
                    </a:lnTo>
                    <a:lnTo>
                      <a:pt x="1001" y="382"/>
                    </a:lnTo>
                    <a:lnTo>
                      <a:pt x="995" y="357"/>
                    </a:lnTo>
                    <a:lnTo>
                      <a:pt x="986" y="334"/>
                    </a:lnTo>
                    <a:lnTo>
                      <a:pt x="977" y="311"/>
                    </a:lnTo>
                    <a:lnTo>
                      <a:pt x="967" y="289"/>
                    </a:lnTo>
                    <a:lnTo>
                      <a:pt x="956" y="266"/>
                    </a:lnTo>
                    <a:lnTo>
                      <a:pt x="943" y="245"/>
                    </a:lnTo>
                    <a:lnTo>
                      <a:pt x="930" y="224"/>
                    </a:lnTo>
                    <a:lnTo>
                      <a:pt x="916" y="205"/>
                    </a:lnTo>
                    <a:lnTo>
                      <a:pt x="901" y="186"/>
                    </a:lnTo>
                    <a:lnTo>
                      <a:pt x="885" y="167"/>
                    </a:lnTo>
                    <a:lnTo>
                      <a:pt x="868" y="149"/>
                    </a:lnTo>
                    <a:lnTo>
                      <a:pt x="851" y="132"/>
                    </a:lnTo>
                    <a:lnTo>
                      <a:pt x="831" y="116"/>
                    </a:lnTo>
                    <a:lnTo>
                      <a:pt x="812" y="101"/>
                    </a:lnTo>
                    <a:lnTo>
                      <a:pt x="793" y="87"/>
                    </a:lnTo>
                    <a:lnTo>
                      <a:pt x="772" y="74"/>
                    </a:lnTo>
                    <a:lnTo>
                      <a:pt x="751" y="61"/>
                    </a:lnTo>
                    <a:lnTo>
                      <a:pt x="728" y="50"/>
                    </a:lnTo>
                    <a:lnTo>
                      <a:pt x="706" y="40"/>
                    </a:lnTo>
                    <a:lnTo>
                      <a:pt x="683" y="31"/>
                    </a:lnTo>
                    <a:lnTo>
                      <a:pt x="660" y="23"/>
                    </a:lnTo>
                    <a:lnTo>
                      <a:pt x="635" y="16"/>
                    </a:lnTo>
                    <a:lnTo>
                      <a:pt x="610" y="11"/>
                    </a:lnTo>
                    <a:lnTo>
                      <a:pt x="586" y="5"/>
                    </a:lnTo>
                    <a:lnTo>
                      <a:pt x="560" y="2"/>
                    </a:lnTo>
                    <a:lnTo>
                      <a:pt x="534" y="1"/>
                    </a:lnTo>
                    <a:lnTo>
                      <a:pt x="508" y="0"/>
                    </a:lnTo>
                    <a:lnTo>
                      <a:pt x="508" y="0"/>
                    </a:lnTo>
                    <a:close/>
                    <a:moveTo>
                      <a:pt x="508" y="954"/>
                    </a:moveTo>
                    <a:lnTo>
                      <a:pt x="508" y="954"/>
                    </a:lnTo>
                    <a:lnTo>
                      <a:pt x="486" y="954"/>
                    </a:lnTo>
                    <a:lnTo>
                      <a:pt x="463" y="952"/>
                    </a:lnTo>
                    <a:lnTo>
                      <a:pt x="441" y="948"/>
                    </a:lnTo>
                    <a:lnTo>
                      <a:pt x="418" y="945"/>
                    </a:lnTo>
                    <a:lnTo>
                      <a:pt x="397" y="940"/>
                    </a:lnTo>
                    <a:lnTo>
                      <a:pt x="376" y="935"/>
                    </a:lnTo>
                    <a:lnTo>
                      <a:pt x="355" y="927"/>
                    </a:lnTo>
                    <a:lnTo>
                      <a:pt x="336" y="919"/>
                    </a:lnTo>
                    <a:lnTo>
                      <a:pt x="315" y="910"/>
                    </a:lnTo>
                    <a:lnTo>
                      <a:pt x="296" y="900"/>
                    </a:lnTo>
                    <a:lnTo>
                      <a:pt x="278" y="889"/>
                    </a:lnTo>
                    <a:lnTo>
                      <a:pt x="260" y="878"/>
                    </a:lnTo>
                    <a:lnTo>
                      <a:pt x="242" y="866"/>
                    </a:lnTo>
                    <a:lnTo>
                      <a:pt x="225" y="852"/>
                    </a:lnTo>
                    <a:lnTo>
                      <a:pt x="209" y="838"/>
                    </a:lnTo>
                    <a:lnTo>
                      <a:pt x="194" y="824"/>
                    </a:lnTo>
                    <a:lnTo>
                      <a:pt x="179" y="808"/>
                    </a:lnTo>
                    <a:lnTo>
                      <a:pt x="165" y="792"/>
                    </a:lnTo>
                    <a:lnTo>
                      <a:pt x="151" y="775"/>
                    </a:lnTo>
                    <a:lnTo>
                      <a:pt x="139" y="757"/>
                    </a:lnTo>
                    <a:lnTo>
                      <a:pt x="128" y="739"/>
                    </a:lnTo>
                    <a:lnTo>
                      <a:pt x="117" y="721"/>
                    </a:lnTo>
                    <a:lnTo>
                      <a:pt x="107" y="702"/>
                    </a:lnTo>
                    <a:lnTo>
                      <a:pt x="99" y="682"/>
                    </a:lnTo>
                    <a:lnTo>
                      <a:pt x="90" y="662"/>
                    </a:lnTo>
                    <a:lnTo>
                      <a:pt x="84" y="642"/>
                    </a:lnTo>
                    <a:lnTo>
                      <a:pt x="77" y="620"/>
                    </a:lnTo>
                    <a:lnTo>
                      <a:pt x="72" y="599"/>
                    </a:lnTo>
                    <a:lnTo>
                      <a:pt x="69" y="576"/>
                    </a:lnTo>
                    <a:lnTo>
                      <a:pt x="65" y="555"/>
                    </a:lnTo>
                    <a:lnTo>
                      <a:pt x="63" y="532"/>
                    </a:lnTo>
                    <a:lnTo>
                      <a:pt x="63" y="509"/>
                    </a:lnTo>
                    <a:lnTo>
                      <a:pt x="63" y="509"/>
                    </a:lnTo>
                    <a:lnTo>
                      <a:pt x="63" y="486"/>
                    </a:lnTo>
                    <a:lnTo>
                      <a:pt x="65" y="463"/>
                    </a:lnTo>
                    <a:lnTo>
                      <a:pt x="69" y="441"/>
                    </a:lnTo>
                    <a:lnTo>
                      <a:pt x="72" y="420"/>
                    </a:lnTo>
                    <a:lnTo>
                      <a:pt x="77" y="398"/>
                    </a:lnTo>
                    <a:lnTo>
                      <a:pt x="84" y="377"/>
                    </a:lnTo>
                    <a:lnTo>
                      <a:pt x="90" y="356"/>
                    </a:lnTo>
                    <a:lnTo>
                      <a:pt x="99" y="336"/>
                    </a:lnTo>
                    <a:lnTo>
                      <a:pt x="107" y="315"/>
                    </a:lnTo>
                    <a:lnTo>
                      <a:pt x="117" y="297"/>
                    </a:lnTo>
                    <a:lnTo>
                      <a:pt x="128" y="278"/>
                    </a:lnTo>
                    <a:lnTo>
                      <a:pt x="139" y="260"/>
                    </a:lnTo>
                    <a:lnTo>
                      <a:pt x="151" y="242"/>
                    </a:lnTo>
                    <a:lnTo>
                      <a:pt x="165" y="225"/>
                    </a:lnTo>
                    <a:lnTo>
                      <a:pt x="179" y="209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25" y="165"/>
                    </a:lnTo>
                    <a:lnTo>
                      <a:pt x="242" y="152"/>
                    </a:lnTo>
                    <a:lnTo>
                      <a:pt x="260" y="139"/>
                    </a:lnTo>
                    <a:lnTo>
                      <a:pt x="278" y="128"/>
                    </a:lnTo>
                    <a:lnTo>
                      <a:pt x="296" y="117"/>
                    </a:lnTo>
                    <a:lnTo>
                      <a:pt x="315" y="107"/>
                    </a:lnTo>
                    <a:lnTo>
                      <a:pt x="336" y="99"/>
                    </a:lnTo>
                    <a:lnTo>
                      <a:pt x="355" y="90"/>
                    </a:lnTo>
                    <a:lnTo>
                      <a:pt x="376" y="84"/>
                    </a:lnTo>
                    <a:lnTo>
                      <a:pt x="397" y="77"/>
                    </a:lnTo>
                    <a:lnTo>
                      <a:pt x="418" y="73"/>
                    </a:lnTo>
                    <a:lnTo>
                      <a:pt x="441" y="69"/>
                    </a:lnTo>
                    <a:lnTo>
                      <a:pt x="463" y="65"/>
                    </a:lnTo>
                    <a:lnTo>
                      <a:pt x="486" y="64"/>
                    </a:lnTo>
                    <a:lnTo>
                      <a:pt x="508" y="63"/>
                    </a:lnTo>
                    <a:lnTo>
                      <a:pt x="508" y="63"/>
                    </a:lnTo>
                    <a:lnTo>
                      <a:pt x="531" y="64"/>
                    </a:lnTo>
                    <a:lnTo>
                      <a:pt x="554" y="65"/>
                    </a:lnTo>
                    <a:lnTo>
                      <a:pt x="576" y="69"/>
                    </a:lnTo>
                    <a:lnTo>
                      <a:pt x="598" y="73"/>
                    </a:lnTo>
                    <a:lnTo>
                      <a:pt x="620" y="77"/>
                    </a:lnTo>
                    <a:lnTo>
                      <a:pt x="640" y="84"/>
                    </a:lnTo>
                    <a:lnTo>
                      <a:pt x="661" y="90"/>
                    </a:lnTo>
                    <a:lnTo>
                      <a:pt x="681" y="99"/>
                    </a:lnTo>
                    <a:lnTo>
                      <a:pt x="702" y="107"/>
                    </a:lnTo>
                    <a:lnTo>
                      <a:pt x="721" y="117"/>
                    </a:lnTo>
                    <a:lnTo>
                      <a:pt x="739" y="128"/>
                    </a:lnTo>
                    <a:lnTo>
                      <a:pt x="757" y="139"/>
                    </a:lnTo>
                    <a:lnTo>
                      <a:pt x="775" y="152"/>
                    </a:lnTo>
                    <a:lnTo>
                      <a:pt x="792" y="165"/>
                    </a:lnTo>
                    <a:lnTo>
                      <a:pt x="808" y="179"/>
                    </a:lnTo>
                    <a:lnTo>
                      <a:pt x="823" y="194"/>
                    </a:lnTo>
                    <a:lnTo>
                      <a:pt x="838" y="209"/>
                    </a:lnTo>
                    <a:lnTo>
                      <a:pt x="852" y="225"/>
                    </a:lnTo>
                    <a:lnTo>
                      <a:pt x="865" y="242"/>
                    </a:lnTo>
                    <a:lnTo>
                      <a:pt x="878" y="260"/>
                    </a:lnTo>
                    <a:lnTo>
                      <a:pt x="889" y="278"/>
                    </a:lnTo>
                    <a:lnTo>
                      <a:pt x="900" y="297"/>
                    </a:lnTo>
                    <a:lnTo>
                      <a:pt x="910" y="315"/>
                    </a:lnTo>
                    <a:lnTo>
                      <a:pt x="918" y="336"/>
                    </a:lnTo>
                    <a:lnTo>
                      <a:pt x="927" y="356"/>
                    </a:lnTo>
                    <a:lnTo>
                      <a:pt x="933" y="377"/>
                    </a:lnTo>
                    <a:lnTo>
                      <a:pt x="940" y="398"/>
                    </a:lnTo>
                    <a:lnTo>
                      <a:pt x="944" y="420"/>
                    </a:lnTo>
                    <a:lnTo>
                      <a:pt x="948" y="441"/>
                    </a:lnTo>
                    <a:lnTo>
                      <a:pt x="952" y="463"/>
                    </a:lnTo>
                    <a:lnTo>
                      <a:pt x="953" y="486"/>
                    </a:lnTo>
                    <a:lnTo>
                      <a:pt x="954" y="509"/>
                    </a:lnTo>
                    <a:lnTo>
                      <a:pt x="954" y="509"/>
                    </a:lnTo>
                    <a:lnTo>
                      <a:pt x="953" y="532"/>
                    </a:lnTo>
                    <a:lnTo>
                      <a:pt x="952" y="555"/>
                    </a:lnTo>
                    <a:lnTo>
                      <a:pt x="948" y="576"/>
                    </a:lnTo>
                    <a:lnTo>
                      <a:pt x="944" y="599"/>
                    </a:lnTo>
                    <a:lnTo>
                      <a:pt x="940" y="620"/>
                    </a:lnTo>
                    <a:lnTo>
                      <a:pt x="933" y="642"/>
                    </a:lnTo>
                    <a:lnTo>
                      <a:pt x="927" y="662"/>
                    </a:lnTo>
                    <a:lnTo>
                      <a:pt x="918" y="682"/>
                    </a:lnTo>
                    <a:lnTo>
                      <a:pt x="910" y="702"/>
                    </a:lnTo>
                    <a:lnTo>
                      <a:pt x="900" y="721"/>
                    </a:lnTo>
                    <a:lnTo>
                      <a:pt x="889" y="739"/>
                    </a:lnTo>
                    <a:lnTo>
                      <a:pt x="878" y="757"/>
                    </a:lnTo>
                    <a:lnTo>
                      <a:pt x="865" y="775"/>
                    </a:lnTo>
                    <a:lnTo>
                      <a:pt x="852" y="792"/>
                    </a:lnTo>
                    <a:lnTo>
                      <a:pt x="838" y="808"/>
                    </a:lnTo>
                    <a:lnTo>
                      <a:pt x="823" y="824"/>
                    </a:lnTo>
                    <a:lnTo>
                      <a:pt x="808" y="838"/>
                    </a:lnTo>
                    <a:lnTo>
                      <a:pt x="792" y="852"/>
                    </a:lnTo>
                    <a:lnTo>
                      <a:pt x="775" y="866"/>
                    </a:lnTo>
                    <a:lnTo>
                      <a:pt x="757" y="878"/>
                    </a:lnTo>
                    <a:lnTo>
                      <a:pt x="739" y="889"/>
                    </a:lnTo>
                    <a:lnTo>
                      <a:pt x="721" y="900"/>
                    </a:lnTo>
                    <a:lnTo>
                      <a:pt x="702" y="910"/>
                    </a:lnTo>
                    <a:lnTo>
                      <a:pt x="681" y="919"/>
                    </a:lnTo>
                    <a:lnTo>
                      <a:pt x="661" y="927"/>
                    </a:lnTo>
                    <a:lnTo>
                      <a:pt x="640" y="935"/>
                    </a:lnTo>
                    <a:lnTo>
                      <a:pt x="620" y="940"/>
                    </a:lnTo>
                    <a:lnTo>
                      <a:pt x="598" y="945"/>
                    </a:lnTo>
                    <a:lnTo>
                      <a:pt x="576" y="948"/>
                    </a:lnTo>
                    <a:lnTo>
                      <a:pt x="554" y="952"/>
                    </a:lnTo>
                    <a:lnTo>
                      <a:pt x="531" y="954"/>
                    </a:lnTo>
                    <a:lnTo>
                      <a:pt x="508" y="954"/>
                    </a:lnTo>
                    <a:lnTo>
                      <a:pt x="508" y="954"/>
                    </a:lnTo>
                    <a:close/>
                    <a:moveTo>
                      <a:pt x="508" y="191"/>
                    </a:moveTo>
                    <a:lnTo>
                      <a:pt x="508" y="191"/>
                    </a:lnTo>
                    <a:lnTo>
                      <a:pt x="515" y="190"/>
                    </a:lnTo>
                    <a:lnTo>
                      <a:pt x="520" y="188"/>
                    </a:lnTo>
                    <a:lnTo>
                      <a:pt x="526" y="186"/>
                    </a:lnTo>
                    <a:lnTo>
                      <a:pt x="531" y="181"/>
                    </a:lnTo>
                    <a:lnTo>
                      <a:pt x="534" y="177"/>
                    </a:lnTo>
                    <a:lnTo>
                      <a:pt x="537" y="172"/>
                    </a:lnTo>
                    <a:lnTo>
                      <a:pt x="540" y="165"/>
                    </a:lnTo>
                    <a:lnTo>
                      <a:pt x="541" y="159"/>
                    </a:lnTo>
                    <a:lnTo>
                      <a:pt x="541" y="159"/>
                    </a:lnTo>
                    <a:lnTo>
                      <a:pt x="540" y="152"/>
                    </a:lnTo>
                    <a:lnTo>
                      <a:pt x="537" y="147"/>
                    </a:lnTo>
                    <a:lnTo>
                      <a:pt x="534" y="142"/>
                    </a:lnTo>
                    <a:lnTo>
                      <a:pt x="531" y="136"/>
                    </a:lnTo>
                    <a:lnTo>
                      <a:pt x="526" y="133"/>
                    </a:lnTo>
                    <a:lnTo>
                      <a:pt x="520" y="130"/>
                    </a:lnTo>
                    <a:lnTo>
                      <a:pt x="515" y="128"/>
                    </a:lnTo>
                    <a:lnTo>
                      <a:pt x="508" y="128"/>
                    </a:lnTo>
                    <a:lnTo>
                      <a:pt x="508" y="128"/>
                    </a:lnTo>
                    <a:lnTo>
                      <a:pt x="502" y="128"/>
                    </a:lnTo>
                    <a:lnTo>
                      <a:pt x="496" y="130"/>
                    </a:lnTo>
                    <a:lnTo>
                      <a:pt x="490" y="133"/>
                    </a:lnTo>
                    <a:lnTo>
                      <a:pt x="486" y="136"/>
                    </a:lnTo>
                    <a:lnTo>
                      <a:pt x="482" y="142"/>
                    </a:lnTo>
                    <a:lnTo>
                      <a:pt x="479" y="147"/>
                    </a:lnTo>
                    <a:lnTo>
                      <a:pt x="477" y="152"/>
                    </a:lnTo>
                    <a:lnTo>
                      <a:pt x="476" y="159"/>
                    </a:lnTo>
                    <a:lnTo>
                      <a:pt x="476" y="159"/>
                    </a:lnTo>
                    <a:lnTo>
                      <a:pt x="477" y="165"/>
                    </a:lnTo>
                    <a:lnTo>
                      <a:pt x="479" y="172"/>
                    </a:lnTo>
                    <a:lnTo>
                      <a:pt x="482" y="177"/>
                    </a:lnTo>
                    <a:lnTo>
                      <a:pt x="486" y="181"/>
                    </a:lnTo>
                    <a:lnTo>
                      <a:pt x="490" y="186"/>
                    </a:lnTo>
                    <a:lnTo>
                      <a:pt x="496" y="188"/>
                    </a:lnTo>
                    <a:lnTo>
                      <a:pt x="502" y="190"/>
                    </a:lnTo>
                    <a:lnTo>
                      <a:pt x="508" y="191"/>
                    </a:lnTo>
                    <a:lnTo>
                      <a:pt x="508" y="191"/>
                    </a:lnTo>
                    <a:close/>
                    <a:moveTo>
                      <a:pt x="508" y="827"/>
                    </a:moveTo>
                    <a:lnTo>
                      <a:pt x="508" y="827"/>
                    </a:lnTo>
                    <a:lnTo>
                      <a:pt x="502" y="827"/>
                    </a:lnTo>
                    <a:lnTo>
                      <a:pt x="496" y="829"/>
                    </a:lnTo>
                    <a:lnTo>
                      <a:pt x="490" y="833"/>
                    </a:lnTo>
                    <a:lnTo>
                      <a:pt x="486" y="836"/>
                    </a:lnTo>
                    <a:lnTo>
                      <a:pt x="482" y="841"/>
                    </a:lnTo>
                    <a:lnTo>
                      <a:pt x="479" y="847"/>
                    </a:lnTo>
                    <a:lnTo>
                      <a:pt x="477" y="852"/>
                    </a:lnTo>
                    <a:lnTo>
                      <a:pt x="476" y="858"/>
                    </a:lnTo>
                    <a:lnTo>
                      <a:pt x="476" y="858"/>
                    </a:lnTo>
                    <a:lnTo>
                      <a:pt x="477" y="865"/>
                    </a:lnTo>
                    <a:lnTo>
                      <a:pt x="479" y="871"/>
                    </a:lnTo>
                    <a:lnTo>
                      <a:pt x="482" y="877"/>
                    </a:lnTo>
                    <a:lnTo>
                      <a:pt x="486" y="881"/>
                    </a:lnTo>
                    <a:lnTo>
                      <a:pt x="490" y="885"/>
                    </a:lnTo>
                    <a:lnTo>
                      <a:pt x="496" y="888"/>
                    </a:lnTo>
                    <a:lnTo>
                      <a:pt x="502" y="889"/>
                    </a:lnTo>
                    <a:lnTo>
                      <a:pt x="508" y="891"/>
                    </a:lnTo>
                    <a:lnTo>
                      <a:pt x="508" y="891"/>
                    </a:lnTo>
                    <a:lnTo>
                      <a:pt x="515" y="889"/>
                    </a:lnTo>
                    <a:lnTo>
                      <a:pt x="520" y="888"/>
                    </a:lnTo>
                    <a:lnTo>
                      <a:pt x="526" y="885"/>
                    </a:lnTo>
                    <a:lnTo>
                      <a:pt x="531" y="881"/>
                    </a:lnTo>
                    <a:lnTo>
                      <a:pt x="534" y="877"/>
                    </a:lnTo>
                    <a:lnTo>
                      <a:pt x="537" y="871"/>
                    </a:lnTo>
                    <a:lnTo>
                      <a:pt x="540" y="865"/>
                    </a:lnTo>
                    <a:lnTo>
                      <a:pt x="541" y="858"/>
                    </a:lnTo>
                    <a:lnTo>
                      <a:pt x="541" y="858"/>
                    </a:lnTo>
                    <a:lnTo>
                      <a:pt x="540" y="852"/>
                    </a:lnTo>
                    <a:lnTo>
                      <a:pt x="537" y="847"/>
                    </a:lnTo>
                    <a:lnTo>
                      <a:pt x="534" y="841"/>
                    </a:lnTo>
                    <a:lnTo>
                      <a:pt x="531" y="836"/>
                    </a:lnTo>
                    <a:lnTo>
                      <a:pt x="526" y="833"/>
                    </a:lnTo>
                    <a:lnTo>
                      <a:pt x="520" y="829"/>
                    </a:lnTo>
                    <a:lnTo>
                      <a:pt x="515" y="827"/>
                    </a:lnTo>
                    <a:lnTo>
                      <a:pt x="508" y="827"/>
                    </a:lnTo>
                    <a:lnTo>
                      <a:pt x="508" y="827"/>
                    </a:lnTo>
                    <a:close/>
                    <a:moveTo>
                      <a:pt x="858" y="477"/>
                    </a:moveTo>
                    <a:lnTo>
                      <a:pt x="858" y="477"/>
                    </a:lnTo>
                    <a:lnTo>
                      <a:pt x="852" y="477"/>
                    </a:lnTo>
                    <a:lnTo>
                      <a:pt x="845" y="480"/>
                    </a:lnTo>
                    <a:lnTo>
                      <a:pt x="840" y="483"/>
                    </a:lnTo>
                    <a:lnTo>
                      <a:pt x="836" y="486"/>
                    </a:lnTo>
                    <a:lnTo>
                      <a:pt x="831" y="491"/>
                    </a:lnTo>
                    <a:lnTo>
                      <a:pt x="829" y="497"/>
                    </a:lnTo>
                    <a:lnTo>
                      <a:pt x="827" y="502"/>
                    </a:lnTo>
                    <a:lnTo>
                      <a:pt x="826" y="509"/>
                    </a:lnTo>
                    <a:lnTo>
                      <a:pt x="826" y="509"/>
                    </a:lnTo>
                    <a:lnTo>
                      <a:pt x="827" y="515"/>
                    </a:lnTo>
                    <a:lnTo>
                      <a:pt x="829" y="521"/>
                    </a:lnTo>
                    <a:lnTo>
                      <a:pt x="831" y="527"/>
                    </a:lnTo>
                    <a:lnTo>
                      <a:pt x="836" y="531"/>
                    </a:lnTo>
                    <a:lnTo>
                      <a:pt x="840" y="535"/>
                    </a:lnTo>
                    <a:lnTo>
                      <a:pt x="845" y="539"/>
                    </a:lnTo>
                    <a:lnTo>
                      <a:pt x="852" y="540"/>
                    </a:lnTo>
                    <a:lnTo>
                      <a:pt x="858" y="541"/>
                    </a:lnTo>
                    <a:lnTo>
                      <a:pt x="858" y="541"/>
                    </a:lnTo>
                    <a:lnTo>
                      <a:pt x="865" y="540"/>
                    </a:lnTo>
                    <a:lnTo>
                      <a:pt x="871" y="539"/>
                    </a:lnTo>
                    <a:lnTo>
                      <a:pt x="876" y="535"/>
                    </a:lnTo>
                    <a:lnTo>
                      <a:pt x="881" y="531"/>
                    </a:lnTo>
                    <a:lnTo>
                      <a:pt x="885" y="527"/>
                    </a:lnTo>
                    <a:lnTo>
                      <a:pt x="887" y="521"/>
                    </a:lnTo>
                    <a:lnTo>
                      <a:pt x="889" y="515"/>
                    </a:lnTo>
                    <a:lnTo>
                      <a:pt x="890" y="509"/>
                    </a:lnTo>
                    <a:lnTo>
                      <a:pt x="890" y="509"/>
                    </a:lnTo>
                    <a:lnTo>
                      <a:pt x="889" y="502"/>
                    </a:lnTo>
                    <a:lnTo>
                      <a:pt x="887" y="497"/>
                    </a:lnTo>
                    <a:lnTo>
                      <a:pt x="885" y="491"/>
                    </a:lnTo>
                    <a:lnTo>
                      <a:pt x="881" y="486"/>
                    </a:lnTo>
                    <a:lnTo>
                      <a:pt x="876" y="483"/>
                    </a:lnTo>
                    <a:lnTo>
                      <a:pt x="871" y="480"/>
                    </a:lnTo>
                    <a:lnTo>
                      <a:pt x="865" y="477"/>
                    </a:lnTo>
                    <a:lnTo>
                      <a:pt x="858" y="477"/>
                    </a:lnTo>
                    <a:lnTo>
                      <a:pt x="858" y="477"/>
                    </a:lnTo>
                    <a:close/>
                    <a:moveTo>
                      <a:pt x="159" y="477"/>
                    </a:moveTo>
                    <a:lnTo>
                      <a:pt x="159" y="477"/>
                    </a:lnTo>
                    <a:lnTo>
                      <a:pt x="152" y="477"/>
                    </a:lnTo>
                    <a:lnTo>
                      <a:pt x="146" y="480"/>
                    </a:lnTo>
                    <a:lnTo>
                      <a:pt x="140" y="483"/>
                    </a:lnTo>
                    <a:lnTo>
                      <a:pt x="136" y="486"/>
                    </a:lnTo>
                    <a:lnTo>
                      <a:pt x="132" y="491"/>
                    </a:lnTo>
                    <a:lnTo>
                      <a:pt x="130" y="497"/>
                    </a:lnTo>
                    <a:lnTo>
                      <a:pt x="128" y="502"/>
                    </a:lnTo>
                    <a:lnTo>
                      <a:pt x="126" y="509"/>
                    </a:lnTo>
                    <a:lnTo>
                      <a:pt x="126" y="509"/>
                    </a:lnTo>
                    <a:lnTo>
                      <a:pt x="128" y="515"/>
                    </a:lnTo>
                    <a:lnTo>
                      <a:pt x="130" y="521"/>
                    </a:lnTo>
                    <a:lnTo>
                      <a:pt x="132" y="527"/>
                    </a:lnTo>
                    <a:lnTo>
                      <a:pt x="136" y="531"/>
                    </a:lnTo>
                    <a:lnTo>
                      <a:pt x="140" y="535"/>
                    </a:lnTo>
                    <a:lnTo>
                      <a:pt x="146" y="539"/>
                    </a:lnTo>
                    <a:lnTo>
                      <a:pt x="152" y="540"/>
                    </a:lnTo>
                    <a:lnTo>
                      <a:pt x="159" y="541"/>
                    </a:lnTo>
                    <a:lnTo>
                      <a:pt x="159" y="541"/>
                    </a:lnTo>
                    <a:lnTo>
                      <a:pt x="165" y="540"/>
                    </a:lnTo>
                    <a:lnTo>
                      <a:pt x="170" y="539"/>
                    </a:lnTo>
                    <a:lnTo>
                      <a:pt x="176" y="535"/>
                    </a:lnTo>
                    <a:lnTo>
                      <a:pt x="181" y="531"/>
                    </a:lnTo>
                    <a:lnTo>
                      <a:pt x="184" y="527"/>
                    </a:lnTo>
                    <a:lnTo>
                      <a:pt x="188" y="521"/>
                    </a:lnTo>
                    <a:lnTo>
                      <a:pt x="190" y="515"/>
                    </a:lnTo>
                    <a:lnTo>
                      <a:pt x="190" y="509"/>
                    </a:lnTo>
                    <a:lnTo>
                      <a:pt x="190" y="509"/>
                    </a:lnTo>
                    <a:lnTo>
                      <a:pt x="190" y="502"/>
                    </a:lnTo>
                    <a:lnTo>
                      <a:pt x="188" y="497"/>
                    </a:lnTo>
                    <a:lnTo>
                      <a:pt x="184" y="491"/>
                    </a:lnTo>
                    <a:lnTo>
                      <a:pt x="181" y="486"/>
                    </a:lnTo>
                    <a:lnTo>
                      <a:pt x="176" y="483"/>
                    </a:lnTo>
                    <a:lnTo>
                      <a:pt x="170" y="480"/>
                    </a:lnTo>
                    <a:lnTo>
                      <a:pt x="165" y="477"/>
                    </a:lnTo>
                    <a:lnTo>
                      <a:pt x="159" y="477"/>
                    </a:lnTo>
                    <a:lnTo>
                      <a:pt x="159" y="477"/>
                    </a:lnTo>
                    <a:close/>
                  </a:path>
                </a:pathLst>
              </a:custGeom>
              <a:solidFill>
                <a:srgbClr val="52AC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807478" y="3171219"/>
            <a:ext cx="3560888" cy="954107"/>
            <a:chOff x="7779113" y="3182804"/>
            <a:chExt cx="3560888" cy="954107"/>
          </a:xfrm>
        </p:grpSpPr>
        <p:sp>
          <p:nvSpPr>
            <p:cNvPr id="22" name="矩形 21"/>
            <p:cNvSpPr/>
            <p:nvPr/>
          </p:nvSpPr>
          <p:spPr>
            <a:xfrm>
              <a:off x="8817827" y="3182804"/>
              <a:ext cx="252217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400" dirty="0">
                  <a:solidFill>
                    <a:srgbClr val="E9C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第四项工作计划</a:t>
              </a:r>
              <a:endParaRPr lang="en-US" altLang="zh-CN" sz="14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7779113" y="3299858"/>
              <a:ext cx="720000" cy="720000"/>
              <a:chOff x="7779113" y="3299858"/>
              <a:chExt cx="720000" cy="7200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7779113" y="3299858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52"/>
              <p:cNvSpPr>
                <a:spLocks noEditPoints="1"/>
              </p:cNvSpPr>
              <p:nvPr/>
            </p:nvSpPr>
            <p:spPr bwMode="auto">
              <a:xfrm>
                <a:off x="7977188" y="3497932"/>
                <a:ext cx="323850" cy="273050"/>
              </a:xfrm>
              <a:custGeom>
                <a:avLst/>
                <a:gdLst>
                  <a:gd name="T0" fmla="*/ 392 w 1017"/>
                  <a:gd name="T1" fmla="*/ 364 h 858"/>
                  <a:gd name="T2" fmla="*/ 352 w 1017"/>
                  <a:gd name="T3" fmla="*/ 304 h 858"/>
                  <a:gd name="T4" fmla="*/ 336 w 1017"/>
                  <a:gd name="T5" fmla="*/ 259 h 858"/>
                  <a:gd name="T6" fmla="*/ 295 w 1017"/>
                  <a:gd name="T7" fmla="*/ 264 h 858"/>
                  <a:gd name="T8" fmla="*/ 293 w 1017"/>
                  <a:gd name="T9" fmla="*/ 333 h 858"/>
                  <a:gd name="T10" fmla="*/ 369 w 1017"/>
                  <a:gd name="T11" fmla="*/ 426 h 858"/>
                  <a:gd name="T12" fmla="*/ 457 w 1017"/>
                  <a:gd name="T13" fmla="*/ 442 h 858"/>
                  <a:gd name="T14" fmla="*/ 476 w 1017"/>
                  <a:gd name="T15" fmla="*/ 406 h 858"/>
                  <a:gd name="T16" fmla="*/ 445 w 1017"/>
                  <a:gd name="T17" fmla="*/ 380 h 858"/>
                  <a:gd name="T18" fmla="*/ 813 w 1017"/>
                  <a:gd name="T19" fmla="*/ 511 h 858"/>
                  <a:gd name="T20" fmla="*/ 793 w 1017"/>
                  <a:gd name="T21" fmla="*/ 592 h 858"/>
                  <a:gd name="T22" fmla="*/ 710 w 1017"/>
                  <a:gd name="T23" fmla="*/ 660 h 858"/>
                  <a:gd name="T24" fmla="*/ 645 w 1017"/>
                  <a:gd name="T25" fmla="*/ 677 h 858"/>
                  <a:gd name="T26" fmla="*/ 642 w 1017"/>
                  <a:gd name="T27" fmla="*/ 716 h 858"/>
                  <a:gd name="T28" fmla="*/ 709 w 1017"/>
                  <a:gd name="T29" fmla="*/ 727 h 858"/>
                  <a:gd name="T30" fmla="*/ 839 w 1017"/>
                  <a:gd name="T31" fmla="*/ 639 h 858"/>
                  <a:gd name="T32" fmla="*/ 873 w 1017"/>
                  <a:gd name="T33" fmla="*/ 518 h 858"/>
                  <a:gd name="T34" fmla="*/ 842 w 1017"/>
                  <a:gd name="T35" fmla="*/ 492 h 858"/>
                  <a:gd name="T36" fmla="*/ 645 w 1017"/>
                  <a:gd name="T37" fmla="*/ 81 h 858"/>
                  <a:gd name="T38" fmla="*/ 490 w 1017"/>
                  <a:gd name="T39" fmla="*/ 3 h 858"/>
                  <a:gd name="T40" fmla="*/ 373 w 1017"/>
                  <a:gd name="T41" fmla="*/ 8 h 858"/>
                  <a:gd name="T42" fmla="*/ 273 w 1017"/>
                  <a:gd name="T43" fmla="*/ 56 h 858"/>
                  <a:gd name="T44" fmla="*/ 201 w 1017"/>
                  <a:gd name="T45" fmla="*/ 137 h 858"/>
                  <a:gd name="T46" fmla="*/ 162 w 1017"/>
                  <a:gd name="T47" fmla="*/ 242 h 858"/>
                  <a:gd name="T48" fmla="*/ 169 w 1017"/>
                  <a:gd name="T49" fmla="*/ 363 h 858"/>
                  <a:gd name="T50" fmla="*/ 59 w 1017"/>
                  <a:gd name="T51" fmla="*/ 441 h 858"/>
                  <a:gd name="T52" fmla="*/ 0 w 1017"/>
                  <a:gd name="T53" fmla="*/ 583 h 858"/>
                  <a:gd name="T54" fmla="*/ 19 w 1017"/>
                  <a:gd name="T55" fmla="*/ 702 h 858"/>
                  <a:gd name="T56" fmla="*/ 155 w 1017"/>
                  <a:gd name="T57" fmla="*/ 838 h 858"/>
                  <a:gd name="T58" fmla="*/ 699 w 1017"/>
                  <a:gd name="T59" fmla="*/ 858 h 858"/>
                  <a:gd name="T60" fmla="*/ 786 w 1017"/>
                  <a:gd name="T61" fmla="*/ 842 h 858"/>
                  <a:gd name="T62" fmla="*/ 895 w 1017"/>
                  <a:gd name="T63" fmla="*/ 783 h 858"/>
                  <a:gd name="T64" fmla="*/ 973 w 1017"/>
                  <a:gd name="T65" fmla="*/ 689 h 858"/>
                  <a:gd name="T66" fmla="*/ 1014 w 1017"/>
                  <a:gd name="T67" fmla="*/ 573 h 858"/>
                  <a:gd name="T68" fmla="*/ 1012 w 1017"/>
                  <a:gd name="T69" fmla="*/ 460 h 858"/>
                  <a:gd name="T70" fmla="*/ 967 w 1017"/>
                  <a:gd name="T71" fmla="*/ 346 h 858"/>
                  <a:gd name="T72" fmla="*/ 886 w 1017"/>
                  <a:gd name="T73" fmla="*/ 258 h 858"/>
                  <a:gd name="T74" fmla="*/ 777 w 1017"/>
                  <a:gd name="T75" fmla="*/ 203 h 858"/>
                  <a:gd name="T76" fmla="*/ 692 w 1017"/>
                  <a:gd name="T77" fmla="*/ 795 h 858"/>
                  <a:gd name="T78" fmla="*/ 147 w 1017"/>
                  <a:gd name="T79" fmla="*/ 761 h 858"/>
                  <a:gd name="T80" fmla="*/ 67 w 1017"/>
                  <a:gd name="T81" fmla="*/ 642 h 858"/>
                  <a:gd name="T82" fmla="*/ 80 w 1017"/>
                  <a:gd name="T83" fmla="*/ 523 h 858"/>
                  <a:gd name="T84" fmla="*/ 169 w 1017"/>
                  <a:gd name="T85" fmla="*/ 432 h 858"/>
                  <a:gd name="T86" fmla="*/ 239 w 1017"/>
                  <a:gd name="T87" fmla="*/ 400 h 858"/>
                  <a:gd name="T88" fmla="*/ 226 w 1017"/>
                  <a:gd name="T89" fmla="*/ 330 h 858"/>
                  <a:gd name="T90" fmla="*/ 249 w 1017"/>
                  <a:gd name="T91" fmla="*/ 180 h 858"/>
                  <a:gd name="T92" fmla="*/ 379 w 1017"/>
                  <a:gd name="T93" fmla="*/ 73 h 858"/>
                  <a:gd name="T94" fmla="*/ 518 w 1017"/>
                  <a:gd name="T95" fmla="*/ 75 h 858"/>
                  <a:gd name="T96" fmla="*/ 630 w 1017"/>
                  <a:gd name="T97" fmla="*/ 163 h 858"/>
                  <a:gd name="T98" fmla="*/ 667 w 1017"/>
                  <a:gd name="T99" fmla="*/ 244 h 858"/>
                  <a:gd name="T100" fmla="*/ 718 w 1017"/>
                  <a:gd name="T101" fmla="*/ 256 h 858"/>
                  <a:gd name="T102" fmla="*/ 858 w 1017"/>
                  <a:gd name="T103" fmla="*/ 318 h 858"/>
                  <a:gd name="T104" fmla="*/ 948 w 1017"/>
                  <a:gd name="T105" fmla="*/ 471 h 858"/>
                  <a:gd name="T106" fmla="*/ 948 w 1017"/>
                  <a:gd name="T107" fmla="*/ 577 h 858"/>
                  <a:gd name="T108" fmla="*/ 842 w 1017"/>
                  <a:gd name="T109" fmla="*/ 743 h 858"/>
                  <a:gd name="T110" fmla="*/ 697 w 1017"/>
                  <a:gd name="T111" fmla="*/ 794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17" h="858">
                    <a:moveTo>
                      <a:pt x="445" y="380"/>
                    </a:moveTo>
                    <a:lnTo>
                      <a:pt x="445" y="380"/>
                    </a:lnTo>
                    <a:lnTo>
                      <a:pt x="436" y="380"/>
                    </a:lnTo>
                    <a:lnTo>
                      <a:pt x="426" y="379"/>
                    </a:lnTo>
                    <a:lnTo>
                      <a:pt x="416" y="376"/>
                    </a:lnTo>
                    <a:lnTo>
                      <a:pt x="408" y="373"/>
                    </a:lnTo>
                    <a:lnTo>
                      <a:pt x="399" y="370"/>
                    </a:lnTo>
                    <a:lnTo>
                      <a:pt x="392" y="364"/>
                    </a:lnTo>
                    <a:lnTo>
                      <a:pt x="384" y="359"/>
                    </a:lnTo>
                    <a:lnTo>
                      <a:pt x="378" y="353"/>
                    </a:lnTo>
                    <a:lnTo>
                      <a:pt x="371" y="346"/>
                    </a:lnTo>
                    <a:lnTo>
                      <a:pt x="366" y="339"/>
                    </a:lnTo>
                    <a:lnTo>
                      <a:pt x="360" y="331"/>
                    </a:lnTo>
                    <a:lnTo>
                      <a:pt x="357" y="323"/>
                    </a:lnTo>
                    <a:lnTo>
                      <a:pt x="354" y="314"/>
                    </a:lnTo>
                    <a:lnTo>
                      <a:pt x="352" y="304"/>
                    </a:lnTo>
                    <a:lnTo>
                      <a:pt x="350" y="296"/>
                    </a:lnTo>
                    <a:lnTo>
                      <a:pt x="350" y="285"/>
                    </a:lnTo>
                    <a:lnTo>
                      <a:pt x="350" y="285"/>
                    </a:lnTo>
                    <a:lnTo>
                      <a:pt x="349" y="280"/>
                    </a:lnTo>
                    <a:lnTo>
                      <a:pt x="346" y="273"/>
                    </a:lnTo>
                    <a:lnTo>
                      <a:pt x="344" y="268"/>
                    </a:lnTo>
                    <a:lnTo>
                      <a:pt x="340" y="264"/>
                    </a:lnTo>
                    <a:lnTo>
                      <a:pt x="336" y="259"/>
                    </a:lnTo>
                    <a:lnTo>
                      <a:pt x="330" y="256"/>
                    </a:lnTo>
                    <a:lnTo>
                      <a:pt x="324" y="254"/>
                    </a:lnTo>
                    <a:lnTo>
                      <a:pt x="317" y="254"/>
                    </a:lnTo>
                    <a:lnTo>
                      <a:pt x="317" y="254"/>
                    </a:lnTo>
                    <a:lnTo>
                      <a:pt x="311" y="254"/>
                    </a:lnTo>
                    <a:lnTo>
                      <a:pt x="306" y="256"/>
                    </a:lnTo>
                    <a:lnTo>
                      <a:pt x="299" y="259"/>
                    </a:lnTo>
                    <a:lnTo>
                      <a:pt x="295" y="264"/>
                    </a:lnTo>
                    <a:lnTo>
                      <a:pt x="291" y="268"/>
                    </a:lnTo>
                    <a:lnTo>
                      <a:pt x="289" y="273"/>
                    </a:lnTo>
                    <a:lnTo>
                      <a:pt x="286" y="280"/>
                    </a:lnTo>
                    <a:lnTo>
                      <a:pt x="285" y="285"/>
                    </a:lnTo>
                    <a:lnTo>
                      <a:pt x="285" y="285"/>
                    </a:lnTo>
                    <a:lnTo>
                      <a:pt x="286" y="302"/>
                    </a:lnTo>
                    <a:lnTo>
                      <a:pt x="289" y="317"/>
                    </a:lnTo>
                    <a:lnTo>
                      <a:pt x="293" y="333"/>
                    </a:lnTo>
                    <a:lnTo>
                      <a:pt x="298" y="347"/>
                    </a:lnTo>
                    <a:lnTo>
                      <a:pt x="305" y="361"/>
                    </a:lnTo>
                    <a:lnTo>
                      <a:pt x="313" y="374"/>
                    </a:lnTo>
                    <a:lnTo>
                      <a:pt x="322" y="387"/>
                    </a:lnTo>
                    <a:lnTo>
                      <a:pt x="332" y="398"/>
                    </a:lnTo>
                    <a:lnTo>
                      <a:pt x="343" y="408"/>
                    </a:lnTo>
                    <a:lnTo>
                      <a:pt x="356" y="417"/>
                    </a:lnTo>
                    <a:lnTo>
                      <a:pt x="369" y="426"/>
                    </a:lnTo>
                    <a:lnTo>
                      <a:pt x="383" y="432"/>
                    </a:lnTo>
                    <a:lnTo>
                      <a:pt x="398" y="437"/>
                    </a:lnTo>
                    <a:lnTo>
                      <a:pt x="413" y="442"/>
                    </a:lnTo>
                    <a:lnTo>
                      <a:pt x="428" y="444"/>
                    </a:lnTo>
                    <a:lnTo>
                      <a:pt x="445" y="445"/>
                    </a:lnTo>
                    <a:lnTo>
                      <a:pt x="445" y="445"/>
                    </a:lnTo>
                    <a:lnTo>
                      <a:pt x="452" y="444"/>
                    </a:lnTo>
                    <a:lnTo>
                      <a:pt x="457" y="442"/>
                    </a:lnTo>
                    <a:lnTo>
                      <a:pt x="462" y="439"/>
                    </a:lnTo>
                    <a:lnTo>
                      <a:pt x="468" y="435"/>
                    </a:lnTo>
                    <a:lnTo>
                      <a:pt x="471" y="431"/>
                    </a:lnTo>
                    <a:lnTo>
                      <a:pt x="474" y="426"/>
                    </a:lnTo>
                    <a:lnTo>
                      <a:pt x="476" y="419"/>
                    </a:lnTo>
                    <a:lnTo>
                      <a:pt x="476" y="413"/>
                    </a:lnTo>
                    <a:lnTo>
                      <a:pt x="476" y="413"/>
                    </a:lnTo>
                    <a:lnTo>
                      <a:pt x="476" y="406"/>
                    </a:lnTo>
                    <a:lnTo>
                      <a:pt x="474" y="401"/>
                    </a:lnTo>
                    <a:lnTo>
                      <a:pt x="471" y="394"/>
                    </a:lnTo>
                    <a:lnTo>
                      <a:pt x="468" y="390"/>
                    </a:lnTo>
                    <a:lnTo>
                      <a:pt x="462" y="386"/>
                    </a:lnTo>
                    <a:lnTo>
                      <a:pt x="457" y="384"/>
                    </a:lnTo>
                    <a:lnTo>
                      <a:pt x="452" y="382"/>
                    </a:lnTo>
                    <a:lnTo>
                      <a:pt x="445" y="380"/>
                    </a:lnTo>
                    <a:lnTo>
                      <a:pt x="445" y="380"/>
                    </a:lnTo>
                    <a:close/>
                    <a:moveTo>
                      <a:pt x="842" y="492"/>
                    </a:moveTo>
                    <a:lnTo>
                      <a:pt x="842" y="492"/>
                    </a:lnTo>
                    <a:lnTo>
                      <a:pt x="836" y="493"/>
                    </a:lnTo>
                    <a:lnTo>
                      <a:pt x="830" y="494"/>
                    </a:lnTo>
                    <a:lnTo>
                      <a:pt x="825" y="497"/>
                    </a:lnTo>
                    <a:lnTo>
                      <a:pt x="820" y="502"/>
                    </a:lnTo>
                    <a:lnTo>
                      <a:pt x="816" y="506"/>
                    </a:lnTo>
                    <a:lnTo>
                      <a:pt x="813" y="511"/>
                    </a:lnTo>
                    <a:lnTo>
                      <a:pt x="811" y="518"/>
                    </a:lnTo>
                    <a:lnTo>
                      <a:pt x="811" y="524"/>
                    </a:lnTo>
                    <a:lnTo>
                      <a:pt x="811" y="524"/>
                    </a:lnTo>
                    <a:lnTo>
                      <a:pt x="810" y="538"/>
                    </a:lnTo>
                    <a:lnTo>
                      <a:pt x="808" y="553"/>
                    </a:lnTo>
                    <a:lnTo>
                      <a:pt x="805" y="566"/>
                    </a:lnTo>
                    <a:lnTo>
                      <a:pt x="799" y="580"/>
                    </a:lnTo>
                    <a:lnTo>
                      <a:pt x="793" y="592"/>
                    </a:lnTo>
                    <a:lnTo>
                      <a:pt x="786" y="604"/>
                    </a:lnTo>
                    <a:lnTo>
                      <a:pt x="778" y="615"/>
                    </a:lnTo>
                    <a:lnTo>
                      <a:pt x="768" y="625"/>
                    </a:lnTo>
                    <a:lnTo>
                      <a:pt x="758" y="635"/>
                    </a:lnTo>
                    <a:lnTo>
                      <a:pt x="748" y="642"/>
                    </a:lnTo>
                    <a:lnTo>
                      <a:pt x="736" y="650"/>
                    </a:lnTo>
                    <a:lnTo>
                      <a:pt x="723" y="656"/>
                    </a:lnTo>
                    <a:lnTo>
                      <a:pt x="710" y="660"/>
                    </a:lnTo>
                    <a:lnTo>
                      <a:pt x="696" y="664"/>
                    </a:lnTo>
                    <a:lnTo>
                      <a:pt x="682" y="667"/>
                    </a:lnTo>
                    <a:lnTo>
                      <a:pt x="667" y="667"/>
                    </a:lnTo>
                    <a:lnTo>
                      <a:pt x="667" y="667"/>
                    </a:lnTo>
                    <a:lnTo>
                      <a:pt x="661" y="668"/>
                    </a:lnTo>
                    <a:lnTo>
                      <a:pt x="655" y="670"/>
                    </a:lnTo>
                    <a:lnTo>
                      <a:pt x="650" y="672"/>
                    </a:lnTo>
                    <a:lnTo>
                      <a:pt x="645" y="677"/>
                    </a:lnTo>
                    <a:lnTo>
                      <a:pt x="642" y="681"/>
                    </a:lnTo>
                    <a:lnTo>
                      <a:pt x="638" y="686"/>
                    </a:lnTo>
                    <a:lnTo>
                      <a:pt x="636" y="693"/>
                    </a:lnTo>
                    <a:lnTo>
                      <a:pt x="635" y="699"/>
                    </a:lnTo>
                    <a:lnTo>
                      <a:pt x="635" y="699"/>
                    </a:lnTo>
                    <a:lnTo>
                      <a:pt x="636" y="706"/>
                    </a:lnTo>
                    <a:lnTo>
                      <a:pt x="638" y="711"/>
                    </a:lnTo>
                    <a:lnTo>
                      <a:pt x="642" y="716"/>
                    </a:lnTo>
                    <a:lnTo>
                      <a:pt x="645" y="722"/>
                    </a:lnTo>
                    <a:lnTo>
                      <a:pt x="650" y="725"/>
                    </a:lnTo>
                    <a:lnTo>
                      <a:pt x="655" y="728"/>
                    </a:lnTo>
                    <a:lnTo>
                      <a:pt x="661" y="730"/>
                    </a:lnTo>
                    <a:lnTo>
                      <a:pt x="667" y="730"/>
                    </a:lnTo>
                    <a:lnTo>
                      <a:pt x="667" y="730"/>
                    </a:lnTo>
                    <a:lnTo>
                      <a:pt x="689" y="729"/>
                    </a:lnTo>
                    <a:lnTo>
                      <a:pt x="709" y="727"/>
                    </a:lnTo>
                    <a:lnTo>
                      <a:pt x="728" y="722"/>
                    </a:lnTo>
                    <a:lnTo>
                      <a:pt x="748" y="714"/>
                    </a:lnTo>
                    <a:lnTo>
                      <a:pt x="766" y="706"/>
                    </a:lnTo>
                    <a:lnTo>
                      <a:pt x="783" y="696"/>
                    </a:lnTo>
                    <a:lnTo>
                      <a:pt x="799" y="683"/>
                    </a:lnTo>
                    <a:lnTo>
                      <a:pt x="813" y="670"/>
                    </a:lnTo>
                    <a:lnTo>
                      <a:pt x="827" y="655"/>
                    </a:lnTo>
                    <a:lnTo>
                      <a:pt x="839" y="639"/>
                    </a:lnTo>
                    <a:lnTo>
                      <a:pt x="850" y="623"/>
                    </a:lnTo>
                    <a:lnTo>
                      <a:pt x="858" y="605"/>
                    </a:lnTo>
                    <a:lnTo>
                      <a:pt x="865" y="585"/>
                    </a:lnTo>
                    <a:lnTo>
                      <a:pt x="870" y="566"/>
                    </a:lnTo>
                    <a:lnTo>
                      <a:pt x="873" y="545"/>
                    </a:lnTo>
                    <a:lnTo>
                      <a:pt x="874" y="524"/>
                    </a:lnTo>
                    <a:lnTo>
                      <a:pt x="874" y="524"/>
                    </a:lnTo>
                    <a:lnTo>
                      <a:pt x="873" y="518"/>
                    </a:lnTo>
                    <a:lnTo>
                      <a:pt x="871" y="511"/>
                    </a:lnTo>
                    <a:lnTo>
                      <a:pt x="869" y="506"/>
                    </a:lnTo>
                    <a:lnTo>
                      <a:pt x="865" y="502"/>
                    </a:lnTo>
                    <a:lnTo>
                      <a:pt x="860" y="497"/>
                    </a:lnTo>
                    <a:lnTo>
                      <a:pt x="855" y="494"/>
                    </a:lnTo>
                    <a:lnTo>
                      <a:pt x="849" y="493"/>
                    </a:lnTo>
                    <a:lnTo>
                      <a:pt x="842" y="492"/>
                    </a:lnTo>
                    <a:lnTo>
                      <a:pt x="842" y="492"/>
                    </a:lnTo>
                    <a:close/>
                    <a:moveTo>
                      <a:pt x="716" y="192"/>
                    </a:moveTo>
                    <a:lnTo>
                      <a:pt x="716" y="192"/>
                    </a:lnTo>
                    <a:lnTo>
                      <a:pt x="707" y="171"/>
                    </a:lnTo>
                    <a:lnTo>
                      <a:pt x="697" y="151"/>
                    </a:lnTo>
                    <a:lnTo>
                      <a:pt x="686" y="132"/>
                    </a:lnTo>
                    <a:lnTo>
                      <a:pt x="674" y="113"/>
                    </a:lnTo>
                    <a:lnTo>
                      <a:pt x="660" y="96"/>
                    </a:lnTo>
                    <a:lnTo>
                      <a:pt x="645" y="81"/>
                    </a:lnTo>
                    <a:lnTo>
                      <a:pt x="629" y="66"/>
                    </a:lnTo>
                    <a:lnTo>
                      <a:pt x="611" y="52"/>
                    </a:lnTo>
                    <a:lnTo>
                      <a:pt x="593" y="40"/>
                    </a:lnTo>
                    <a:lnTo>
                      <a:pt x="574" y="30"/>
                    </a:lnTo>
                    <a:lnTo>
                      <a:pt x="554" y="21"/>
                    </a:lnTo>
                    <a:lnTo>
                      <a:pt x="533" y="14"/>
                    </a:lnTo>
                    <a:lnTo>
                      <a:pt x="512" y="7"/>
                    </a:lnTo>
                    <a:lnTo>
                      <a:pt x="490" y="3"/>
                    </a:lnTo>
                    <a:lnTo>
                      <a:pt x="468" y="1"/>
                    </a:lnTo>
                    <a:lnTo>
                      <a:pt x="445" y="0"/>
                    </a:lnTo>
                    <a:lnTo>
                      <a:pt x="445" y="0"/>
                    </a:lnTo>
                    <a:lnTo>
                      <a:pt x="430" y="0"/>
                    </a:lnTo>
                    <a:lnTo>
                      <a:pt x="415" y="1"/>
                    </a:lnTo>
                    <a:lnTo>
                      <a:pt x="401" y="3"/>
                    </a:lnTo>
                    <a:lnTo>
                      <a:pt x="387" y="5"/>
                    </a:lnTo>
                    <a:lnTo>
                      <a:pt x="373" y="8"/>
                    </a:lnTo>
                    <a:lnTo>
                      <a:pt x="359" y="12"/>
                    </a:lnTo>
                    <a:lnTo>
                      <a:pt x="346" y="17"/>
                    </a:lnTo>
                    <a:lnTo>
                      <a:pt x="334" y="22"/>
                    </a:lnTo>
                    <a:lnTo>
                      <a:pt x="321" y="27"/>
                    </a:lnTo>
                    <a:lnTo>
                      <a:pt x="309" y="34"/>
                    </a:lnTo>
                    <a:lnTo>
                      <a:pt x="296" y="40"/>
                    </a:lnTo>
                    <a:lnTo>
                      <a:pt x="285" y="48"/>
                    </a:lnTo>
                    <a:lnTo>
                      <a:pt x="273" y="56"/>
                    </a:lnTo>
                    <a:lnTo>
                      <a:pt x="263" y="65"/>
                    </a:lnTo>
                    <a:lnTo>
                      <a:pt x="252" y="74"/>
                    </a:lnTo>
                    <a:lnTo>
                      <a:pt x="242" y="83"/>
                    </a:lnTo>
                    <a:lnTo>
                      <a:pt x="233" y="93"/>
                    </a:lnTo>
                    <a:lnTo>
                      <a:pt x="224" y="104"/>
                    </a:lnTo>
                    <a:lnTo>
                      <a:pt x="216" y="114"/>
                    </a:lnTo>
                    <a:lnTo>
                      <a:pt x="207" y="125"/>
                    </a:lnTo>
                    <a:lnTo>
                      <a:pt x="201" y="137"/>
                    </a:lnTo>
                    <a:lnTo>
                      <a:pt x="193" y="149"/>
                    </a:lnTo>
                    <a:lnTo>
                      <a:pt x="187" y="162"/>
                    </a:lnTo>
                    <a:lnTo>
                      <a:pt x="181" y="174"/>
                    </a:lnTo>
                    <a:lnTo>
                      <a:pt x="176" y="187"/>
                    </a:lnTo>
                    <a:lnTo>
                      <a:pt x="172" y="200"/>
                    </a:lnTo>
                    <a:lnTo>
                      <a:pt x="167" y="214"/>
                    </a:lnTo>
                    <a:lnTo>
                      <a:pt x="164" y="228"/>
                    </a:lnTo>
                    <a:lnTo>
                      <a:pt x="162" y="242"/>
                    </a:lnTo>
                    <a:lnTo>
                      <a:pt x="160" y="256"/>
                    </a:lnTo>
                    <a:lnTo>
                      <a:pt x="159" y="271"/>
                    </a:lnTo>
                    <a:lnTo>
                      <a:pt x="159" y="285"/>
                    </a:lnTo>
                    <a:lnTo>
                      <a:pt x="159" y="285"/>
                    </a:lnTo>
                    <a:lnTo>
                      <a:pt x="159" y="305"/>
                    </a:lnTo>
                    <a:lnTo>
                      <a:pt x="161" y="325"/>
                    </a:lnTo>
                    <a:lnTo>
                      <a:pt x="165" y="344"/>
                    </a:lnTo>
                    <a:lnTo>
                      <a:pt x="169" y="363"/>
                    </a:lnTo>
                    <a:lnTo>
                      <a:pt x="169" y="363"/>
                    </a:lnTo>
                    <a:lnTo>
                      <a:pt x="151" y="371"/>
                    </a:lnTo>
                    <a:lnTo>
                      <a:pt x="133" y="379"/>
                    </a:lnTo>
                    <a:lnTo>
                      <a:pt x="117" y="389"/>
                    </a:lnTo>
                    <a:lnTo>
                      <a:pt x="101" y="401"/>
                    </a:lnTo>
                    <a:lnTo>
                      <a:pt x="86" y="413"/>
                    </a:lnTo>
                    <a:lnTo>
                      <a:pt x="72" y="427"/>
                    </a:lnTo>
                    <a:lnTo>
                      <a:pt x="59" y="441"/>
                    </a:lnTo>
                    <a:lnTo>
                      <a:pt x="47" y="456"/>
                    </a:lnTo>
                    <a:lnTo>
                      <a:pt x="36" y="472"/>
                    </a:lnTo>
                    <a:lnTo>
                      <a:pt x="27" y="489"/>
                    </a:lnTo>
                    <a:lnTo>
                      <a:pt x="19" y="507"/>
                    </a:lnTo>
                    <a:lnTo>
                      <a:pt x="12" y="525"/>
                    </a:lnTo>
                    <a:lnTo>
                      <a:pt x="6" y="544"/>
                    </a:lnTo>
                    <a:lnTo>
                      <a:pt x="3" y="564"/>
                    </a:lnTo>
                    <a:lnTo>
                      <a:pt x="0" y="583"/>
                    </a:lnTo>
                    <a:lnTo>
                      <a:pt x="0" y="604"/>
                    </a:lnTo>
                    <a:lnTo>
                      <a:pt x="0" y="604"/>
                    </a:lnTo>
                    <a:lnTo>
                      <a:pt x="0" y="617"/>
                    </a:lnTo>
                    <a:lnTo>
                      <a:pt x="1" y="629"/>
                    </a:lnTo>
                    <a:lnTo>
                      <a:pt x="2" y="642"/>
                    </a:lnTo>
                    <a:lnTo>
                      <a:pt x="4" y="655"/>
                    </a:lnTo>
                    <a:lnTo>
                      <a:pt x="11" y="679"/>
                    </a:lnTo>
                    <a:lnTo>
                      <a:pt x="19" y="702"/>
                    </a:lnTo>
                    <a:lnTo>
                      <a:pt x="30" y="725"/>
                    </a:lnTo>
                    <a:lnTo>
                      <a:pt x="43" y="745"/>
                    </a:lnTo>
                    <a:lnTo>
                      <a:pt x="58" y="766"/>
                    </a:lnTo>
                    <a:lnTo>
                      <a:pt x="74" y="784"/>
                    </a:lnTo>
                    <a:lnTo>
                      <a:pt x="92" y="800"/>
                    </a:lnTo>
                    <a:lnTo>
                      <a:pt x="111" y="815"/>
                    </a:lnTo>
                    <a:lnTo>
                      <a:pt x="133" y="827"/>
                    </a:lnTo>
                    <a:lnTo>
                      <a:pt x="155" y="838"/>
                    </a:lnTo>
                    <a:lnTo>
                      <a:pt x="178" y="846"/>
                    </a:lnTo>
                    <a:lnTo>
                      <a:pt x="203" y="853"/>
                    </a:lnTo>
                    <a:lnTo>
                      <a:pt x="216" y="855"/>
                    </a:lnTo>
                    <a:lnTo>
                      <a:pt x="228" y="857"/>
                    </a:lnTo>
                    <a:lnTo>
                      <a:pt x="241" y="858"/>
                    </a:lnTo>
                    <a:lnTo>
                      <a:pt x="254" y="858"/>
                    </a:lnTo>
                    <a:lnTo>
                      <a:pt x="699" y="858"/>
                    </a:lnTo>
                    <a:lnTo>
                      <a:pt x="699" y="858"/>
                    </a:lnTo>
                    <a:lnTo>
                      <a:pt x="704" y="858"/>
                    </a:lnTo>
                    <a:lnTo>
                      <a:pt x="708" y="857"/>
                    </a:lnTo>
                    <a:lnTo>
                      <a:pt x="708" y="857"/>
                    </a:lnTo>
                    <a:lnTo>
                      <a:pt x="724" y="855"/>
                    </a:lnTo>
                    <a:lnTo>
                      <a:pt x="740" y="853"/>
                    </a:lnTo>
                    <a:lnTo>
                      <a:pt x="756" y="849"/>
                    </a:lnTo>
                    <a:lnTo>
                      <a:pt x="771" y="846"/>
                    </a:lnTo>
                    <a:lnTo>
                      <a:pt x="786" y="842"/>
                    </a:lnTo>
                    <a:lnTo>
                      <a:pt x="801" y="836"/>
                    </a:lnTo>
                    <a:lnTo>
                      <a:pt x="815" y="830"/>
                    </a:lnTo>
                    <a:lnTo>
                      <a:pt x="829" y="824"/>
                    </a:lnTo>
                    <a:lnTo>
                      <a:pt x="843" y="817"/>
                    </a:lnTo>
                    <a:lnTo>
                      <a:pt x="857" y="810"/>
                    </a:lnTo>
                    <a:lnTo>
                      <a:pt x="870" y="801"/>
                    </a:lnTo>
                    <a:lnTo>
                      <a:pt x="882" y="792"/>
                    </a:lnTo>
                    <a:lnTo>
                      <a:pt x="895" y="783"/>
                    </a:lnTo>
                    <a:lnTo>
                      <a:pt x="907" y="773"/>
                    </a:lnTo>
                    <a:lnTo>
                      <a:pt x="917" y="762"/>
                    </a:lnTo>
                    <a:lnTo>
                      <a:pt x="928" y="752"/>
                    </a:lnTo>
                    <a:lnTo>
                      <a:pt x="938" y="740"/>
                    </a:lnTo>
                    <a:lnTo>
                      <a:pt x="947" y="728"/>
                    </a:lnTo>
                    <a:lnTo>
                      <a:pt x="957" y="715"/>
                    </a:lnTo>
                    <a:lnTo>
                      <a:pt x="966" y="702"/>
                    </a:lnTo>
                    <a:lnTo>
                      <a:pt x="973" y="689"/>
                    </a:lnTo>
                    <a:lnTo>
                      <a:pt x="981" y="677"/>
                    </a:lnTo>
                    <a:lnTo>
                      <a:pt x="987" y="663"/>
                    </a:lnTo>
                    <a:lnTo>
                      <a:pt x="993" y="648"/>
                    </a:lnTo>
                    <a:lnTo>
                      <a:pt x="999" y="634"/>
                    </a:lnTo>
                    <a:lnTo>
                      <a:pt x="1003" y="619"/>
                    </a:lnTo>
                    <a:lnTo>
                      <a:pt x="1007" y="604"/>
                    </a:lnTo>
                    <a:lnTo>
                      <a:pt x="1011" y="589"/>
                    </a:lnTo>
                    <a:lnTo>
                      <a:pt x="1014" y="573"/>
                    </a:lnTo>
                    <a:lnTo>
                      <a:pt x="1016" y="556"/>
                    </a:lnTo>
                    <a:lnTo>
                      <a:pt x="1017" y="540"/>
                    </a:lnTo>
                    <a:lnTo>
                      <a:pt x="1017" y="524"/>
                    </a:lnTo>
                    <a:lnTo>
                      <a:pt x="1017" y="524"/>
                    </a:lnTo>
                    <a:lnTo>
                      <a:pt x="1017" y="508"/>
                    </a:lnTo>
                    <a:lnTo>
                      <a:pt x="1016" y="492"/>
                    </a:lnTo>
                    <a:lnTo>
                      <a:pt x="1014" y="476"/>
                    </a:lnTo>
                    <a:lnTo>
                      <a:pt x="1012" y="460"/>
                    </a:lnTo>
                    <a:lnTo>
                      <a:pt x="1008" y="445"/>
                    </a:lnTo>
                    <a:lnTo>
                      <a:pt x="1004" y="430"/>
                    </a:lnTo>
                    <a:lnTo>
                      <a:pt x="1000" y="415"/>
                    </a:lnTo>
                    <a:lnTo>
                      <a:pt x="995" y="401"/>
                    </a:lnTo>
                    <a:lnTo>
                      <a:pt x="988" y="387"/>
                    </a:lnTo>
                    <a:lnTo>
                      <a:pt x="982" y="373"/>
                    </a:lnTo>
                    <a:lnTo>
                      <a:pt x="974" y="359"/>
                    </a:lnTo>
                    <a:lnTo>
                      <a:pt x="967" y="346"/>
                    </a:lnTo>
                    <a:lnTo>
                      <a:pt x="958" y="333"/>
                    </a:lnTo>
                    <a:lnTo>
                      <a:pt x="949" y="321"/>
                    </a:lnTo>
                    <a:lnTo>
                      <a:pt x="940" y="310"/>
                    </a:lnTo>
                    <a:lnTo>
                      <a:pt x="930" y="299"/>
                    </a:lnTo>
                    <a:lnTo>
                      <a:pt x="920" y="287"/>
                    </a:lnTo>
                    <a:lnTo>
                      <a:pt x="909" y="277"/>
                    </a:lnTo>
                    <a:lnTo>
                      <a:pt x="898" y="267"/>
                    </a:lnTo>
                    <a:lnTo>
                      <a:pt x="886" y="258"/>
                    </a:lnTo>
                    <a:lnTo>
                      <a:pt x="873" y="250"/>
                    </a:lnTo>
                    <a:lnTo>
                      <a:pt x="861" y="241"/>
                    </a:lnTo>
                    <a:lnTo>
                      <a:pt x="848" y="233"/>
                    </a:lnTo>
                    <a:lnTo>
                      <a:pt x="835" y="226"/>
                    </a:lnTo>
                    <a:lnTo>
                      <a:pt x="821" y="220"/>
                    </a:lnTo>
                    <a:lnTo>
                      <a:pt x="807" y="213"/>
                    </a:lnTo>
                    <a:lnTo>
                      <a:pt x="792" y="208"/>
                    </a:lnTo>
                    <a:lnTo>
                      <a:pt x="777" y="203"/>
                    </a:lnTo>
                    <a:lnTo>
                      <a:pt x="762" y="199"/>
                    </a:lnTo>
                    <a:lnTo>
                      <a:pt x="747" y="196"/>
                    </a:lnTo>
                    <a:lnTo>
                      <a:pt x="731" y="194"/>
                    </a:lnTo>
                    <a:lnTo>
                      <a:pt x="716" y="192"/>
                    </a:lnTo>
                    <a:lnTo>
                      <a:pt x="716" y="192"/>
                    </a:lnTo>
                    <a:close/>
                    <a:moveTo>
                      <a:pt x="697" y="794"/>
                    </a:moveTo>
                    <a:lnTo>
                      <a:pt x="697" y="794"/>
                    </a:lnTo>
                    <a:lnTo>
                      <a:pt x="692" y="795"/>
                    </a:lnTo>
                    <a:lnTo>
                      <a:pt x="254" y="795"/>
                    </a:lnTo>
                    <a:lnTo>
                      <a:pt x="254" y="795"/>
                    </a:lnTo>
                    <a:lnTo>
                      <a:pt x="235" y="794"/>
                    </a:lnTo>
                    <a:lnTo>
                      <a:pt x="216" y="790"/>
                    </a:lnTo>
                    <a:lnTo>
                      <a:pt x="197" y="786"/>
                    </a:lnTo>
                    <a:lnTo>
                      <a:pt x="180" y="780"/>
                    </a:lnTo>
                    <a:lnTo>
                      <a:pt x="163" y="771"/>
                    </a:lnTo>
                    <a:lnTo>
                      <a:pt x="147" y="761"/>
                    </a:lnTo>
                    <a:lnTo>
                      <a:pt x="133" y="751"/>
                    </a:lnTo>
                    <a:lnTo>
                      <a:pt x="119" y="739"/>
                    </a:lnTo>
                    <a:lnTo>
                      <a:pt x="107" y="725"/>
                    </a:lnTo>
                    <a:lnTo>
                      <a:pt x="95" y="710"/>
                    </a:lnTo>
                    <a:lnTo>
                      <a:pt x="86" y="695"/>
                    </a:lnTo>
                    <a:lnTo>
                      <a:pt x="78" y="678"/>
                    </a:lnTo>
                    <a:lnTo>
                      <a:pt x="72" y="660"/>
                    </a:lnTo>
                    <a:lnTo>
                      <a:pt x="67" y="642"/>
                    </a:lnTo>
                    <a:lnTo>
                      <a:pt x="64" y="623"/>
                    </a:lnTo>
                    <a:lnTo>
                      <a:pt x="63" y="604"/>
                    </a:lnTo>
                    <a:lnTo>
                      <a:pt x="63" y="604"/>
                    </a:lnTo>
                    <a:lnTo>
                      <a:pt x="64" y="586"/>
                    </a:lnTo>
                    <a:lnTo>
                      <a:pt x="66" y="570"/>
                    </a:lnTo>
                    <a:lnTo>
                      <a:pt x="70" y="554"/>
                    </a:lnTo>
                    <a:lnTo>
                      <a:pt x="75" y="538"/>
                    </a:lnTo>
                    <a:lnTo>
                      <a:pt x="80" y="523"/>
                    </a:lnTo>
                    <a:lnTo>
                      <a:pt x="88" y="509"/>
                    </a:lnTo>
                    <a:lnTo>
                      <a:pt x="96" y="495"/>
                    </a:lnTo>
                    <a:lnTo>
                      <a:pt x="106" y="482"/>
                    </a:lnTo>
                    <a:lnTo>
                      <a:pt x="117" y="471"/>
                    </a:lnTo>
                    <a:lnTo>
                      <a:pt x="129" y="460"/>
                    </a:lnTo>
                    <a:lnTo>
                      <a:pt x="142" y="449"/>
                    </a:lnTo>
                    <a:lnTo>
                      <a:pt x="155" y="441"/>
                    </a:lnTo>
                    <a:lnTo>
                      <a:pt x="169" y="432"/>
                    </a:lnTo>
                    <a:lnTo>
                      <a:pt x="184" y="426"/>
                    </a:lnTo>
                    <a:lnTo>
                      <a:pt x="201" y="420"/>
                    </a:lnTo>
                    <a:lnTo>
                      <a:pt x="217" y="416"/>
                    </a:lnTo>
                    <a:lnTo>
                      <a:pt x="217" y="416"/>
                    </a:lnTo>
                    <a:lnTo>
                      <a:pt x="223" y="414"/>
                    </a:lnTo>
                    <a:lnTo>
                      <a:pt x="229" y="411"/>
                    </a:lnTo>
                    <a:lnTo>
                      <a:pt x="235" y="406"/>
                    </a:lnTo>
                    <a:lnTo>
                      <a:pt x="239" y="400"/>
                    </a:lnTo>
                    <a:lnTo>
                      <a:pt x="239" y="400"/>
                    </a:lnTo>
                    <a:lnTo>
                      <a:pt x="241" y="393"/>
                    </a:lnTo>
                    <a:lnTo>
                      <a:pt x="242" y="387"/>
                    </a:lnTo>
                    <a:lnTo>
                      <a:pt x="242" y="379"/>
                    </a:lnTo>
                    <a:lnTo>
                      <a:pt x="240" y="373"/>
                    </a:lnTo>
                    <a:lnTo>
                      <a:pt x="240" y="373"/>
                    </a:lnTo>
                    <a:lnTo>
                      <a:pt x="232" y="351"/>
                    </a:lnTo>
                    <a:lnTo>
                      <a:pt x="226" y="330"/>
                    </a:lnTo>
                    <a:lnTo>
                      <a:pt x="223" y="308"/>
                    </a:lnTo>
                    <a:lnTo>
                      <a:pt x="222" y="285"/>
                    </a:lnTo>
                    <a:lnTo>
                      <a:pt x="222" y="285"/>
                    </a:lnTo>
                    <a:lnTo>
                      <a:pt x="223" y="262"/>
                    </a:lnTo>
                    <a:lnTo>
                      <a:pt x="226" y="241"/>
                    </a:lnTo>
                    <a:lnTo>
                      <a:pt x="232" y="220"/>
                    </a:lnTo>
                    <a:lnTo>
                      <a:pt x="239" y="199"/>
                    </a:lnTo>
                    <a:lnTo>
                      <a:pt x="249" y="180"/>
                    </a:lnTo>
                    <a:lnTo>
                      <a:pt x="261" y="162"/>
                    </a:lnTo>
                    <a:lnTo>
                      <a:pt x="273" y="144"/>
                    </a:lnTo>
                    <a:lnTo>
                      <a:pt x="287" y="128"/>
                    </a:lnTo>
                    <a:lnTo>
                      <a:pt x="304" y="113"/>
                    </a:lnTo>
                    <a:lnTo>
                      <a:pt x="321" y="100"/>
                    </a:lnTo>
                    <a:lnTo>
                      <a:pt x="339" y="90"/>
                    </a:lnTo>
                    <a:lnTo>
                      <a:pt x="358" y="80"/>
                    </a:lnTo>
                    <a:lnTo>
                      <a:pt x="379" y="73"/>
                    </a:lnTo>
                    <a:lnTo>
                      <a:pt x="400" y="67"/>
                    </a:lnTo>
                    <a:lnTo>
                      <a:pt x="422" y="64"/>
                    </a:lnTo>
                    <a:lnTo>
                      <a:pt x="445" y="63"/>
                    </a:lnTo>
                    <a:lnTo>
                      <a:pt x="445" y="63"/>
                    </a:lnTo>
                    <a:lnTo>
                      <a:pt x="463" y="64"/>
                    </a:lnTo>
                    <a:lnTo>
                      <a:pt x="482" y="66"/>
                    </a:lnTo>
                    <a:lnTo>
                      <a:pt x="500" y="70"/>
                    </a:lnTo>
                    <a:lnTo>
                      <a:pt x="518" y="75"/>
                    </a:lnTo>
                    <a:lnTo>
                      <a:pt x="534" y="82"/>
                    </a:lnTo>
                    <a:lnTo>
                      <a:pt x="551" y="90"/>
                    </a:lnTo>
                    <a:lnTo>
                      <a:pt x="566" y="99"/>
                    </a:lnTo>
                    <a:lnTo>
                      <a:pt x="581" y="110"/>
                    </a:lnTo>
                    <a:lnTo>
                      <a:pt x="595" y="121"/>
                    </a:lnTo>
                    <a:lnTo>
                      <a:pt x="607" y="134"/>
                    </a:lnTo>
                    <a:lnTo>
                      <a:pt x="619" y="148"/>
                    </a:lnTo>
                    <a:lnTo>
                      <a:pt x="630" y="163"/>
                    </a:lnTo>
                    <a:lnTo>
                      <a:pt x="639" y="178"/>
                    </a:lnTo>
                    <a:lnTo>
                      <a:pt x="648" y="195"/>
                    </a:lnTo>
                    <a:lnTo>
                      <a:pt x="654" y="212"/>
                    </a:lnTo>
                    <a:lnTo>
                      <a:pt x="660" y="230"/>
                    </a:lnTo>
                    <a:lnTo>
                      <a:pt x="660" y="230"/>
                    </a:lnTo>
                    <a:lnTo>
                      <a:pt x="662" y="236"/>
                    </a:lnTo>
                    <a:lnTo>
                      <a:pt x="664" y="240"/>
                    </a:lnTo>
                    <a:lnTo>
                      <a:pt x="667" y="244"/>
                    </a:lnTo>
                    <a:lnTo>
                      <a:pt x="672" y="247"/>
                    </a:lnTo>
                    <a:lnTo>
                      <a:pt x="676" y="250"/>
                    </a:lnTo>
                    <a:lnTo>
                      <a:pt x="680" y="252"/>
                    </a:lnTo>
                    <a:lnTo>
                      <a:pt x="684" y="254"/>
                    </a:lnTo>
                    <a:lnTo>
                      <a:pt x="690" y="254"/>
                    </a:lnTo>
                    <a:lnTo>
                      <a:pt x="690" y="254"/>
                    </a:lnTo>
                    <a:lnTo>
                      <a:pt x="704" y="255"/>
                    </a:lnTo>
                    <a:lnTo>
                      <a:pt x="718" y="256"/>
                    </a:lnTo>
                    <a:lnTo>
                      <a:pt x="731" y="258"/>
                    </a:lnTo>
                    <a:lnTo>
                      <a:pt x="743" y="260"/>
                    </a:lnTo>
                    <a:lnTo>
                      <a:pt x="756" y="264"/>
                    </a:lnTo>
                    <a:lnTo>
                      <a:pt x="769" y="268"/>
                    </a:lnTo>
                    <a:lnTo>
                      <a:pt x="794" y="277"/>
                    </a:lnTo>
                    <a:lnTo>
                      <a:pt x="816" y="288"/>
                    </a:lnTo>
                    <a:lnTo>
                      <a:pt x="839" y="302"/>
                    </a:lnTo>
                    <a:lnTo>
                      <a:pt x="858" y="318"/>
                    </a:lnTo>
                    <a:lnTo>
                      <a:pt x="878" y="335"/>
                    </a:lnTo>
                    <a:lnTo>
                      <a:pt x="895" y="354"/>
                    </a:lnTo>
                    <a:lnTo>
                      <a:pt x="910" y="375"/>
                    </a:lnTo>
                    <a:lnTo>
                      <a:pt x="923" y="397"/>
                    </a:lnTo>
                    <a:lnTo>
                      <a:pt x="933" y="420"/>
                    </a:lnTo>
                    <a:lnTo>
                      <a:pt x="942" y="445"/>
                    </a:lnTo>
                    <a:lnTo>
                      <a:pt x="945" y="458"/>
                    </a:lnTo>
                    <a:lnTo>
                      <a:pt x="948" y="471"/>
                    </a:lnTo>
                    <a:lnTo>
                      <a:pt x="951" y="483"/>
                    </a:lnTo>
                    <a:lnTo>
                      <a:pt x="953" y="496"/>
                    </a:lnTo>
                    <a:lnTo>
                      <a:pt x="954" y="510"/>
                    </a:lnTo>
                    <a:lnTo>
                      <a:pt x="954" y="524"/>
                    </a:lnTo>
                    <a:lnTo>
                      <a:pt x="954" y="524"/>
                    </a:lnTo>
                    <a:lnTo>
                      <a:pt x="954" y="537"/>
                    </a:lnTo>
                    <a:lnTo>
                      <a:pt x="953" y="551"/>
                    </a:lnTo>
                    <a:lnTo>
                      <a:pt x="948" y="577"/>
                    </a:lnTo>
                    <a:lnTo>
                      <a:pt x="942" y="601"/>
                    </a:lnTo>
                    <a:lnTo>
                      <a:pt x="933" y="626"/>
                    </a:lnTo>
                    <a:lnTo>
                      <a:pt x="924" y="649"/>
                    </a:lnTo>
                    <a:lnTo>
                      <a:pt x="911" y="670"/>
                    </a:lnTo>
                    <a:lnTo>
                      <a:pt x="896" y="691"/>
                    </a:lnTo>
                    <a:lnTo>
                      <a:pt x="880" y="710"/>
                    </a:lnTo>
                    <a:lnTo>
                      <a:pt x="861" y="727"/>
                    </a:lnTo>
                    <a:lnTo>
                      <a:pt x="842" y="743"/>
                    </a:lnTo>
                    <a:lnTo>
                      <a:pt x="821" y="757"/>
                    </a:lnTo>
                    <a:lnTo>
                      <a:pt x="798" y="769"/>
                    </a:lnTo>
                    <a:lnTo>
                      <a:pt x="775" y="779"/>
                    </a:lnTo>
                    <a:lnTo>
                      <a:pt x="750" y="786"/>
                    </a:lnTo>
                    <a:lnTo>
                      <a:pt x="724" y="791"/>
                    </a:lnTo>
                    <a:lnTo>
                      <a:pt x="711" y="792"/>
                    </a:lnTo>
                    <a:lnTo>
                      <a:pt x="697" y="794"/>
                    </a:lnTo>
                    <a:lnTo>
                      <a:pt x="697" y="794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852000" y="4478911"/>
            <a:ext cx="3560888" cy="954107"/>
            <a:chOff x="852000" y="4465095"/>
            <a:chExt cx="3560888" cy="954107"/>
          </a:xfrm>
        </p:grpSpPr>
        <p:sp>
          <p:nvSpPr>
            <p:cNvPr id="27" name="矩形 26"/>
            <p:cNvSpPr/>
            <p:nvPr/>
          </p:nvSpPr>
          <p:spPr>
            <a:xfrm>
              <a:off x="852000" y="4465095"/>
              <a:ext cx="252217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400" dirty="0">
                  <a:solidFill>
                    <a:srgbClr val="E9C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第五项工作计划</a:t>
              </a:r>
              <a:endParaRPr lang="en-US" altLang="zh-CN" sz="14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3692888" y="4582149"/>
              <a:ext cx="720000" cy="720000"/>
              <a:chOff x="3692888" y="4582149"/>
              <a:chExt cx="720000" cy="72000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3692888" y="4582149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80"/>
              <p:cNvSpPr>
                <a:spLocks noEditPoints="1"/>
              </p:cNvSpPr>
              <p:nvPr/>
            </p:nvSpPr>
            <p:spPr bwMode="auto">
              <a:xfrm>
                <a:off x="3891757" y="4780223"/>
                <a:ext cx="322263" cy="323850"/>
              </a:xfrm>
              <a:custGeom>
                <a:avLst/>
                <a:gdLst>
                  <a:gd name="T0" fmla="*/ 1017 w 1017"/>
                  <a:gd name="T1" fmla="*/ 28 h 1017"/>
                  <a:gd name="T2" fmla="*/ 1017 w 1017"/>
                  <a:gd name="T3" fmla="*/ 25 h 1017"/>
                  <a:gd name="T4" fmla="*/ 1015 w 1017"/>
                  <a:gd name="T5" fmla="*/ 19 h 1017"/>
                  <a:gd name="T6" fmla="*/ 1014 w 1017"/>
                  <a:gd name="T7" fmla="*/ 17 h 1017"/>
                  <a:gd name="T8" fmla="*/ 1011 w 1017"/>
                  <a:gd name="T9" fmla="*/ 12 h 1017"/>
                  <a:gd name="T10" fmla="*/ 1008 w 1017"/>
                  <a:gd name="T11" fmla="*/ 9 h 1017"/>
                  <a:gd name="T12" fmla="*/ 1005 w 1017"/>
                  <a:gd name="T13" fmla="*/ 6 h 1017"/>
                  <a:gd name="T14" fmla="*/ 1003 w 1017"/>
                  <a:gd name="T15" fmla="*/ 5 h 1017"/>
                  <a:gd name="T16" fmla="*/ 1002 w 1017"/>
                  <a:gd name="T17" fmla="*/ 4 h 1017"/>
                  <a:gd name="T18" fmla="*/ 1002 w 1017"/>
                  <a:gd name="T19" fmla="*/ 4 h 1017"/>
                  <a:gd name="T20" fmla="*/ 995 w 1017"/>
                  <a:gd name="T21" fmla="*/ 1 h 1017"/>
                  <a:gd name="T22" fmla="*/ 991 w 1017"/>
                  <a:gd name="T23" fmla="*/ 0 h 1017"/>
                  <a:gd name="T24" fmla="*/ 984 w 1017"/>
                  <a:gd name="T25" fmla="*/ 0 h 1017"/>
                  <a:gd name="T26" fmla="*/ 983 w 1017"/>
                  <a:gd name="T27" fmla="*/ 0 h 1017"/>
                  <a:gd name="T28" fmla="*/ 977 w 1017"/>
                  <a:gd name="T29" fmla="*/ 1 h 1017"/>
                  <a:gd name="T30" fmla="*/ 973 w 1017"/>
                  <a:gd name="T31" fmla="*/ 2 h 1017"/>
                  <a:gd name="T32" fmla="*/ 968 w 1017"/>
                  <a:gd name="T33" fmla="*/ 5 h 1017"/>
                  <a:gd name="T34" fmla="*/ 968 w 1017"/>
                  <a:gd name="T35" fmla="*/ 5 h 1017"/>
                  <a:gd name="T36" fmla="*/ 10 w 1017"/>
                  <a:gd name="T37" fmla="*/ 676 h 1017"/>
                  <a:gd name="T38" fmla="*/ 1 w 1017"/>
                  <a:gd name="T39" fmla="*/ 689 h 1017"/>
                  <a:gd name="T40" fmla="*/ 0 w 1017"/>
                  <a:gd name="T41" fmla="*/ 704 h 1017"/>
                  <a:gd name="T42" fmla="*/ 3 w 1017"/>
                  <a:gd name="T43" fmla="*/ 713 h 1017"/>
                  <a:gd name="T44" fmla="*/ 13 w 1017"/>
                  <a:gd name="T45" fmla="*/ 724 h 1017"/>
                  <a:gd name="T46" fmla="*/ 27 w 1017"/>
                  <a:gd name="T47" fmla="*/ 731 h 1017"/>
                  <a:gd name="T48" fmla="*/ 350 w 1017"/>
                  <a:gd name="T49" fmla="*/ 985 h 1017"/>
                  <a:gd name="T50" fmla="*/ 351 w 1017"/>
                  <a:gd name="T51" fmla="*/ 988 h 1017"/>
                  <a:gd name="T52" fmla="*/ 354 w 1017"/>
                  <a:gd name="T53" fmla="*/ 1000 h 1017"/>
                  <a:gd name="T54" fmla="*/ 357 w 1017"/>
                  <a:gd name="T55" fmla="*/ 1005 h 1017"/>
                  <a:gd name="T56" fmla="*/ 365 w 1017"/>
                  <a:gd name="T57" fmla="*/ 1012 h 1017"/>
                  <a:gd name="T58" fmla="*/ 368 w 1017"/>
                  <a:gd name="T59" fmla="*/ 1014 h 1017"/>
                  <a:gd name="T60" fmla="*/ 376 w 1017"/>
                  <a:gd name="T61" fmla="*/ 1016 h 1017"/>
                  <a:gd name="T62" fmla="*/ 382 w 1017"/>
                  <a:gd name="T63" fmla="*/ 1017 h 1017"/>
                  <a:gd name="T64" fmla="*/ 393 w 1017"/>
                  <a:gd name="T65" fmla="*/ 1015 h 1017"/>
                  <a:gd name="T66" fmla="*/ 399 w 1017"/>
                  <a:gd name="T67" fmla="*/ 1012 h 1017"/>
                  <a:gd name="T68" fmla="*/ 405 w 1017"/>
                  <a:gd name="T69" fmla="*/ 1006 h 1017"/>
                  <a:gd name="T70" fmla="*/ 524 w 1017"/>
                  <a:gd name="T71" fmla="*/ 821 h 1017"/>
                  <a:gd name="T72" fmla="*/ 876 w 1017"/>
                  <a:gd name="T73" fmla="*/ 1013 h 1017"/>
                  <a:gd name="T74" fmla="*/ 891 w 1017"/>
                  <a:gd name="T75" fmla="*/ 1017 h 1017"/>
                  <a:gd name="T76" fmla="*/ 906 w 1017"/>
                  <a:gd name="T77" fmla="*/ 1013 h 1017"/>
                  <a:gd name="T78" fmla="*/ 921 w 1017"/>
                  <a:gd name="T79" fmla="*/ 996 h 1017"/>
                  <a:gd name="T80" fmla="*/ 1017 w 1017"/>
                  <a:gd name="T81" fmla="*/ 34 h 1017"/>
                  <a:gd name="T82" fmla="*/ 367 w 1017"/>
                  <a:gd name="T83" fmla="*/ 667 h 1017"/>
                  <a:gd name="T84" fmla="*/ 367 w 1017"/>
                  <a:gd name="T85" fmla="*/ 667 h 1017"/>
                  <a:gd name="T86" fmla="*/ 760 w 1017"/>
                  <a:gd name="T87" fmla="*/ 328 h 1017"/>
                  <a:gd name="T88" fmla="*/ 557 w 1017"/>
                  <a:gd name="T89" fmla="*/ 767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17" h="1017">
                    <a:moveTo>
                      <a:pt x="1017" y="31"/>
                    </a:moveTo>
                    <a:lnTo>
                      <a:pt x="1017" y="31"/>
                    </a:lnTo>
                    <a:lnTo>
                      <a:pt x="1017" y="28"/>
                    </a:lnTo>
                    <a:lnTo>
                      <a:pt x="1017" y="28"/>
                    </a:lnTo>
                    <a:lnTo>
                      <a:pt x="1017" y="25"/>
                    </a:lnTo>
                    <a:lnTo>
                      <a:pt x="1017" y="25"/>
                    </a:lnTo>
                    <a:lnTo>
                      <a:pt x="1016" y="23"/>
                    </a:lnTo>
                    <a:lnTo>
                      <a:pt x="1016" y="23"/>
                    </a:lnTo>
                    <a:lnTo>
                      <a:pt x="1015" y="19"/>
                    </a:lnTo>
                    <a:lnTo>
                      <a:pt x="1015" y="19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3" y="15"/>
                    </a:lnTo>
                    <a:lnTo>
                      <a:pt x="1013" y="15"/>
                    </a:lnTo>
                    <a:lnTo>
                      <a:pt x="1011" y="12"/>
                    </a:lnTo>
                    <a:lnTo>
                      <a:pt x="1011" y="12"/>
                    </a:lnTo>
                    <a:lnTo>
                      <a:pt x="1008" y="9"/>
                    </a:lnTo>
                    <a:lnTo>
                      <a:pt x="1008" y="9"/>
                    </a:lnTo>
                    <a:lnTo>
                      <a:pt x="1006" y="7"/>
                    </a:lnTo>
                    <a:lnTo>
                      <a:pt x="1006" y="7"/>
                    </a:lnTo>
                    <a:lnTo>
                      <a:pt x="1005" y="6"/>
                    </a:lnTo>
                    <a:lnTo>
                      <a:pt x="1005" y="6"/>
                    </a:lnTo>
                    <a:lnTo>
                      <a:pt x="1003" y="5"/>
                    </a:lnTo>
                    <a:lnTo>
                      <a:pt x="1003" y="5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998" y="2"/>
                    </a:lnTo>
                    <a:lnTo>
                      <a:pt x="998" y="2"/>
                    </a:lnTo>
                    <a:lnTo>
                      <a:pt x="995" y="1"/>
                    </a:lnTo>
                    <a:lnTo>
                      <a:pt x="995" y="1"/>
                    </a:lnTo>
                    <a:lnTo>
                      <a:pt x="991" y="0"/>
                    </a:lnTo>
                    <a:lnTo>
                      <a:pt x="991" y="0"/>
                    </a:lnTo>
                    <a:lnTo>
                      <a:pt x="988" y="0"/>
                    </a:lnTo>
                    <a:lnTo>
                      <a:pt x="988" y="0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983" y="0"/>
                    </a:lnTo>
                    <a:lnTo>
                      <a:pt x="983" y="0"/>
                    </a:lnTo>
                    <a:lnTo>
                      <a:pt x="981" y="0"/>
                    </a:lnTo>
                    <a:lnTo>
                      <a:pt x="981" y="0"/>
                    </a:lnTo>
                    <a:lnTo>
                      <a:pt x="977" y="1"/>
                    </a:lnTo>
                    <a:lnTo>
                      <a:pt x="977" y="1"/>
                    </a:lnTo>
                    <a:lnTo>
                      <a:pt x="973" y="2"/>
                    </a:lnTo>
                    <a:lnTo>
                      <a:pt x="973" y="2"/>
                    </a:lnTo>
                    <a:lnTo>
                      <a:pt x="971" y="3"/>
                    </a:lnTo>
                    <a:lnTo>
                      <a:pt x="971" y="3"/>
                    </a:lnTo>
                    <a:lnTo>
                      <a:pt x="968" y="5"/>
                    </a:lnTo>
                    <a:lnTo>
                      <a:pt x="968" y="5"/>
                    </a:lnTo>
                    <a:lnTo>
                      <a:pt x="968" y="5"/>
                    </a:lnTo>
                    <a:lnTo>
                      <a:pt x="968" y="5"/>
                    </a:lnTo>
                    <a:lnTo>
                      <a:pt x="14" y="673"/>
                    </a:lnTo>
                    <a:lnTo>
                      <a:pt x="14" y="673"/>
                    </a:lnTo>
                    <a:lnTo>
                      <a:pt x="10" y="676"/>
                    </a:lnTo>
                    <a:lnTo>
                      <a:pt x="6" y="680"/>
                    </a:lnTo>
                    <a:lnTo>
                      <a:pt x="3" y="684"/>
                    </a:lnTo>
                    <a:lnTo>
                      <a:pt x="1" y="689"/>
                    </a:lnTo>
                    <a:lnTo>
                      <a:pt x="0" y="693"/>
                    </a:lnTo>
                    <a:lnTo>
                      <a:pt x="0" y="698"/>
                    </a:lnTo>
                    <a:lnTo>
                      <a:pt x="0" y="704"/>
                    </a:lnTo>
                    <a:lnTo>
                      <a:pt x="1" y="708"/>
                    </a:lnTo>
                    <a:lnTo>
                      <a:pt x="1" y="708"/>
                    </a:lnTo>
                    <a:lnTo>
                      <a:pt x="3" y="713"/>
                    </a:lnTo>
                    <a:lnTo>
                      <a:pt x="6" y="718"/>
                    </a:lnTo>
                    <a:lnTo>
                      <a:pt x="10" y="721"/>
                    </a:lnTo>
                    <a:lnTo>
                      <a:pt x="13" y="724"/>
                    </a:lnTo>
                    <a:lnTo>
                      <a:pt x="17" y="727"/>
                    </a:lnTo>
                    <a:lnTo>
                      <a:pt x="21" y="730"/>
                    </a:lnTo>
                    <a:lnTo>
                      <a:pt x="27" y="731"/>
                    </a:lnTo>
                    <a:lnTo>
                      <a:pt x="32" y="731"/>
                    </a:lnTo>
                    <a:lnTo>
                      <a:pt x="350" y="731"/>
                    </a:lnTo>
                    <a:lnTo>
                      <a:pt x="350" y="985"/>
                    </a:lnTo>
                    <a:lnTo>
                      <a:pt x="350" y="985"/>
                    </a:lnTo>
                    <a:lnTo>
                      <a:pt x="351" y="988"/>
                    </a:lnTo>
                    <a:lnTo>
                      <a:pt x="351" y="988"/>
                    </a:lnTo>
                    <a:lnTo>
                      <a:pt x="352" y="995"/>
                    </a:lnTo>
                    <a:lnTo>
                      <a:pt x="352" y="995"/>
                    </a:lnTo>
                    <a:lnTo>
                      <a:pt x="354" y="1000"/>
                    </a:lnTo>
                    <a:lnTo>
                      <a:pt x="354" y="1000"/>
                    </a:lnTo>
                    <a:lnTo>
                      <a:pt x="357" y="1005"/>
                    </a:lnTo>
                    <a:lnTo>
                      <a:pt x="357" y="1005"/>
                    </a:lnTo>
                    <a:lnTo>
                      <a:pt x="362" y="1010"/>
                    </a:lnTo>
                    <a:lnTo>
                      <a:pt x="362" y="1010"/>
                    </a:lnTo>
                    <a:lnTo>
                      <a:pt x="365" y="1012"/>
                    </a:lnTo>
                    <a:lnTo>
                      <a:pt x="365" y="1012"/>
                    </a:lnTo>
                    <a:lnTo>
                      <a:pt x="368" y="1014"/>
                    </a:lnTo>
                    <a:lnTo>
                      <a:pt x="368" y="1014"/>
                    </a:lnTo>
                    <a:lnTo>
                      <a:pt x="370" y="1015"/>
                    </a:lnTo>
                    <a:lnTo>
                      <a:pt x="370" y="1015"/>
                    </a:lnTo>
                    <a:lnTo>
                      <a:pt x="376" y="1016"/>
                    </a:lnTo>
                    <a:lnTo>
                      <a:pt x="382" y="1017"/>
                    </a:lnTo>
                    <a:lnTo>
                      <a:pt x="382" y="1017"/>
                    </a:lnTo>
                    <a:lnTo>
                      <a:pt x="382" y="1017"/>
                    </a:lnTo>
                    <a:lnTo>
                      <a:pt x="387" y="1016"/>
                    </a:lnTo>
                    <a:lnTo>
                      <a:pt x="393" y="1015"/>
                    </a:lnTo>
                    <a:lnTo>
                      <a:pt x="393" y="1015"/>
                    </a:lnTo>
                    <a:lnTo>
                      <a:pt x="395" y="1014"/>
                    </a:lnTo>
                    <a:lnTo>
                      <a:pt x="395" y="1014"/>
                    </a:lnTo>
                    <a:lnTo>
                      <a:pt x="399" y="1012"/>
                    </a:lnTo>
                    <a:lnTo>
                      <a:pt x="403" y="1007"/>
                    </a:lnTo>
                    <a:lnTo>
                      <a:pt x="403" y="1007"/>
                    </a:lnTo>
                    <a:lnTo>
                      <a:pt x="405" y="1006"/>
                    </a:lnTo>
                    <a:lnTo>
                      <a:pt x="405" y="1006"/>
                    </a:lnTo>
                    <a:lnTo>
                      <a:pt x="409" y="1002"/>
                    </a:lnTo>
                    <a:lnTo>
                      <a:pt x="524" y="821"/>
                    </a:lnTo>
                    <a:lnTo>
                      <a:pt x="524" y="821"/>
                    </a:lnTo>
                    <a:lnTo>
                      <a:pt x="526" y="822"/>
                    </a:lnTo>
                    <a:lnTo>
                      <a:pt x="876" y="1013"/>
                    </a:lnTo>
                    <a:lnTo>
                      <a:pt x="876" y="1013"/>
                    </a:lnTo>
                    <a:lnTo>
                      <a:pt x="883" y="1016"/>
                    </a:lnTo>
                    <a:lnTo>
                      <a:pt x="891" y="1017"/>
                    </a:lnTo>
                    <a:lnTo>
                      <a:pt x="898" y="1016"/>
                    </a:lnTo>
                    <a:lnTo>
                      <a:pt x="906" y="1013"/>
                    </a:lnTo>
                    <a:lnTo>
                      <a:pt x="906" y="1013"/>
                    </a:lnTo>
                    <a:lnTo>
                      <a:pt x="912" y="1009"/>
                    </a:lnTo>
                    <a:lnTo>
                      <a:pt x="917" y="1003"/>
                    </a:lnTo>
                    <a:lnTo>
                      <a:pt x="921" y="996"/>
                    </a:lnTo>
                    <a:lnTo>
                      <a:pt x="922" y="988"/>
                    </a:lnTo>
                    <a:lnTo>
                      <a:pt x="1017" y="34"/>
                    </a:lnTo>
                    <a:lnTo>
                      <a:pt x="1017" y="34"/>
                    </a:lnTo>
                    <a:lnTo>
                      <a:pt x="1017" y="31"/>
                    </a:lnTo>
                    <a:lnTo>
                      <a:pt x="1017" y="31"/>
                    </a:lnTo>
                    <a:close/>
                    <a:moveTo>
                      <a:pt x="367" y="667"/>
                    </a:moveTo>
                    <a:lnTo>
                      <a:pt x="133" y="667"/>
                    </a:lnTo>
                    <a:lnTo>
                      <a:pt x="773" y="219"/>
                    </a:lnTo>
                    <a:lnTo>
                      <a:pt x="367" y="667"/>
                    </a:lnTo>
                    <a:close/>
                    <a:moveTo>
                      <a:pt x="413" y="875"/>
                    </a:moveTo>
                    <a:lnTo>
                      <a:pt x="413" y="711"/>
                    </a:lnTo>
                    <a:lnTo>
                      <a:pt x="760" y="328"/>
                    </a:lnTo>
                    <a:lnTo>
                      <a:pt x="413" y="875"/>
                    </a:lnTo>
                    <a:close/>
                    <a:moveTo>
                      <a:pt x="864" y="934"/>
                    </a:moveTo>
                    <a:lnTo>
                      <a:pt x="557" y="767"/>
                    </a:lnTo>
                    <a:lnTo>
                      <a:pt x="941" y="162"/>
                    </a:lnTo>
                    <a:lnTo>
                      <a:pt x="864" y="934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7779113" y="4478911"/>
            <a:ext cx="3560888" cy="954107"/>
            <a:chOff x="7779113" y="4465095"/>
            <a:chExt cx="3560888" cy="954107"/>
          </a:xfrm>
        </p:grpSpPr>
        <p:sp>
          <p:nvSpPr>
            <p:cNvPr id="32" name="矩形 31"/>
            <p:cNvSpPr/>
            <p:nvPr/>
          </p:nvSpPr>
          <p:spPr>
            <a:xfrm>
              <a:off x="8817827" y="4465095"/>
              <a:ext cx="252217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400" dirty="0">
                  <a:solidFill>
                    <a:srgbClr val="52AC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第六项工作计划</a:t>
              </a:r>
              <a:endParaRPr lang="en-US" altLang="zh-CN" sz="14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7779113" y="4582149"/>
              <a:ext cx="720000" cy="720000"/>
              <a:chOff x="7779113" y="4582149"/>
              <a:chExt cx="720000" cy="72000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7779113" y="4582149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98"/>
              <p:cNvSpPr>
                <a:spLocks noEditPoints="1"/>
              </p:cNvSpPr>
              <p:nvPr/>
            </p:nvSpPr>
            <p:spPr bwMode="auto">
              <a:xfrm>
                <a:off x="7977982" y="4780223"/>
                <a:ext cx="322263" cy="323850"/>
              </a:xfrm>
              <a:custGeom>
                <a:avLst/>
                <a:gdLst>
                  <a:gd name="T0" fmla="*/ 580 w 1017"/>
                  <a:gd name="T1" fmla="*/ 688 h 1018"/>
                  <a:gd name="T2" fmla="*/ 668 w 1017"/>
                  <a:gd name="T3" fmla="*/ 640 h 1018"/>
                  <a:gd name="T4" fmla="*/ 738 w 1017"/>
                  <a:gd name="T5" fmla="*/ 559 h 1018"/>
                  <a:gd name="T6" fmla="*/ 782 w 1017"/>
                  <a:gd name="T7" fmla="*/ 453 h 1018"/>
                  <a:gd name="T8" fmla="*/ 795 w 1017"/>
                  <a:gd name="T9" fmla="*/ 349 h 1018"/>
                  <a:gd name="T10" fmla="*/ 778 w 1017"/>
                  <a:gd name="T11" fmla="*/ 229 h 1018"/>
                  <a:gd name="T12" fmla="*/ 730 w 1017"/>
                  <a:gd name="T13" fmla="*/ 127 h 1018"/>
                  <a:gd name="T14" fmla="*/ 657 w 1017"/>
                  <a:gd name="T15" fmla="*/ 51 h 1018"/>
                  <a:gd name="T16" fmla="*/ 567 w 1017"/>
                  <a:gd name="T17" fmla="*/ 7 h 1018"/>
                  <a:gd name="T18" fmla="*/ 480 w 1017"/>
                  <a:gd name="T19" fmla="*/ 2 h 1018"/>
                  <a:gd name="T20" fmla="*/ 384 w 1017"/>
                  <a:gd name="T21" fmla="*/ 34 h 1018"/>
                  <a:gd name="T22" fmla="*/ 304 w 1017"/>
                  <a:gd name="T23" fmla="*/ 105 h 1018"/>
                  <a:gd name="T24" fmla="*/ 255 w 1017"/>
                  <a:gd name="T25" fmla="*/ 187 h 1018"/>
                  <a:gd name="T26" fmla="*/ 225 w 1017"/>
                  <a:gd name="T27" fmla="*/ 299 h 1018"/>
                  <a:gd name="T28" fmla="*/ 225 w 1017"/>
                  <a:gd name="T29" fmla="*/ 403 h 1018"/>
                  <a:gd name="T30" fmla="*/ 256 w 1017"/>
                  <a:gd name="T31" fmla="*/ 517 h 1018"/>
                  <a:gd name="T32" fmla="*/ 317 w 1017"/>
                  <a:gd name="T33" fmla="*/ 609 h 1018"/>
                  <a:gd name="T34" fmla="*/ 397 w 1017"/>
                  <a:gd name="T35" fmla="*/ 672 h 1018"/>
                  <a:gd name="T36" fmla="*/ 494 w 1017"/>
                  <a:gd name="T37" fmla="*/ 699 h 1018"/>
                  <a:gd name="T38" fmla="*/ 543 w 1017"/>
                  <a:gd name="T39" fmla="*/ 67 h 1018"/>
                  <a:gd name="T40" fmla="*/ 633 w 1017"/>
                  <a:gd name="T41" fmla="*/ 112 h 1018"/>
                  <a:gd name="T42" fmla="*/ 721 w 1017"/>
                  <a:gd name="T43" fmla="*/ 265 h 1018"/>
                  <a:gd name="T44" fmla="*/ 721 w 1017"/>
                  <a:gd name="T45" fmla="*/ 435 h 1018"/>
                  <a:gd name="T46" fmla="*/ 633 w 1017"/>
                  <a:gd name="T47" fmla="*/ 588 h 1018"/>
                  <a:gd name="T48" fmla="*/ 543 w 1017"/>
                  <a:gd name="T49" fmla="*/ 633 h 1018"/>
                  <a:gd name="T50" fmla="*/ 474 w 1017"/>
                  <a:gd name="T51" fmla="*/ 633 h 1018"/>
                  <a:gd name="T52" fmla="*/ 384 w 1017"/>
                  <a:gd name="T53" fmla="*/ 588 h 1018"/>
                  <a:gd name="T54" fmla="*/ 296 w 1017"/>
                  <a:gd name="T55" fmla="*/ 435 h 1018"/>
                  <a:gd name="T56" fmla="*/ 296 w 1017"/>
                  <a:gd name="T57" fmla="*/ 265 h 1018"/>
                  <a:gd name="T58" fmla="*/ 384 w 1017"/>
                  <a:gd name="T59" fmla="*/ 112 h 1018"/>
                  <a:gd name="T60" fmla="*/ 474 w 1017"/>
                  <a:gd name="T61" fmla="*/ 67 h 1018"/>
                  <a:gd name="T62" fmla="*/ 725 w 1017"/>
                  <a:gd name="T63" fmla="*/ 637 h 1018"/>
                  <a:gd name="T64" fmla="*/ 700 w 1017"/>
                  <a:gd name="T65" fmla="*/ 668 h 1018"/>
                  <a:gd name="T66" fmla="*/ 719 w 1017"/>
                  <a:gd name="T67" fmla="*/ 697 h 1018"/>
                  <a:gd name="T68" fmla="*/ 818 w 1017"/>
                  <a:gd name="T69" fmla="*/ 717 h 1018"/>
                  <a:gd name="T70" fmla="*/ 927 w 1017"/>
                  <a:gd name="T71" fmla="*/ 816 h 1018"/>
                  <a:gd name="T72" fmla="*/ 953 w 1017"/>
                  <a:gd name="T73" fmla="*/ 929 h 1018"/>
                  <a:gd name="T74" fmla="*/ 922 w 1017"/>
                  <a:gd name="T75" fmla="*/ 954 h 1018"/>
                  <a:gd name="T76" fmla="*/ 69 w 1017"/>
                  <a:gd name="T77" fmla="*/ 941 h 1018"/>
                  <a:gd name="T78" fmla="*/ 73 w 1017"/>
                  <a:gd name="T79" fmla="*/ 856 h 1018"/>
                  <a:gd name="T80" fmla="*/ 162 w 1017"/>
                  <a:gd name="T81" fmla="*/ 738 h 1018"/>
                  <a:gd name="T82" fmla="*/ 285 w 1017"/>
                  <a:gd name="T83" fmla="*/ 700 h 1018"/>
                  <a:gd name="T84" fmla="*/ 318 w 1017"/>
                  <a:gd name="T85" fmla="*/ 674 h 1018"/>
                  <a:gd name="T86" fmla="*/ 304 w 1017"/>
                  <a:gd name="T87" fmla="*/ 641 h 1018"/>
                  <a:gd name="T88" fmla="*/ 243 w 1017"/>
                  <a:gd name="T89" fmla="*/ 639 h 1018"/>
                  <a:gd name="T90" fmla="*/ 149 w 1017"/>
                  <a:gd name="T91" fmla="*/ 670 h 1018"/>
                  <a:gd name="T92" fmla="*/ 74 w 1017"/>
                  <a:gd name="T93" fmla="*/ 730 h 1018"/>
                  <a:gd name="T94" fmla="*/ 23 w 1017"/>
                  <a:gd name="T95" fmla="*/ 811 h 1018"/>
                  <a:gd name="T96" fmla="*/ 0 w 1017"/>
                  <a:gd name="T97" fmla="*/ 907 h 1018"/>
                  <a:gd name="T98" fmla="*/ 11 w 1017"/>
                  <a:gd name="T99" fmla="*/ 967 h 1018"/>
                  <a:gd name="T100" fmla="*/ 58 w 1017"/>
                  <a:gd name="T101" fmla="*/ 1010 h 1018"/>
                  <a:gd name="T102" fmla="*/ 931 w 1017"/>
                  <a:gd name="T103" fmla="*/ 1017 h 1018"/>
                  <a:gd name="T104" fmla="*/ 989 w 1017"/>
                  <a:gd name="T105" fmla="*/ 990 h 1018"/>
                  <a:gd name="T106" fmla="*/ 1017 w 1017"/>
                  <a:gd name="T107" fmla="*/ 932 h 1018"/>
                  <a:gd name="T108" fmla="*/ 1009 w 1017"/>
                  <a:gd name="T109" fmla="*/ 850 h 1018"/>
                  <a:gd name="T110" fmla="*/ 969 w 1017"/>
                  <a:gd name="T111" fmla="*/ 762 h 1018"/>
                  <a:gd name="T112" fmla="*/ 902 w 1017"/>
                  <a:gd name="T113" fmla="*/ 693 h 1018"/>
                  <a:gd name="T114" fmla="*/ 817 w 1017"/>
                  <a:gd name="T115" fmla="*/ 649 h 1018"/>
                  <a:gd name="T116" fmla="*/ 731 w 1017"/>
                  <a:gd name="T117" fmla="*/ 636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17" h="1018">
                    <a:moveTo>
                      <a:pt x="509" y="700"/>
                    </a:moveTo>
                    <a:lnTo>
                      <a:pt x="509" y="700"/>
                    </a:lnTo>
                    <a:lnTo>
                      <a:pt x="524" y="699"/>
                    </a:lnTo>
                    <a:lnTo>
                      <a:pt x="538" y="698"/>
                    </a:lnTo>
                    <a:lnTo>
                      <a:pt x="553" y="696"/>
                    </a:lnTo>
                    <a:lnTo>
                      <a:pt x="567" y="693"/>
                    </a:lnTo>
                    <a:lnTo>
                      <a:pt x="580" y="688"/>
                    </a:lnTo>
                    <a:lnTo>
                      <a:pt x="593" y="684"/>
                    </a:lnTo>
                    <a:lnTo>
                      <a:pt x="607" y="679"/>
                    </a:lnTo>
                    <a:lnTo>
                      <a:pt x="620" y="672"/>
                    </a:lnTo>
                    <a:lnTo>
                      <a:pt x="633" y="665"/>
                    </a:lnTo>
                    <a:lnTo>
                      <a:pt x="645" y="657"/>
                    </a:lnTo>
                    <a:lnTo>
                      <a:pt x="657" y="649"/>
                    </a:lnTo>
                    <a:lnTo>
                      <a:pt x="668" y="640"/>
                    </a:lnTo>
                    <a:lnTo>
                      <a:pt x="680" y="630"/>
                    </a:lnTo>
                    <a:lnTo>
                      <a:pt x="691" y="620"/>
                    </a:lnTo>
                    <a:lnTo>
                      <a:pt x="701" y="609"/>
                    </a:lnTo>
                    <a:lnTo>
                      <a:pt x="711" y="597"/>
                    </a:lnTo>
                    <a:lnTo>
                      <a:pt x="720" y="585"/>
                    </a:lnTo>
                    <a:lnTo>
                      <a:pt x="730" y="573"/>
                    </a:lnTo>
                    <a:lnTo>
                      <a:pt x="738" y="559"/>
                    </a:lnTo>
                    <a:lnTo>
                      <a:pt x="746" y="546"/>
                    </a:lnTo>
                    <a:lnTo>
                      <a:pt x="753" y="531"/>
                    </a:lnTo>
                    <a:lnTo>
                      <a:pt x="761" y="517"/>
                    </a:lnTo>
                    <a:lnTo>
                      <a:pt x="766" y="502"/>
                    </a:lnTo>
                    <a:lnTo>
                      <a:pt x="773" y="486"/>
                    </a:lnTo>
                    <a:lnTo>
                      <a:pt x="778" y="470"/>
                    </a:lnTo>
                    <a:lnTo>
                      <a:pt x="782" y="453"/>
                    </a:lnTo>
                    <a:lnTo>
                      <a:pt x="785" y="437"/>
                    </a:lnTo>
                    <a:lnTo>
                      <a:pt x="789" y="420"/>
                    </a:lnTo>
                    <a:lnTo>
                      <a:pt x="792" y="403"/>
                    </a:lnTo>
                    <a:lnTo>
                      <a:pt x="793" y="386"/>
                    </a:lnTo>
                    <a:lnTo>
                      <a:pt x="794" y="368"/>
                    </a:lnTo>
                    <a:lnTo>
                      <a:pt x="795" y="349"/>
                    </a:lnTo>
                    <a:lnTo>
                      <a:pt x="795" y="349"/>
                    </a:lnTo>
                    <a:lnTo>
                      <a:pt x="794" y="332"/>
                    </a:lnTo>
                    <a:lnTo>
                      <a:pt x="793" y="314"/>
                    </a:lnTo>
                    <a:lnTo>
                      <a:pt x="792" y="297"/>
                    </a:lnTo>
                    <a:lnTo>
                      <a:pt x="789" y="280"/>
                    </a:lnTo>
                    <a:lnTo>
                      <a:pt x="785" y="262"/>
                    </a:lnTo>
                    <a:lnTo>
                      <a:pt x="782" y="246"/>
                    </a:lnTo>
                    <a:lnTo>
                      <a:pt x="778" y="229"/>
                    </a:lnTo>
                    <a:lnTo>
                      <a:pt x="773" y="214"/>
                    </a:lnTo>
                    <a:lnTo>
                      <a:pt x="766" y="198"/>
                    </a:lnTo>
                    <a:lnTo>
                      <a:pt x="761" y="183"/>
                    </a:lnTo>
                    <a:lnTo>
                      <a:pt x="753" y="168"/>
                    </a:lnTo>
                    <a:lnTo>
                      <a:pt x="746" y="154"/>
                    </a:lnTo>
                    <a:lnTo>
                      <a:pt x="738" y="140"/>
                    </a:lnTo>
                    <a:lnTo>
                      <a:pt x="730" y="127"/>
                    </a:lnTo>
                    <a:lnTo>
                      <a:pt x="720" y="114"/>
                    </a:lnTo>
                    <a:lnTo>
                      <a:pt x="711" y="103"/>
                    </a:lnTo>
                    <a:lnTo>
                      <a:pt x="701" y="91"/>
                    </a:lnTo>
                    <a:lnTo>
                      <a:pt x="691" y="80"/>
                    </a:lnTo>
                    <a:lnTo>
                      <a:pt x="679" y="69"/>
                    </a:lnTo>
                    <a:lnTo>
                      <a:pt x="668" y="60"/>
                    </a:lnTo>
                    <a:lnTo>
                      <a:pt x="657" y="51"/>
                    </a:lnTo>
                    <a:lnTo>
                      <a:pt x="645" y="43"/>
                    </a:lnTo>
                    <a:lnTo>
                      <a:pt x="633" y="35"/>
                    </a:lnTo>
                    <a:lnTo>
                      <a:pt x="620" y="27"/>
                    </a:lnTo>
                    <a:lnTo>
                      <a:pt x="607" y="21"/>
                    </a:lnTo>
                    <a:lnTo>
                      <a:pt x="593" y="16"/>
                    </a:lnTo>
                    <a:lnTo>
                      <a:pt x="580" y="11"/>
                    </a:lnTo>
                    <a:lnTo>
                      <a:pt x="567" y="7"/>
                    </a:lnTo>
                    <a:lnTo>
                      <a:pt x="553" y="4"/>
                    </a:lnTo>
                    <a:lnTo>
                      <a:pt x="538" y="2"/>
                    </a:lnTo>
                    <a:lnTo>
                      <a:pt x="524" y="1"/>
                    </a:lnTo>
                    <a:lnTo>
                      <a:pt x="509" y="0"/>
                    </a:lnTo>
                    <a:lnTo>
                      <a:pt x="509" y="0"/>
                    </a:lnTo>
                    <a:lnTo>
                      <a:pt x="494" y="1"/>
                    </a:lnTo>
                    <a:lnTo>
                      <a:pt x="480" y="2"/>
                    </a:lnTo>
                    <a:lnTo>
                      <a:pt x="466" y="4"/>
                    </a:lnTo>
                    <a:lnTo>
                      <a:pt x="452" y="7"/>
                    </a:lnTo>
                    <a:lnTo>
                      <a:pt x="438" y="10"/>
                    </a:lnTo>
                    <a:lnTo>
                      <a:pt x="424" y="16"/>
                    </a:lnTo>
                    <a:lnTo>
                      <a:pt x="411" y="21"/>
                    </a:lnTo>
                    <a:lnTo>
                      <a:pt x="397" y="27"/>
                    </a:lnTo>
                    <a:lnTo>
                      <a:pt x="384" y="34"/>
                    </a:lnTo>
                    <a:lnTo>
                      <a:pt x="372" y="43"/>
                    </a:lnTo>
                    <a:lnTo>
                      <a:pt x="359" y="51"/>
                    </a:lnTo>
                    <a:lnTo>
                      <a:pt x="348" y="60"/>
                    </a:lnTo>
                    <a:lnTo>
                      <a:pt x="336" y="70"/>
                    </a:lnTo>
                    <a:lnTo>
                      <a:pt x="325" y="81"/>
                    </a:lnTo>
                    <a:lnTo>
                      <a:pt x="314" y="93"/>
                    </a:lnTo>
                    <a:lnTo>
                      <a:pt x="304" y="105"/>
                    </a:lnTo>
                    <a:lnTo>
                      <a:pt x="304" y="105"/>
                    </a:lnTo>
                    <a:lnTo>
                      <a:pt x="294" y="118"/>
                    </a:lnTo>
                    <a:lnTo>
                      <a:pt x="285" y="130"/>
                    </a:lnTo>
                    <a:lnTo>
                      <a:pt x="277" y="144"/>
                    </a:lnTo>
                    <a:lnTo>
                      <a:pt x="269" y="158"/>
                    </a:lnTo>
                    <a:lnTo>
                      <a:pt x="262" y="172"/>
                    </a:lnTo>
                    <a:lnTo>
                      <a:pt x="255" y="187"/>
                    </a:lnTo>
                    <a:lnTo>
                      <a:pt x="249" y="202"/>
                    </a:lnTo>
                    <a:lnTo>
                      <a:pt x="244" y="217"/>
                    </a:lnTo>
                    <a:lnTo>
                      <a:pt x="238" y="233"/>
                    </a:lnTo>
                    <a:lnTo>
                      <a:pt x="234" y="250"/>
                    </a:lnTo>
                    <a:lnTo>
                      <a:pt x="231" y="266"/>
                    </a:lnTo>
                    <a:lnTo>
                      <a:pt x="227" y="282"/>
                    </a:lnTo>
                    <a:lnTo>
                      <a:pt x="225" y="299"/>
                    </a:lnTo>
                    <a:lnTo>
                      <a:pt x="223" y="315"/>
                    </a:lnTo>
                    <a:lnTo>
                      <a:pt x="223" y="332"/>
                    </a:lnTo>
                    <a:lnTo>
                      <a:pt x="222" y="349"/>
                    </a:lnTo>
                    <a:lnTo>
                      <a:pt x="222" y="349"/>
                    </a:lnTo>
                    <a:lnTo>
                      <a:pt x="223" y="368"/>
                    </a:lnTo>
                    <a:lnTo>
                      <a:pt x="224" y="386"/>
                    </a:lnTo>
                    <a:lnTo>
                      <a:pt x="225" y="403"/>
                    </a:lnTo>
                    <a:lnTo>
                      <a:pt x="229" y="420"/>
                    </a:lnTo>
                    <a:lnTo>
                      <a:pt x="232" y="437"/>
                    </a:lnTo>
                    <a:lnTo>
                      <a:pt x="235" y="453"/>
                    </a:lnTo>
                    <a:lnTo>
                      <a:pt x="239" y="470"/>
                    </a:lnTo>
                    <a:lnTo>
                      <a:pt x="245" y="486"/>
                    </a:lnTo>
                    <a:lnTo>
                      <a:pt x="251" y="502"/>
                    </a:lnTo>
                    <a:lnTo>
                      <a:pt x="256" y="517"/>
                    </a:lnTo>
                    <a:lnTo>
                      <a:pt x="264" y="531"/>
                    </a:lnTo>
                    <a:lnTo>
                      <a:pt x="271" y="546"/>
                    </a:lnTo>
                    <a:lnTo>
                      <a:pt x="279" y="559"/>
                    </a:lnTo>
                    <a:lnTo>
                      <a:pt x="288" y="573"/>
                    </a:lnTo>
                    <a:lnTo>
                      <a:pt x="297" y="585"/>
                    </a:lnTo>
                    <a:lnTo>
                      <a:pt x="306" y="597"/>
                    </a:lnTo>
                    <a:lnTo>
                      <a:pt x="317" y="609"/>
                    </a:lnTo>
                    <a:lnTo>
                      <a:pt x="326" y="620"/>
                    </a:lnTo>
                    <a:lnTo>
                      <a:pt x="337" y="630"/>
                    </a:lnTo>
                    <a:lnTo>
                      <a:pt x="349" y="640"/>
                    </a:lnTo>
                    <a:lnTo>
                      <a:pt x="361" y="649"/>
                    </a:lnTo>
                    <a:lnTo>
                      <a:pt x="372" y="657"/>
                    </a:lnTo>
                    <a:lnTo>
                      <a:pt x="384" y="665"/>
                    </a:lnTo>
                    <a:lnTo>
                      <a:pt x="397" y="672"/>
                    </a:lnTo>
                    <a:lnTo>
                      <a:pt x="410" y="679"/>
                    </a:lnTo>
                    <a:lnTo>
                      <a:pt x="424" y="684"/>
                    </a:lnTo>
                    <a:lnTo>
                      <a:pt x="437" y="688"/>
                    </a:lnTo>
                    <a:lnTo>
                      <a:pt x="451" y="693"/>
                    </a:lnTo>
                    <a:lnTo>
                      <a:pt x="465" y="696"/>
                    </a:lnTo>
                    <a:lnTo>
                      <a:pt x="480" y="698"/>
                    </a:lnTo>
                    <a:lnTo>
                      <a:pt x="494" y="699"/>
                    </a:lnTo>
                    <a:lnTo>
                      <a:pt x="509" y="700"/>
                    </a:lnTo>
                    <a:lnTo>
                      <a:pt x="509" y="700"/>
                    </a:lnTo>
                    <a:close/>
                    <a:moveTo>
                      <a:pt x="509" y="64"/>
                    </a:moveTo>
                    <a:lnTo>
                      <a:pt x="509" y="64"/>
                    </a:lnTo>
                    <a:lnTo>
                      <a:pt x="520" y="64"/>
                    </a:lnTo>
                    <a:lnTo>
                      <a:pt x="531" y="65"/>
                    </a:lnTo>
                    <a:lnTo>
                      <a:pt x="543" y="67"/>
                    </a:lnTo>
                    <a:lnTo>
                      <a:pt x="554" y="69"/>
                    </a:lnTo>
                    <a:lnTo>
                      <a:pt x="564" y="73"/>
                    </a:lnTo>
                    <a:lnTo>
                      <a:pt x="575" y="77"/>
                    </a:lnTo>
                    <a:lnTo>
                      <a:pt x="585" y="81"/>
                    </a:lnTo>
                    <a:lnTo>
                      <a:pt x="596" y="87"/>
                    </a:lnTo>
                    <a:lnTo>
                      <a:pt x="615" y="98"/>
                    </a:lnTo>
                    <a:lnTo>
                      <a:pt x="633" y="112"/>
                    </a:lnTo>
                    <a:lnTo>
                      <a:pt x="650" y="129"/>
                    </a:lnTo>
                    <a:lnTo>
                      <a:pt x="666" y="148"/>
                    </a:lnTo>
                    <a:lnTo>
                      <a:pt x="680" y="168"/>
                    </a:lnTo>
                    <a:lnTo>
                      <a:pt x="693" y="190"/>
                    </a:lnTo>
                    <a:lnTo>
                      <a:pt x="704" y="213"/>
                    </a:lnTo>
                    <a:lnTo>
                      <a:pt x="714" y="239"/>
                    </a:lnTo>
                    <a:lnTo>
                      <a:pt x="721" y="265"/>
                    </a:lnTo>
                    <a:lnTo>
                      <a:pt x="726" y="293"/>
                    </a:lnTo>
                    <a:lnTo>
                      <a:pt x="730" y="320"/>
                    </a:lnTo>
                    <a:lnTo>
                      <a:pt x="731" y="349"/>
                    </a:lnTo>
                    <a:lnTo>
                      <a:pt x="731" y="349"/>
                    </a:lnTo>
                    <a:lnTo>
                      <a:pt x="730" y="379"/>
                    </a:lnTo>
                    <a:lnTo>
                      <a:pt x="726" y="407"/>
                    </a:lnTo>
                    <a:lnTo>
                      <a:pt x="721" y="435"/>
                    </a:lnTo>
                    <a:lnTo>
                      <a:pt x="714" y="461"/>
                    </a:lnTo>
                    <a:lnTo>
                      <a:pt x="704" y="486"/>
                    </a:lnTo>
                    <a:lnTo>
                      <a:pt x="693" y="509"/>
                    </a:lnTo>
                    <a:lnTo>
                      <a:pt x="680" y="532"/>
                    </a:lnTo>
                    <a:lnTo>
                      <a:pt x="666" y="552"/>
                    </a:lnTo>
                    <a:lnTo>
                      <a:pt x="650" y="570"/>
                    </a:lnTo>
                    <a:lnTo>
                      <a:pt x="633" y="588"/>
                    </a:lnTo>
                    <a:lnTo>
                      <a:pt x="615" y="602"/>
                    </a:lnTo>
                    <a:lnTo>
                      <a:pt x="596" y="613"/>
                    </a:lnTo>
                    <a:lnTo>
                      <a:pt x="585" y="619"/>
                    </a:lnTo>
                    <a:lnTo>
                      <a:pt x="575" y="623"/>
                    </a:lnTo>
                    <a:lnTo>
                      <a:pt x="564" y="627"/>
                    </a:lnTo>
                    <a:lnTo>
                      <a:pt x="554" y="630"/>
                    </a:lnTo>
                    <a:lnTo>
                      <a:pt x="543" y="633"/>
                    </a:lnTo>
                    <a:lnTo>
                      <a:pt x="531" y="635"/>
                    </a:lnTo>
                    <a:lnTo>
                      <a:pt x="520" y="636"/>
                    </a:lnTo>
                    <a:lnTo>
                      <a:pt x="509" y="636"/>
                    </a:lnTo>
                    <a:lnTo>
                      <a:pt x="509" y="636"/>
                    </a:lnTo>
                    <a:lnTo>
                      <a:pt x="497" y="636"/>
                    </a:lnTo>
                    <a:lnTo>
                      <a:pt x="486" y="635"/>
                    </a:lnTo>
                    <a:lnTo>
                      <a:pt x="474" y="633"/>
                    </a:lnTo>
                    <a:lnTo>
                      <a:pt x="464" y="630"/>
                    </a:lnTo>
                    <a:lnTo>
                      <a:pt x="453" y="627"/>
                    </a:lnTo>
                    <a:lnTo>
                      <a:pt x="442" y="623"/>
                    </a:lnTo>
                    <a:lnTo>
                      <a:pt x="432" y="619"/>
                    </a:lnTo>
                    <a:lnTo>
                      <a:pt x="422" y="613"/>
                    </a:lnTo>
                    <a:lnTo>
                      <a:pt x="402" y="602"/>
                    </a:lnTo>
                    <a:lnTo>
                      <a:pt x="384" y="588"/>
                    </a:lnTo>
                    <a:lnTo>
                      <a:pt x="367" y="570"/>
                    </a:lnTo>
                    <a:lnTo>
                      <a:pt x="351" y="552"/>
                    </a:lnTo>
                    <a:lnTo>
                      <a:pt x="337" y="532"/>
                    </a:lnTo>
                    <a:lnTo>
                      <a:pt x="324" y="509"/>
                    </a:lnTo>
                    <a:lnTo>
                      <a:pt x="313" y="486"/>
                    </a:lnTo>
                    <a:lnTo>
                      <a:pt x="304" y="461"/>
                    </a:lnTo>
                    <a:lnTo>
                      <a:pt x="296" y="435"/>
                    </a:lnTo>
                    <a:lnTo>
                      <a:pt x="291" y="407"/>
                    </a:lnTo>
                    <a:lnTo>
                      <a:pt x="288" y="379"/>
                    </a:lnTo>
                    <a:lnTo>
                      <a:pt x="285" y="349"/>
                    </a:lnTo>
                    <a:lnTo>
                      <a:pt x="285" y="349"/>
                    </a:lnTo>
                    <a:lnTo>
                      <a:pt x="288" y="320"/>
                    </a:lnTo>
                    <a:lnTo>
                      <a:pt x="291" y="293"/>
                    </a:lnTo>
                    <a:lnTo>
                      <a:pt x="296" y="265"/>
                    </a:lnTo>
                    <a:lnTo>
                      <a:pt x="304" y="239"/>
                    </a:lnTo>
                    <a:lnTo>
                      <a:pt x="313" y="213"/>
                    </a:lnTo>
                    <a:lnTo>
                      <a:pt x="324" y="190"/>
                    </a:lnTo>
                    <a:lnTo>
                      <a:pt x="337" y="168"/>
                    </a:lnTo>
                    <a:lnTo>
                      <a:pt x="351" y="148"/>
                    </a:lnTo>
                    <a:lnTo>
                      <a:pt x="367" y="129"/>
                    </a:lnTo>
                    <a:lnTo>
                      <a:pt x="384" y="112"/>
                    </a:lnTo>
                    <a:lnTo>
                      <a:pt x="402" y="98"/>
                    </a:lnTo>
                    <a:lnTo>
                      <a:pt x="422" y="87"/>
                    </a:lnTo>
                    <a:lnTo>
                      <a:pt x="432" y="81"/>
                    </a:lnTo>
                    <a:lnTo>
                      <a:pt x="442" y="77"/>
                    </a:lnTo>
                    <a:lnTo>
                      <a:pt x="453" y="73"/>
                    </a:lnTo>
                    <a:lnTo>
                      <a:pt x="464" y="69"/>
                    </a:lnTo>
                    <a:lnTo>
                      <a:pt x="474" y="67"/>
                    </a:lnTo>
                    <a:lnTo>
                      <a:pt x="486" y="65"/>
                    </a:lnTo>
                    <a:lnTo>
                      <a:pt x="497" y="64"/>
                    </a:lnTo>
                    <a:lnTo>
                      <a:pt x="509" y="64"/>
                    </a:lnTo>
                    <a:lnTo>
                      <a:pt x="509" y="64"/>
                    </a:lnTo>
                    <a:close/>
                    <a:moveTo>
                      <a:pt x="731" y="636"/>
                    </a:moveTo>
                    <a:lnTo>
                      <a:pt x="731" y="636"/>
                    </a:lnTo>
                    <a:lnTo>
                      <a:pt x="725" y="637"/>
                    </a:lnTo>
                    <a:lnTo>
                      <a:pt x="719" y="639"/>
                    </a:lnTo>
                    <a:lnTo>
                      <a:pt x="714" y="641"/>
                    </a:lnTo>
                    <a:lnTo>
                      <a:pt x="709" y="645"/>
                    </a:lnTo>
                    <a:lnTo>
                      <a:pt x="705" y="650"/>
                    </a:lnTo>
                    <a:lnTo>
                      <a:pt x="702" y="655"/>
                    </a:lnTo>
                    <a:lnTo>
                      <a:pt x="700" y="662"/>
                    </a:lnTo>
                    <a:lnTo>
                      <a:pt x="700" y="668"/>
                    </a:lnTo>
                    <a:lnTo>
                      <a:pt x="700" y="668"/>
                    </a:lnTo>
                    <a:lnTo>
                      <a:pt x="700" y="674"/>
                    </a:lnTo>
                    <a:lnTo>
                      <a:pt x="702" y="680"/>
                    </a:lnTo>
                    <a:lnTo>
                      <a:pt x="705" y="685"/>
                    </a:lnTo>
                    <a:lnTo>
                      <a:pt x="709" y="691"/>
                    </a:lnTo>
                    <a:lnTo>
                      <a:pt x="714" y="694"/>
                    </a:lnTo>
                    <a:lnTo>
                      <a:pt x="719" y="697"/>
                    </a:lnTo>
                    <a:lnTo>
                      <a:pt x="725" y="699"/>
                    </a:lnTo>
                    <a:lnTo>
                      <a:pt x="731" y="700"/>
                    </a:lnTo>
                    <a:lnTo>
                      <a:pt x="731" y="700"/>
                    </a:lnTo>
                    <a:lnTo>
                      <a:pt x="754" y="701"/>
                    </a:lnTo>
                    <a:lnTo>
                      <a:pt x="776" y="705"/>
                    </a:lnTo>
                    <a:lnTo>
                      <a:pt x="797" y="710"/>
                    </a:lnTo>
                    <a:lnTo>
                      <a:pt x="818" y="717"/>
                    </a:lnTo>
                    <a:lnTo>
                      <a:pt x="837" y="727"/>
                    </a:lnTo>
                    <a:lnTo>
                      <a:pt x="855" y="738"/>
                    </a:lnTo>
                    <a:lnTo>
                      <a:pt x="872" y="751"/>
                    </a:lnTo>
                    <a:lnTo>
                      <a:pt x="888" y="765"/>
                    </a:lnTo>
                    <a:lnTo>
                      <a:pt x="903" y="781"/>
                    </a:lnTo>
                    <a:lnTo>
                      <a:pt x="915" y="798"/>
                    </a:lnTo>
                    <a:lnTo>
                      <a:pt x="927" y="816"/>
                    </a:lnTo>
                    <a:lnTo>
                      <a:pt x="937" y="835"/>
                    </a:lnTo>
                    <a:lnTo>
                      <a:pt x="944" y="856"/>
                    </a:lnTo>
                    <a:lnTo>
                      <a:pt x="950" y="877"/>
                    </a:lnTo>
                    <a:lnTo>
                      <a:pt x="953" y="900"/>
                    </a:lnTo>
                    <a:lnTo>
                      <a:pt x="954" y="922"/>
                    </a:lnTo>
                    <a:lnTo>
                      <a:pt x="954" y="922"/>
                    </a:lnTo>
                    <a:lnTo>
                      <a:pt x="953" y="929"/>
                    </a:lnTo>
                    <a:lnTo>
                      <a:pt x="952" y="935"/>
                    </a:lnTo>
                    <a:lnTo>
                      <a:pt x="949" y="941"/>
                    </a:lnTo>
                    <a:lnTo>
                      <a:pt x="944" y="945"/>
                    </a:lnTo>
                    <a:lnTo>
                      <a:pt x="940" y="949"/>
                    </a:lnTo>
                    <a:lnTo>
                      <a:pt x="935" y="951"/>
                    </a:lnTo>
                    <a:lnTo>
                      <a:pt x="928" y="953"/>
                    </a:lnTo>
                    <a:lnTo>
                      <a:pt x="922" y="954"/>
                    </a:lnTo>
                    <a:lnTo>
                      <a:pt x="96" y="954"/>
                    </a:lnTo>
                    <a:lnTo>
                      <a:pt x="96" y="954"/>
                    </a:lnTo>
                    <a:lnTo>
                      <a:pt x="89" y="953"/>
                    </a:lnTo>
                    <a:lnTo>
                      <a:pt x="83" y="951"/>
                    </a:lnTo>
                    <a:lnTo>
                      <a:pt x="77" y="949"/>
                    </a:lnTo>
                    <a:lnTo>
                      <a:pt x="73" y="945"/>
                    </a:lnTo>
                    <a:lnTo>
                      <a:pt x="69" y="941"/>
                    </a:lnTo>
                    <a:lnTo>
                      <a:pt x="65" y="935"/>
                    </a:lnTo>
                    <a:lnTo>
                      <a:pt x="64" y="929"/>
                    </a:lnTo>
                    <a:lnTo>
                      <a:pt x="63" y="922"/>
                    </a:lnTo>
                    <a:lnTo>
                      <a:pt x="63" y="922"/>
                    </a:lnTo>
                    <a:lnTo>
                      <a:pt x="64" y="900"/>
                    </a:lnTo>
                    <a:lnTo>
                      <a:pt x="68" y="877"/>
                    </a:lnTo>
                    <a:lnTo>
                      <a:pt x="73" y="856"/>
                    </a:lnTo>
                    <a:lnTo>
                      <a:pt x="81" y="835"/>
                    </a:lnTo>
                    <a:lnTo>
                      <a:pt x="90" y="816"/>
                    </a:lnTo>
                    <a:lnTo>
                      <a:pt x="101" y="798"/>
                    </a:lnTo>
                    <a:lnTo>
                      <a:pt x="114" y="781"/>
                    </a:lnTo>
                    <a:lnTo>
                      <a:pt x="129" y="765"/>
                    </a:lnTo>
                    <a:lnTo>
                      <a:pt x="145" y="751"/>
                    </a:lnTo>
                    <a:lnTo>
                      <a:pt x="162" y="738"/>
                    </a:lnTo>
                    <a:lnTo>
                      <a:pt x="180" y="727"/>
                    </a:lnTo>
                    <a:lnTo>
                      <a:pt x="200" y="717"/>
                    </a:lnTo>
                    <a:lnTo>
                      <a:pt x="220" y="710"/>
                    </a:lnTo>
                    <a:lnTo>
                      <a:pt x="241" y="705"/>
                    </a:lnTo>
                    <a:lnTo>
                      <a:pt x="263" y="701"/>
                    </a:lnTo>
                    <a:lnTo>
                      <a:pt x="285" y="700"/>
                    </a:lnTo>
                    <a:lnTo>
                      <a:pt x="285" y="700"/>
                    </a:lnTo>
                    <a:lnTo>
                      <a:pt x="292" y="699"/>
                    </a:lnTo>
                    <a:lnTo>
                      <a:pt x="298" y="697"/>
                    </a:lnTo>
                    <a:lnTo>
                      <a:pt x="304" y="694"/>
                    </a:lnTo>
                    <a:lnTo>
                      <a:pt x="308" y="691"/>
                    </a:lnTo>
                    <a:lnTo>
                      <a:pt x="312" y="685"/>
                    </a:lnTo>
                    <a:lnTo>
                      <a:pt x="315" y="680"/>
                    </a:lnTo>
                    <a:lnTo>
                      <a:pt x="318" y="674"/>
                    </a:lnTo>
                    <a:lnTo>
                      <a:pt x="318" y="668"/>
                    </a:lnTo>
                    <a:lnTo>
                      <a:pt x="318" y="668"/>
                    </a:lnTo>
                    <a:lnTo>
                      <a:pt x="318" y="662"/>
                    </a:lnTo>
                    <a:lnTo>
                      <a:pt x="315" y="655"/>
                    </a:lnTo>
                    <a:lnTo>
                      <a:pt x="312" y="650"/>
                    </a:lnTo>
                    <a:lnTo>
                      <a:pt x="308" y="645"/>
                    </a:lnTo>
                    <a:lnTo>
                      <a:pt x="304" y="641"/>
                    </a:lnTo>
                    <a:lnTo>
                      <a:pt x="298" y="639"/>
                    </a:lnTo>
                    <a:lnTo>
                      <a:pt x="292" y="637"/>
                    </a:lnTo>
                    <a:lnTo>
                      <a:pt x="285" y="636"/>
                    </a:lnTo>
                    <a:lnTo>
                      <a:pt x="285" y="636"/>
                    </a:lnTo>
                    <a:lnTo>
                      <a:pt x="271" y="637"/>
                    </a:lnTo>
                    <a:lnTo>
                      <a:pt x="256" y="638"/>
                    </a:lnTo>
                    <a:lnTo>
                      <a:pt x="243" y="639"/>
                    </a:lnTo>
                    <a:lnTo>
                      <a:pt x="229" y="642"/>
                    </a:lnTo>
                    <a:lnTo>
                      <a:pt x="215" y="645"/>
                    </a:lnTo>
                    <a:lnTo>
                      <a:pt x="201" y="649"/>
                    </a:lnTo>
                    <a:lnTo>
                      <a:pt x="188" y="653"/>
                    </a:lnTo>
                    <a:lnTo>
                      <a:pt x="175" y="658"/>
                    </a:lnTo>
                    <a:lnTo>
                      <a:pt x="162" y="665"/>
                    </a:lnTo>
                    <a:lnTo>
                      <a:pt x="149" y="670"/>
                    </a:lnTo>
                    <a:lnTo>
                      <a:pt x="137" y="678"/>
                    </a:lnTo>
                    <a:lnTo>
                      <a:pt x="126" y="685"/>
                    </a:lnTo>
                    <a:lnTo>
                      <a:pt x="115" y="693"/>
                    </a:lnTo>
                    <a:lnTo>
                      <a:pt x="104" y="701"/>
                    </a:lnTo>
                    <a:lnTo>
                      <a:pt x="93" y="711"/>
                    </a:lnTo>
                    <a:lnTo>
                      <a:pt x="84" y="720"/>
                    </a:lnTo>
                    <a:lnTo>
                      <a:pt x="74" y="730"/>
                    </a:lnTo>
                    <a:lnTo>
                      <a:pt x="65" y="740"/>
                    </a:lnTo>
                    <a:lnTo>
                      <a:pt x="57" y="751"/>
                    </a:lnTo>
                    <a:lnTo>
                      <a:pt x="48" y="762"/>
                    </a:lnTo>
                    <a:lnTo>
                      <a:pt x="41" y="774"/>
                    </a:lnTo>
                    <a:lnTo>
                      <a:pt x="34" y="786"/>
                    </a:lnTo>
                    <a:lnTo>
                      <a:pt x="28" y="798"/>
                    </a:lnTo>
                    <a:lnTo>
                      <a:pt x="23" y="811"/>
                    </a:lnTo>
                    <a:lnTo>
                      <a:pt x="17" y="824"/>
                    </a:lnTo>
                    <a:lnTo>
                      <a:pt x="13" y="838"/>
                    </a:lnTo>
                    <a:lnTo>
                      <a:pt x="9" y="850"/>
                    </a:lnTo>
                    <a:lnTo>
                      <a:pt x="5" y="864"/>
                    </a:lnTo>
                    <a:lnTo>
                      <a:pt x="3" y="878"/>
                    </a:lnTo>
                    <a:lnTo>
                      <a:pt x="1" y="893"/>
                    </a:lnTo>
                    <a:lnTo>
                      <a:pt x="0" y="907"/>
                    </a:lnTo>
                    <a:lnTo>
                      <a:pt x="0" y="922"/>
                    </a:lnTo>
                    <a:lnTo>
                      <a:pt x="0" y="922"/>
                    </a:lnTo>
                    <a:lnTo>
                      <a:pt x="0" y="932"/>
                    </a:lnTo>
                    <a:lnTo>
                      <a:pt x="2" y="942"/>
                    </a:lnTo>
                    <a:lnTo>
                      <a:pt x="4" y="950"/>
                    </a:lnTo>
                    <a:lnTo>
                      <a:pt x="8" y="960"/>
                    </a:lnTo>
                    <a:lnTo>
                      <a:pt x="11" y="967"/>
                    </a:lnTo>
                    <a:lnTo>
                      <a:pt x="16" y="976"/>
                    </a:lnTo>
                    <a:lnTo>
                      <a:pt x="21" y="983"/>
                    </a:lnTo>
                    <a:lnTo>
                      <a:pt x="28" y="990"/>
                    </a:lnTo>
                    <a:lnTo>
                      <a:pt x="34" y="996"/>
                    </a:lnTo>
                    <a:lnTo>
                      <a:pt x="42" y="1002"/>
                    </a:lnTo>
                    <a:lnTo>
                      <a:pt x="49" y="1006"/>
                    </a:lnTo>
                    <a:lnTo>
                      <a:pt x="58" y="1010"/>
                    </a:lnTo>
                    <a:lnTo>
                      <a:pt x="67" y="1014"/>
                    </a:lnTo>
                    <a:lnTo>
                      <a:pt x="76" y="1016"/>
                    </a:lnTo>
                    <a:lnTo>
                      <a:pt x="86" y="1017"/>
                    </a:lnTo>
                    <a:lnTo>
                      <a:pt x="96" y="1018"/>
                    </a:lnTo>
                    <a:lnTo>
                      <a:pt x="922" y="1018"/>
                    </a:lnTo>
                    <a:lnTo>
                      <a:pt x="922" y="1018"/>
                    </a:lnTo>
                    <a:lnTo>
                      <a:pt x="931" y="1017"/>
                    </a:lnTo>
                    <a:lnTo>
                      <a:pt x="941" y="1016"/>
                    </a:lnTo>
                    <a:lnTo>
                      <a:pt x="951" y="1014"/>
                    </a:lnTo>
                    <a:lnTo>
                      <a:pt x="959" y="1010"/>
                    </a:lnTo>
                    <a:lnTo>
                      <a:pt x="968" y="1006"/>
                    </a:lnTo>
                    <a:lnTo>
                      <a:pt x="975" y="1002"/>
                    </a:lnTo>
                    <a:lnTo>
                      <a:pt x="983" y="996"/>
                    </a:lnTo>
                    <a:lnTo>
                      <a:pt x="989" y="990"/>
                    </a:lnTo>
                    <a:lnTo>
                      <a:pt x="996" y="983"/>
                    </a:lnTo>
                    <a:lnTo>
                      <a:pt x="1001" y="976"/>
                    </a:lnTo>
                    <a:lnTo>
                      <a:pt x="1006" y="967"/>
                    </a:lnTo>
                    <a:lnTo>
                      <a:pt x="1010" y="960"/>
                    </a:lnTo>
                    <a:lnTo>
                      <a:pt x="1013" y="950"/>
                    </a:lnTo>
                    <a:lnTo>
                      <a:pt x="1015" y="942"/>
                    </a:lnTo>
                    <a:lnTo>
                      <a:pt x="1017" y="932"/>
                    </a:lnTo>
                    <a:lnTo>
                      <a:pt x="1017" y="922"/>
                    </a:lnTo>
                    <a:lnTo>
                      <a:pt x="1017" y="922"/>
                    </a:lnTo>
                    <a:lnTo>
                      <a:pt x="1017" y="907"/>
                    </a:lnTo>
                    <a:lnTo>
                      <a:pt x="1016" y="893"/>
                    </a:lnTo>
                    <a:lnTo>
                      <a:pt x="1014" y="878"/>
                    </a:lnTo>
                    <a:lnTo>
                      <a:pt x="1012" y="864"/>
                    </a:lnTo>
                    <a:lnTo>
                      <a:pt x="1009" y="850"/>
                    </a:lnTo>
                    <a:lnTo>
                      <a:pt x="1004" y="838"/>
                    </a:lnTo>
                    <a:lnTo>
                      <a:pt x="1000" y="824"/>
                    </a:lnTo>
                    <a:lnTo>
                      <a:pt x="995" y="811"/>
                    </a:lnTo>
                    <a:lnTo>
                      <a:pt x="989" y="798"/>
                    </a:lnTo>
                    <a:lnTo>
                      <a:pt x="983" y="786"/>
                    </a:lnTo>
                    <a:lnTo>
                      <a:pt x="976" y="774"/>
                    </a:lnTo>
                    <a:lnTo>
                      <a:pt x="969" y="762"/>
                    </a:lnTo>
                    <a:lnTo>
                      <a:pt x="960" y="751"/>
                    </a:lnTo>
                    <a:lnTo>
                      <a:pt x="952" y="740"/>
                    </a:lnTo>
                    <a:lnTo>
                      <a:pt x="943" y="730"/>
                    </a:lnTo>
                    <a:lnTo>
                      <a:pt x="933" y="720"/>
                    </a:lnTo>
                    <a:lnTo>
                      <a:pt x="924" y="711"/>
                    </a:lnTo>
                    <a:lnTo>
                      <a:pt x="913" y="701"/>
                    </a:lnTo>
                    <a:lnTo>
                      <a:pt x="902" y="693"/>
                    </a:lnTo>
                    <a:lnTo>
                      <a:pt x="892" y="685"/>
                    </a:lnTo>
                    <a:lnTo>
                      <a:pt x="880" y="678"/>
                    </a:lnTo>
                    <a:lnTo>
                      <a:pt x="868" y="670"/>
                    </a:lnTo>
                    <a:lnTo>
                      <a:pt x="855" y="665"/>
                    </a:lnTo>
                    <a:lnTo>
                      <a:pt x="842" y="658"/>
                    </a:lnTo>
                    <a:lnTo>
                      <a:pt x="829" y="653"/>
                    </a:lnTo>
                    <a:lnTo>
                      <a:pt x="817" y="649"/>
                    </a:lnTo>
                    <a:lnTo>
                      <a:pt x="803" y="645"/>
                    </a:lnTo>
                    <a:lnTo>
                      <a:pt x="789" y="642"/>
                    </a:lnTo>
                    <a:lnTo>
                      <a:pt x="775" y="639"/>
                    </a:lnTo>
                    <a:lnTo>
                      <a:pt x="761" y="638"/>
                    </a:lnTo>
                    <a:lnTo>
                      <a:pt x="746" y="637"/>
                    </a:lnTo>
                    <a:lnTo>
                      <a:pt x="731" y="636"/>
                    </a:lnTo>
                    <a:lnTo>
                      <a:pt x="731" y="636"/>
                    </a:lnTo>
                    <a:close/>
                  </a:path>
                </a:pathLst>
              </a:custGeom>
              <a:solidFill>
                <a:srgbClr val="52AC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852000" y="3196620"/>
            <a:ext cx="3560888" cy="954107"/>
            <a:chOff x="852000" y="3182804"/>
            <a:chExt cx="3560888" cy="954107"/>
          </a:xfrm>
        </p:grpSpPr>
        <p:sp>
          <p:nvSpPr>
            <p:cNvPr id="37" name="矩形 36"/>
            <p:cNvSpPr/>
            <p:nvPr/>
          </p:nvSpPr>
          <p:spPr>
            <a:xfrm>
              <a:off x="852000" y="3182804"/>
              <a:ext cx="252217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400" dirty="0">
                  <a:solidFill>
                    <a:srgbClr val="52AC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第三项工作计划</a:t>
              </a:r>
              <a:endParaRPr lang="en-US" altLang="zh-CN" sz="14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3692888" y="3299858"/>
              <a:ext cx="720000" cy="720000"/>
              <a:chOff x="3692888" y="3299858"/>
              <a:chExt cx="720000" cy="720000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3692888" y="3299858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104"/>
              <p:cNvSpPr>
                <a:spLocks noEditPoints="1"/>
              </p:cNvSpPr>
              <p:nvPr/>
            </p:nvSpPr>
            <p:spPr bwMode="auto">
              <a:xfrm>
                <a:off x="3890963" y="3497932"/>
                <a:ext cx="323850" cy="323850"/>
              </a:xfrm>
              <a:custGeom>
                <a:avLst/>
                <a:gdLst>
                  <a:gd name="T0" fmla="*/ 562 w 1019"/>
                  <a:gd name="T1" fmla="*/ 11 h 1017"/>
                  <a:gd name="T2" fmla="*/ 449 w 1019"/>
                  <a:gd name="T3" fmla="*/ 63 h 1017"/>
                  <a:gd name="T4" fmla="*/ 360 w 1019"/>
                  <a:gd name="T5" fmla="*/ 147 h 1017"/>
                  <a:gd name="T6" fmla="*/ 303 w 1019"/>
                  <a:gd name="T7" fmla="*/ 257 h 1017"/>
                  <a:gd name="T8" fmla="*/ 287 w 1019"/>
                  <a:gd name="T9" fmla="*/ 366 h 1017"/>
                  <a:gd name="T10" fmla="*/ 324 w 1019"/>
                  <a:gd name="T11" fmla="*/ 527 h 1017"/>
                  <a:gd name="T12" fmla="*/ 7 w 1019"/>
                  <a:gd name="T13" fmla="*/ 887 h 1017"/>
                  <a:gd name="T14" fmla="*/ 5 w 1019"/>
                  <a:gd name="T15" fmla="*/ 950 h 1017"/>
                  <a:gd name="T16" fmla="*/ 36 w 1019"/>
                  <a:gd name="T17" fmla="*/ 996 h 1017"/>
                  <a:gd name="T18" fmla="*/ 96 w 1019"/>
                  <a:gd name="T19" fmla="*/ 1017 h 1017"/>
                  <a:gd name="T20" fmla="*/ 148 w 1019"/>
                  <a:gd name="T21" fmla="*/ 1002 h 1017"/>
                  <a:gd name="T22" fmla="*/ 535 w 1019"/>
                  <a:gd name="T23" fmla="*/ 712 h 1017"/>
                  <a:gd name="T24" fmla="*/ 672 w 1019"/>
                  <a:gd name="T25" fmla="*/ 731 h 1017"/>
                  <a:gd name="T26" fmla="*/ 795 w 1019"/>
                  <a:gd name="T27" fmla="*/ 703 h 1017"/>
                  <a:gd name="T28" fmla="*/ 898 w 1019"/>
                  <a:gd name="T29" fmla="*/ 637 h 1017"/>
                  <a:gd name="T30" fmla="*/ 975 w 1019"/>
                  <a:gd name="T31" fmla="*/ 540 h 1017"/>
                  <a:gd name="T32" fmla="*/ 1014 w 1019"/>
                  <a:gd name="T33" fmla="*/ 421 h 1017"/>
                  <a:gd name="T34" fmla="*/ 1014 w 1019"/>
                  <a:gd name="T35" fmla="*/ 310 h 1017"/>
                  <a:gd name="T36" fmla="*/ 975 w 1019"/>
                  <a:gd name="T37" fmla="*/ 191 h 1017"/>
                  <a:gd name="T38" fmla="*/ 898 w 1019"/>
                  <a:gd name="T39" fmla="*/ 95 h 1017"/>
                  <a:gd name="T40" fmla="*/ 795 w 1019"/>
                  <a:gd name="T41" fmla="*/ 28 h 1017"/>
                  <a:gd name="T42" fmla="*/ 672 w 1019"/>
                  <a:gd name="T43" fmla="*/ 0 h 1017"/>
                  <a:gd name="T44" fmla="*/ 100 w 1019"/>
                  <a:gd name="T45" fmla="*/ 954 h 1017"/>
                  <a:gd name="T46" fmla="*/ 73 w 1019"/>
                  <a:gd name="T47" fmla="*/ 944 h 1017"/>
                  <a:gd name="T48" fmla="*/ 66 w 1019"/>
                  <a:gd name="T49" fmla="*/ 912 h 1017"/>
                  <a:gd name="T50" fmla="*/ 406 w 1019"/>
                  <a:gd name="T51" fmla="*/ 635 h 1017"/>
                  <a:gd name="T52" fmla="*/ 607 w 1019"/>
                  <a:gd name="T53" fmla="*/ 664 h 1017"/>
                  <a:gd name="T54" fmla="*/ 509 w 1019"/>
                  <a:gd name="T55" fmla="*/ 631 h 1017"/>
                  <a:gd name="T56" fmla="*/ 430 w 1019"/>
                  <a:gd name="T57" fmla="*/ 569 h 1017"/>
                  <a:gd name="T58" fmla="*/ 374 w 1019"/>
                  <a:gd name="T59" fmla="*/ 483 h 1017"/>
                  <a:gd name="T60" fmla="*/ 351 w 1019"/>
                  <a:gd name="T61" fmla="*/ 381 h 1017"/>
                  <a:gd name="T62" fmla="*/ 360 w 1019"/>
                  <a:gd name="T63" fmla="*/ 290 h 1017"/>
                  <a:gd name="T64" fmla="*/ 402 w 1019"/>
                  <a:gd name="T65" fmla="*/ 197 h 1017"/>
                  <a:gd name="T66" fmla="*/ 472 w 1019"/>
                  <a:gd name="T67" fmla="*/ 124 h 1017"/>
                  <a:gd name="T68" fmla="*/ 563 w 1019"/>
                  <a:gd name="T69" fmla="*/ 78 h 1017"/>
                  <a:gd name="T70" fmla="*/ 653 w 1019"/>
                  <a:gd name="T71" fmla="*/ 64 h 1017"/>
                  <a:gd name="T72" fmla="*/ 757 w 1019"/>
                  <a:gd name="T73" fmla="*/ 82 h 1017"/>
                  <a:gd name="T74" fmla="*/ 845 w 1019"/>
                  <a:gd name="T75" fmla="*/ 132 h 1017"/>
                  <a:gd name="T76" fmla="*/ 911 w 1019"/>
                  <a:gd name="T77" fmla="*/ 209 h 1017"/>
                  <a:gd name="T78" fmla="*/ 949 w 1019"/>
                  <a:gd name="T79" fmla="*/ 305 h 1017"/>
                  <a:gd name="T80" fmla="*/ 954 w 1019"/>
                  <a:gd name="T81" fmla="*/ 396 h 1017"/>
                  <a:gd name="T82" fmla="*/ 925 w 1019"/>
                  <a:gd name="T83" fmla="*/ 496 h 1017"/>
                  <a:gd name="T84" fmla="*/ 866 w 1019"/>
                  <a:gd name="T85" fmla="*/ 580 h 1017"/>
                  <a:gd name="T86" fmla="*/ 784 w 1019"/>
                  <a:gd name="T87" fmla="*/ 638 h 1017"/>
                  <a:gd name="T88" fmla="*/ 684 w 1019"/>
                  <a:gd name="T89" fmla="*/ 667 h 1017"/>
                  <a:gd name="T90" fmla="*/ 810 w 1019"/>
                  <a:gd name="T91" fmla="*/ 187 h 1017"/>
                  <a:gd name="T92" fmla="*/ 775 w 1019"/>
                  <a:gd name="T93" fmla="*/ 193 h 1017"/>
                  <a:gd name="T94" fmla="*/ 772 w 1019"/>
                  <a:gd name="T95" fmla="*/ 234 h 1017"/>
                  <a:gd name="T96" fmla="*/ 820 w 1019"/>
                  <a:gd name="T97" fmla="*/ 315 h 1017"/>
                  <a:gd name="T98" fmla="*/ 815 w 1019"/>
                  <a:gd name="T99" fmla="*/ 433 h 1017"/>
                  <a:gd name="T100" fmla="*/ 769 w 1019"/>
                  <a:gd name="T101" fmla="*/ 502 h 1017"/>
                  <a:gd name="T102" fmla="*/ 775 w 1019"/>
                  <a:gd name="T103" fmla="*/ 538 h 1017"/>
                  <a:gd name="T104" fmla="*/ 810 w 1019"/>
                  <a:gd name="T105" fmla="*/ 544 h 1017"/>
                  <a:gd name="T106" fmla="*/ 874 w 1019"/>
                  <a:gd name="T107" fmla="*/ 457 h 1017"/>
                  <a:gd name="T108" fmla="*/ 881 w 1019"/>
                  <a:gd name="T109" fmla="*/ 296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19" h="1017">
                    <a:moveTo>
                      <a:pt x="653" y="0"/>
                    </a:moveTo>
                    <a:lnTo>
                      <a:pt x="653" y="0"/>
                    </a:lnTo>
                    <a:lnTo>
                      <a:pt x="634" y="0"/>
                    </a:lnTo>
                    <a:lnTo>
                      <a:pt x="615" y="1"/>
                    </a:lnTo>
                    <a:lnTo>
                      <a:pt x="597" y="5"/>
                    </a:lnTo>
                    <a:lnTo>
                      <a:pt x="579" y="8"/>
                    </a:lnTo>
                    <a:lnTo>
                      <a:pt x="562" y="11"/>
                    </a:lnTo>
                    <a:lnTo>
                      <a:pt x="544" y="16"/>
                    </a:lnTo>
                    <a:lnTo>
                      <a:pt x="527" y="22"/>
                    </a:lnTo>
                    <a:lnTo>
                      <a:pt x="510" y="28"/>
                    </a:lnTo>
                    <a:lnTo>
                      <a:pt x="494" y="36"/>
                    </a:lnTo>
                    <a:lnTo>
                      <a:pt x="479" y="44"/>
                    </a:lnTo>
                    <a:lnTo>
                      <a:pt x="463" y="53"/>
                    </a:lnTo>
                    <a:lnTo>
                      <a:pt x="449" y="63"/>
                    </a:lnTo>
                    <a:lnTo>
                      <a:pt x="434" y="72"/>
                    </a:lnTo>
                    <a:lnTo>
                      <a:pt x="420" y="84"/>
                    </a:lnTo>
                    <a:lnTo>
                      <a:pt x="407" y="95"/>
                    </a:lnTo>
                    <a:lnTo>
                      <a:pt x="394" y="108"/>
                    </a:lnTo>
                    <a:lnTo>
                      <a:pt x="382" y="119"/>
                    </a:lnTo>
                    <a:lnTo>
                      <a:pt x="371" y="133"/>
                    </a:lnTo>
                    <a:lnTo>
                      <a:pt x="360" y="147"/>
                    </a:lnTo>
                    <a:lnTo>
                      <a:pt x="349" y="161"/>
                    </a:lnTo>
                    <a:lnTo>
                      <a:pt x="339" y="176"/>
                    </a:lnTo>
                    <a:lnTo>
                      <a:pt x="331" y="191"/>
                    </a:lnTo>
                    <a:lnTo>
                      <a:pt x="323" y="207"/>
                    </a:lnTo>
                    <a:lnTo>
                      <a:pt x="316" y="223"/>
                    </a:lnTo>
                    <a:lnTo>
                      <a:pt x="309" y="240"/>
                    </a:lnTo>
                    <a:lnTo>
                      <a:pt x="303" y="257"/>
                    </a:lnTo>
                    <a:lnTo>
                      <a:pt x="299" y="274"/>
                    </a:lnTo>
                    <a:lnTo>
                      <a:pt x="294" y="292"/>
                    </a:lnTo>
                    <a:lnTo>
                      <a:pt x="291" y="310"/>
                    </a:lnTo>
                    <a:lnTo>
                      <a:pt x="289" y="329"/>
                    </a:lnTo>
                    <a:lnTo>
                      <a:pt x="287" y="347"/>
                    </a:lnTo>
                    <a:lnTo>
                      <a:pt x="287" y="366"/>
                    </a:lnTo>
                    <a:lnTo>
                      <a:pt x="287" y="366"/>
                    </a:lnTo>
                    <a:lnTo>
                      <a:pt x="288" y="390"/>
                    </a:lnTo>
                    <a:lnTo>
                      <a:pt x="290" y="414"/>
                    </a:lnTo>
                    <a:lnTo>
                      <a:pt x="294" y="438"/>
                    </a:lnTo>
                    <a:lnTo>
                      <a:pt x="300" y="462"/>
                    </a:lnTo>
                    <a:lnTo>
                      <a:pt x="306" y="484"/>
                    </a:lnTo>
                    <a:lnTo>
                      <a:pt x="315" y="506"/>
                    </a:lnTo>
                    <a:lnTo>
                      <a:pt x="324" y="527"/>
                    </a:lnTo>
                    <a:lnTo>
                      <a:pt x="336" y="547"/>
                    </a:lnTo>
                    <a:lnTo>
                      <a:pt x="28" y="854"/>
                    </a:lnTo>
                    <a:lnTo>
                      <a:pt x="28" y="854"/>
                    </a:lnTo>
                    <a:lnTo>
                      <a:pt x="22" y="862"/>
                    </a:lnTo>
                    <a:lnTo>
                      <a:pt x="16" y="869"/>
                    </a:lnTo>
                    <a:lnTo>
                      <a:pt x="11" y="878"/>
                    </a:lnTo>
                    <a:lnTo>
                      <a:pt x="7" y="887"/>
                    </a:lnTo>
                    <a:lnTo>
                      <a:pt x="5" y="895"/>
                    </a:lnTo>
                    <a:lnTo>
                      <a:pt x="2" y="904"/>
                    </a:lnTo>
                    <a:lnTo>
                      <a:pt x="0" y="913"/>
                    </a:lnTo>
                    <a:lnTo>
                      <a:pt x="0" y="922"/>
                    </a:lnTo>
                    <a:lnTo>
                      <a:pt x="0" y="932"/>
                    </a:lnTo>
                    <a:lnTo>
                      <a:pt x="2" y="940"/>
                    </a:lnTo>
                    <a:lnTo>
                      <a:pt x="5" y="950"/>
                    </a:lnTo>
                    <a:lnTo>
                      <a:pt x="7" y="958"/>
                    </a:lnTo>
                    <a:lnTo>
                      <a:pt x="11" y="967"/>
                    </a:lnTo>
                    <a:lnTo>
                      <a:pt x="16" y="974"/>
                    </a:lnTo>
                    <a:lnTo>
                      <a:pt x="22" y="982"/>
                    </a:lnTo>
                    <a:lnTo>
                      <a:pt x="28" y="990"/>
                    </a:lnTo>
                    <a:lnTo>
                      <a:pt x="28" y="990"/>
                    </a:lnTo>
                    <a:lnTo>
                      <a:pt x="36" y="996"/>
                    </a:lnTo>
                    <a:lnTo>
                      <a:pt x="43" y="1002"/>
                    </a:lnTo>
                    <a:lnTo>
                      <a:pt x="52" y="1007"/>
                    </a:lnTo>
                    <a:lnTo>
                      <a:pt x="59" y="1011"/>
                    </a:lnTo>
                    <a:lnTo>
                      <a:pt x="69" y="1014"/>
                    </a:lnTo>
                    <a:lnTo>
                      <a:pt x="78" y="1016"/>
                    </a:lnTo>
                    <a:lnTo>
                      <a:pt x="86" y="1017"/>
                    </a:lnTo>
                    <a:lnTo>
                      <a:pt x="96" y="1017"/>
                    </a:lnTo>
                    <a:lnTo>
                      <a:pt x="96" y="1017"/>
                    </a:lnTo>
                    <a:lnTo>
                      <a:pt x="104" y="1017"/>
                    </a:lnTo>
                    <a:lnTo>
                      <a:pt x="114" y="1016"/>
                    </a:lnTo>
                    <a:lnTo>
                      <a:pt x="123" y="1014"/>
                    </a:lnTo>
                    <a:lnTo>
                      <a:pt x="131" y="1011"/>
                    </a:lnTo>
                    <a:lnTo>
                      <a:pt x="140" y="1007"/>
                    </a:lnTo>
                    <a:lnTo>
                      <a:pt x="148" y="1002"/>
                    </a:lnTo>
                    <a:lnTo>
                      <a:pt x="156" y="996"/>
                    </a:lnTo>
                    <a:lnTo>
                      <a:pt x="163" y="990"/>
                    </a:lnTo>
                    <a:lnTo>
                      <a:pt x="470" y="683"/>
                    </a:lnTo>
                    <a:lnTo>
                      <a:pt x="470" y="683"/>
                    </a:lnTo>
                    <a:lnTo>
                      <a:pt x="492" y="693"/>
                    </a:lnTo>
                    <a:lnTo>
                      <a:pt x="512" y="703"/>
                    </a:lnTo>
                    <a:lnTo>
                      <a:pt x="535" y="712"/>
                    </a:lnTo>
                    <a:lnTo>
                      <a:pt x="557" y="718"/>
                    </a:lnTo>
                    <a:lnTo>
                      <a:pt x="580" y="724"/>
                    </a:lnTo>
                    <a:lnTo>
                      <a:pt x="604" y="728"/>
                    </a:lnTo>
                    <a:lnTo>
                      <a:pt x="628" y="731"/>
                    </a:lnTo>
                    <a:lnTo>
                      <a:pt x="653" y="731"/>
                    </a:lnTo>
                    <a:lnTo>
                      <a:pt x="653" y="731"/>
                    </a:lnTo>
                    <a:lnTo>
                      <a:pt x="672" y="731"/>
                    </a:lnTo>
                    <a:lnTo>
                      <a:pt x="690" y="730"/>
                    </a:lnTo>
                    <a:lnTo>
                      <a:pt x="708" y="727"/>
                    </a:lnTo>
                    <a:lnTo>
                      <a:pt x="727" y="723"/>
                    </a:lnTo>
                    <a:lnTo>
                      <a:pt x="744" y="720"/>
                    </a:lnTo>
                    <a:lnTo>
                      <a:pt x="762" y="715"/>
                    </a:lnTo>
                    <a:lnTo>
                      <a:pt x="778" y="709"/>
                    </a:lnTo>
                    <a:lnTo>
                      <a:pt x="795" y="703"/>
                    </a:lnTo>
                    <a:lnTo>
                      <a:pt x="811" y="696"/>
                    </a:lnTo>
                    <a:lnTo>
                      <a:pt x="828" y="687"/>
                    </a:lnTo>
                    <a:lnTo>
                      <a:pt x="843" y="678"/>
                    </a:lnTo>
                    <a:lnTo>
                      <a:pt x="858" y="669"/>
                    </a:lnTo>
                    <a:lnTo>
                      <a:pt x="872" y="659"/>
                    </a:lnTo>
                    <a:lnTo>
                      <a:pt x="886" y="647"/>
                    </a:lnTo>
                    <a:lnTo>
                      <a:pt x="898" y="637"/>
                    </a:lnTo>
                    <a:lnTo>
                      <a:pt x="911" y="624"/>
                    </a:lnTo>
                    <a:lnTo>
                      <a:pt x="924" y="612"/>
                    </a:lnTo>
                    <a:lnTo>
                      <a:pt x="935" y="598"/>
                    </a:lnTo>
                    <a:lnTo>
                      <a:pt x="947" y="584"/>
                    </a:lnTo>
                    <a:lnTo>
                      <a:pt x="956" y="570"/>
                    </a:lnTo>
                    <a:lnTo>
                      <a:pt x="966" y="555"/>
                    </a:lnTo>
                    <a:lnTo>
                      <a:pt x="975" y="540"/>
                    </a:lnTo>
                    <a:lnTo>
                      <a:pt x="983" y="524"/>
                    </a:lnTo>
                    <a:lnTo>
                      <a:pt x="991" y="508"/>
                    </a:lnTo>
                    <a:lnTo>
                      <a:pt x="997" y="492"/>
                    </a:lnTo>
                    <a:lnTo>
                      <a:pt x="1002" y="475"/>
                    </a:lnTo>
                    <a:lnTo>
                      <a:pt x="1008" y="457"/>
                    </a:lnTo>
                    <a:lnTo>
                      <a:pt x="1011" y="439"/>
                    </a:lnTo>
                    <a:lnTo>
                      <a:pt x="1014" y="421"/>
                    </a:lnTo>
                    <a:lnTo>
                      <a:pt x="1018" y="403"/>
                    </a:lnTo>
                    <a:lnTo>
                      <a:pt x="1019" y="384"/>
                    </a:lnTo>
                    <a:lnTo>
                      <a:pt x="1019" y="366"/>
                    </a:lnTo>
                    <a:lnTo>
                      <a:pt x="1019" y="366"/>
                    </a:lnTo>
                    <a:lnTo>
                      <a:pt x="1019" y="347"/>
                    </a:lnTo>
                    <a:lnTo>
                      <a:pt x="1018" y="329"/>
                    </a:lnTo>
                    <a:lnTo>
                      <a:pt x="1014" y="310"/>
                    </a:lnTo>
                    <a:lnTo>
                      <a:pt x="1011" y="292"/>
                    </a:lnTo>
                    <a:lnTo>
                      <a:pt x="1008" y="274"/>
                    </a:lnTo>
                    <a:lnTo>
                      <a:pt x="1002" y="257"/>
                    </a:lnTo>
                    <a:lnTo>
                      <a:pt x="997" y="240"/>
                    </a:lnTo>
                    <a:lnTo>
                      <a:pt x="991" y="223"/>
                    </a:lnTo>
                    <a:lnTo>
                      <a:pt x="983" y="207"/>
                    </a:lnTo>
                    <a:lnTo>
                      <a:pt x="975" y="191"/>
                    </a:lnTo>
                    <a:lnTo>
                      <a:pt x="966" y="176"/>
                    </a:lnTo>
                    <a:lnTo>
                      <a:pt x="956" y="161"/>
                    </a:lnTo>
                    <a:lnTo>
                      <a:pt x="947" y="147"/>
                    </a:lnTo>
                    <a:lnTo>
                      <a:pt x="935" y="133"/>
                    </a:lnTo>
                    <a:lnTo>
                      <a:pt x="924" y="119"/>
                    </a:lnTo>
                    <a:lnTo>
                      <a:pt x="911" y="108"/>
                    </a:lnTo>
                    <a:lnTo>
                      <a:pt x="898" y="95"/>
                    </a:lnTo>
                    <a:lnTo>
                      <a:pt x="886" y="84"/>
                    </a:lnTo>
                    <a:lnTo>
                      <a:pt x="872" y="72"/>
                    </a:lnTo>
                    <a:lnTo>
                      <a:pt x="858" y="63"/>
                    </a:lnTo>
                    <a:lnTo>
                      <a:pt x="843" y="53"/>
                    </a:lnTo>
                    <a:lnTo>
                      <a:pt x="828" y="44"/>
                    </a:lnTo>
                    <a:lnTo>
                      <a:pt x="811" y="36"/>
                    </a:lnTo>
                    <a:lnTo>
                      <a:pt x="795" y="28"/>
                    </a:lnTo>
                    <a:lnTo>
                      <a:pt x="778" y="22"/>
                    </a:lnTo>
                    <a:lnTo>
                      <a:pt x="762" y="16"/>
                    </a:lnTo>
                    <a:lnTo>
                      <a:pt x="744" y="11"/>
                    </a:lnTo>
                    <a:lnTo>
                      <a:pt x="727" y="8"/>
                    </a:lnTo>
                    <a:lnTo>
                      <a:pt x="708" y="5"/>
                    </a:lnTo>
                    <a:lnTo>
                      <a:pt x="690" y="1"/>
                    </a:lnTo>
                    <a:lnTo>
                      <a:pt x="672" y="0"/>
                    </a:lnTo>
                    <a:lnTo>
                      <a:pt x="653" y="0"/>
                    </a:lnTo>
                    <a:lnTo>
                      <a:pt x="653" y="0"/>
                    </a:lnTo>
                    <a:close/>
                    <a:moveTo>
                      <a:pt x="118" y="944"/>
                    </a:moveTo>
                    <a:lnTo>
                      <a:pt x="118" y="944"/>
                    </a:lnTo>
                    <a:lnTo>
                      <a:pt x="112" y="950"/>
                    </a:lnTo>
                    <a:lnTo>
                      <a:pt x="105" y="952"/>
                    </a:lnTo>
                    <a:lnTo>
                      <a:pt x="100" y="954"/>
                    </a:lnTo>
                    <a:lnTo>
                      <a:pt x="96" y="954"/>
                    </a:lnTo>
                    <a:lnTo>
                      <a:pt x="96" y="954"/>
                    </a:lnTo>
                    <a:lnTo>
                      <a:pt x="92" y="954"/>
                    </a:lnTo>
                    <a:lnTo>
                      <a:pt x="86" y="952"/>
                    </a:lnTo>
                    <a:lnTo>
                      <a:pt x="80" y="950"/>
                    </a:lnTo>
                    <a:lnTo>
                      <a:pt x="73" y="944"/>
                    </a:lnTo>
                    <a:lnTo>
                      <a:pt x="73" y="944"/>
                    </a:lnTo>
                    <a:lnTo>
                      <a:pt x="68" y="938"/>
                    </a:lnTo>
                    <a:lnTo>
                      <a:pt x="66" y="933"/>
                    </a:lnTo>
                    <a:lnTo>
                      <a:pt x="65" y="926"/>
                    </a:lnTo>
                    <a:lnTo>
                      <a:pt x="64" y="922"/>
                    </a:lnTo>
                    <a:lnTo>
                      <a:pt x="64" y="922"/>
                    </a:lnTo>
                    <a:lnTo>
                      <a:pt x="65" y="918"/>
                    </a:lnTo>
                    <a:lnTo>
                      <a:pt x="66" y="912"/>
                    </a:lnTo>
                    <a:lnTo>
                      <a:pt x="68" y="906"/>
                    </a:lnTo>
                    <a:lnTo>
                      <a:pt x="73" y="899"/>
                    </a:lnTo>
                    <a:lnTo>
                      <a:pt x="373" y="600"/>
                    </a:lnTo>
                    <a:lnTo>
                      <a:pt x="373" y="600"/>
                    </a:lnTo>
                    <a:lnTo>
                      <a:pt x="383" y="613"/>
                    </a:lnTo>
                    <a:lnTo>
                      <a:pt x="394" y="624"/>
                    </a:lnTo>
                    <a:lnTo>
                      <a:pt x="406" y="635"/>
                    </a:lnTo>
                    <a:lnTo>
                      <a:pt x="418" y="645"/>
                    </a:lnTo>
                    <a:lnTo>
                      <a:pt x="118" y="944"/>
                    </a:lnTo>
                    <a:close/>
                    <a:moveTo>
                      <a:pt x="653" y="668"/>
                    </a:moveTo>
                    <a:lnTo>
                      <a:pt x="653" y="668"/>
                    </a:lnTo>
                    <a:lnTo>
                      <a:pt x="638" y="668"/>
                    </a:lnTo>
                    <a:lnTo>
                      <a:pt x="622" y="667"/>
                    </a:lnTo>
                    <a:lnTo>
                      <a:pt x="607" y="664"/>
                    </a:lnTo>
                    <a:lnTo>
                      <a:pt x="592" y="661"/>
                    </a:lnTo>
                    <a:lnTo>
                      <a:pt x="578" y="658"/>
                    </a:lnTo>
                    <a:lnTo>
                      <a:pt x="563" y="654"/>
                    </a:lnTo>
                    <a:lnTo>
                      <a:pt x="549" y="649"/>
                    </a:lnTo>
                    <a:lnTo>
                      <a:pt x="536" y="644"/>
                    </a:lnTo>
                    <a:lnTo>
                      <a:pt x="522" y="638"/>
                    </a:lnTo>
                    <a:lnTo>
                      <a:pt x="509" y="631"/>
                    </a:lnTo>
                    <a:lnTo>
                      <a:pt x="496" y="624"/>
                    </a:lnTo>
                    <a:lnTo>
                      <a:pt x="484" y="616"/>
                    </a:lnTo>
                    <a:lnTo>
                      <a:pt x="472" y="608"/>
                    </a:lnTo>
                    <a:lnTo>
                      <a:pt x="461" y="599"/>
                    </a:lnTo>
                    <a:lnTo>
                      <a:pt x="450" y="589"/>
                    </a:lnTo>
                    <a:lnTo>
                      <a:pt x="439" y="580"/>
                    </a:lnTo>
                    <a:lnTo>
                      <a:pt x="430" y="569"/>
                    </a:lnTo>
                    <a:lnTo>
                      <a:pt x="420" y="558"/>
                    </a:lnTo>
                    <a:lnTo>
                      <a:pt x="410" y="546"/>
                    </a:lnTo>
                    <a:lnTo>
                      <a:pt x="402" y="535"/>
                    </a:lnTo>
                    <a:lnTo>
                      <a:pt x="394" y="522"/>
                    </a:lnTo>
                    <a:lnTo>
                      <a:pt x="387" y="510"/>
                    </a:lnTo>
                    <a:lnTo>
                      <a:pt x="380" y="496"/>
                    </a:lnTo>
                    <a:lnTo>
                      <a:pt x="374" y="483"/>
                    </a:lnTo>
                    <a:lnTo>
                      <a:pt x="368" y="469"/>
                    </a:lnTo>
                    <a:lnTo>
                      <a:pt x="364" y="455"/>
                    </a:lnTo>
                    <a:lnTo>
                      <a:pt x="360" y="441"/>
                    </a:lnTo>
                    <a:lnTo>
                      <a:pt x="357" y="426"/>
                    </a:lnTo>
                    <a:lnTo>
                      <a:pt x="354" y="411"/>
                    </a:lnTo>
                    <a:lnTo>
                      <a:pt x="352" y="396"/>
                    </a:lnTo>
                    <a:lnTo>
                      <a:pt x="351" y="381"/>
                    </a:lnTo>
                    <a:lnTo>
                      <a:pt x="350" y="366"/>
                    </a:lnTo>
                    <a:lnTo>
                      <a:pt x="350" y="366"/>
                    </a:lnTo>
                    <a:lnTo>
                      <a:pt x="351" y="350"/>
                    </a:lnTo>
                    <a:lnTo>
                      <a:pt x="352" y="335"/>
                    </a:lnTo>
                    <a:lnTo>
                      <a:pt x="354" y="320"/>
                    </a:lnTo>
                    <a:lnTo>
                      <a:pt x="357" y="305"/>
                    </a:lnTo>
                    <a:lnTo>
                      <a:pt x="360" y="290"/>
                    </a:lnTo>
                    <a:lnTo>
                      <a:pt x="364" y="276"/>
                    </a:lnTo>
                    <a:lnTo>
                      <a:pt x="368" y="262"/>
                    </a:lnTo>
                    <a:lnTo>
                      <a:pt x="374" y="248"/>
                    </a:lnTo>
                    <a:lnTo>
                      <a:pt x="380" y="235"/>
                    </a:lnTo>
                    <a:lnTo>
                      <a:pt x="387" y="221"/>
                    </a:lnTo>
                    <a:lnTo>
                      <a:pt x="394" y="209"/>
                    </a:lnTo>
                    <a:lnTo>
                      <a:pt x="402" y="197"/>
                    </a:lnTo>
                    <a:lnTo>
                      <a:pt x="410" y="185"/>
                    </a:lnTo>
                    <a:lnTo>
                      <a:pt x="420" y="173"/>
                    </a:lnTo>
                    <a:lnTo>
                      <a:pt x="430" y="162"/>
                    </a:lnTo>
                    <a:lnTo>
                      <a:pt x="439" y="152"/>
                    </a:lnTo>
                    <a:lnTo>
                      <a:pt x="450" y="142"/>
                    </a:lnTo>
                    <a:lnTo>
                      <a:pt x="461" y="132"/>
                    </a:lnTo>
                    <a:lnTo>
                      <a:pt x="472" y="124"/>
                    </a:lnTo>
                    <a:lnTo>
                      <a:pt x="484" y="115"/>
                    </a:lnTo>
                    <a:lnTo>
                      <a:pt x="496" y="108"/>
                    </a:lnTo>
                    <a:lnTo>
                      <a:pt x="509" y="100"/>
                    </a:lnTo>
                    <a:lnTo>
                      <a:pt x="522" y="94"/>
                    </a:lnTo>
                    <a:lnTo>
                      <a:pt x="536" y="87"/>
                    </a:lnTo>
                    <a:lnTo>
                      <a:pt x="549" y="82"/>
                    </a:lnTo>
                    <a:lnTo>
                      <a:pt x="563" y="78"/>
                    </a:lnTo>
                    <a:lnTo>
                      <a:pt x="578" y="73"/>
                    </a:lnTo>
                    <a:lnTo>
                      <a:pt x="592" y="70"/>
                    </a:lnTo>
                    <a:lnTo>
                      <a:pt x="607" y="67"/>
                    </a:lnTo>
                    <a:lnTo>
                      <a:pt x="622" y="65"/>
                    </a:lnTo>
                    <a:lnTo>
                      <a:pt x="638" y="64"/>
                    </a:lnTo>
                    <a:lnTo>
                      <a:pt x="653" y="64"/>
                    </a:lnTo>
                    <a:lnTo>
                      <a:pt x="653" y="64"/>
                    </a:lnTo>
                    <a:lnTo>
                      <a:pt x="669" y="64"/>
                    </a:lnTo>
                    <a:lnTo>
                      <a:pt x="684" y="65"/>
                    </a:lnTo>
                    <a:lnTo>
                      <a:pt x="699" y="67"/>
                    </a:lnTo>
                    <a:lnTo>
                      <a:pt x="714" y="70"/>
                    </a:lnTo>
                    <a:lnTo>
                      <a:pt x="729" y="73"/>
                    </a:lnTo>
                    <a:lnTo>
                      <a:pt x="743" y="78"/>
                    </a:lnTo>
                    <a:lnTo>
                      <a:pt x="757" y="82"/>
                    </a:lnTo>
                    <a:lnTo>
                      <a:pt x="771" y="87"/>
                    </a:lnTo>
                    <a:lnTo>
                      <a:pt x="784" y="94"/>
                    </a:lnTo>
                    <a:lnTo>
                      <a:pt x="796" y="100"/>
                    </a:lnTo>
                    <a:lnTo>
                      <a:pt x="809" y="108"/>
                    </a:lnTo>
                    <a:lnTo>
                      <a:pt x="822" y="115"/>
                    </a:lnTo>
                    <a:lnTo>
                      <a:pt x="834" y="124"/>
                    </a:lnTo>
                    <a:lnTo>
                      <a:pt x="845" y="132"/>
                    </a:lnTo>
                    <a:lnTo>
                      <a:pt x="857" y="142"/>
                    </a:lnTo>
                    <a:lnTo>
                      <a:pt x="866" y="152"/>
                    </a:lnTo>
                    <a:lnTo>
                      <a:pt x="877" y="162"/>
                    </a:lnTo>
                    <a:lnTo>
                      <a:pt x="887" y="173"/>
                    </a:lnTo>
                    <a:lnTo>
                      <a:pt x="895" y="185"/>
                    </a:lnTo>
                    <a:lnTo>
                      <a:pt x="904" y="197"/>
                    </a:lnTo>
                    <a:lnTo>
                      <a:pt x="911" y="209"/>
                    </a:lnTo>
                    <a:lnTo>
                      <a:pt x="919" y="221"/>
                    </a:lnTo>
                    <a:lnTo>
                      <a:pt x="925" y="235"/>
                    </a:lnTo>
                    <a:lnTo>
                      <a:pt x="932" y="248"/>
                    </a:lnTo>
                    <a:lnTo>
                      <a:pt x="937" y="262"/>
                    </a:lnTo>
                    <a:lnTo>
                      <a:pt x="941" y="276"/>
                    </a:lnTo>
                    <a:lnTo>
                      <a:pt x="946" y="290"/>
                    </a:lnTo>
                    <a:lnTo>
                      <a:pt x="949" y="305"/>
                    </a:lnTo>
                    <a:lnTo>
                      <a:pt x="952" y="320"/>
                    </a:lnTo>
                    <a:lnTo>
                      <a:pt x="954" y="335"/>
                    </a:lnTo>
                    <a:lnTo>
                      <a:pt x="955" y="350"/>
                    </a:lnTo>
                    <a:lnTo>
                      <a:pt x="955" y="366"/>
                    </a:lnTo>
                    <a:lnTo>
                      <a:pt x="955" y="366"/>
                    </a:lnTo>
                    <a:lnTo>
                      <a:pt x="955" y="381"/>
                    </a:lnTo>
                    <a:lnTo>
                      <a:pt x="954" y="396"/>
                    </a:lnTo>
                    <a:lnTo>
                      <a:pt x="952" y="411"/>
                    </a:lnTo>
                    <a:lnTo>
                      <a:pt x="949" y="426"/>
                    </a:lnTo>
                    <a:lnTo>
                      <a:pt x="946" y="441"/>
                    </a:lnTo>
                    <a:lnTo>
                      <a:pt x="941" y="455"/>
                    </a:lnTo>
                    <a:lnTo>
                      <a:pt x="937" y="469"/>
                    </a:lnTo>
                    <a:lnTo>
                      <a:pt x="932" y="483"/>
                    </a:lnTo>
                    <a:lnTo>
                      <a:pt x="925" y="496"/>
                    </a:lnTo>
                    <a:lnTo>
                      <a:pt x="919" y="510"/>
                    </a:lnTo>
                    <a:lnTo>
                      <a:pt x="911" y="522"/>
                    </a:lnTo>
                    <a:lnTo>
                      <a:pt x="904" y="535"/>
                    </a:lnTo>
                    <a:lnTo>
                      <a:pt x="895" y="546"/>
                    </a:lnTo>
                    <a:lnTo>
                      <a:pt x="887" y="558"/>
                    </a:lnTo>
                    <a:lnTo>
                      <a:pt x="877" y="569"/>
                    </a:lnTo>
                    <a:lnTo>
                      <a:pt x="866" y="580"/>
                    </a:lnTo>
                    <a:lnTo>
                      <a:pt x="857" y="589"/>
                    </a:lnTo>
                    <a:lnTo>
                      <a:pt x="845" y="599"/>
                    </a:lnTo>
                    <a:lnTo>
                      <a:pt x="834" y="608"/>
                    </a:lnTo>
                    <a:lnTo>
                      <a:pt x="822" y="616"/>
                    </a:lnTo>
                    <a:lnTo>
                      <a:pt x="809" y="624"/>
                    </a:lnTo>
                    <a:lnTo>
                      <a:pt x="796" y="631"/>
                    </a:lnTo>
                    <a:lnTo>
                      <a:pt x="784" y="638"/>
                    </a:lnTo>
                    <a:lnTo>
                      <a:pt x="771" y="644"/>
                    </a:lnTo>
                    <a:lnTo>
                      <a:pt x="757" y="649"/>
                    </a:lnTo>
                    <a:lnTo>
                      <a:pt x="743" y="654"/>
                    </a:lnTo>
                    <a:lnTo>
                      <a:pt x="729" y="658"/>
                    </a:lnTo>
                    <a:lnTo>
                      <a:pt x="714" y="661"/>
                    </a:lnTo>
                    <a:lnTo>
                      <a:pt x="699" y="664"/>
                    </a:lnTo>
                    <a:lnTo>
                      <a:pt x="684" y="667"/>
                    </a:lnTo>
                    <a:lnTo>
                      <a:pt x="669" y="668"/>
                    </a:lnTo>
                    <a:lnTo>
                      <a:pt x="653" y="668"/>
                    </a:lnTo>
                    <a:lnTo>
                      <a:pt x="653" y="668"/>
                    </a:lnTo>
                    <a:close/>
                    <a:moveTo>
                      <a:pt x="820" y="193"/>
                    </a:moveTo>
                    <a:lnTo>
                      <a:pt x="820" y="193"/>
                    </a:lnTo>
                    <a:lnTo>
                      <a:pt x="816" y="190"/>
                    </a:lnTo>
                    <a:lnTo>
                      <a:pt x="810" y="187"/>
                    </a:lnTo>
                    <a:lnTo>
                      <a:pt x="804" y="185"/>
                    </a:lnTo>
                    <a:lnTo>
                      <a:pt x="798" y="185"/>
                    </a:lnTo>
                    <a:lnTo>
                      <a:pt x="792" y="185"/>
                    </a:lnTo>
                    <a:lnTo>
                      <a:pt x="786" y="187"/>
                    </a:lnTo>
                    <a:lnTo>
                      <a:pt x="780" y="190"/>
                    </a:lnTo>
                    <a:lnTo>
                      <a:pt x="775" y="193"/>
                    </a:lnTo>
                    <a:lnTo>
                      <a:pt x="775" y="193"/>
                    </a:lnTo>
                    <a:lnTo>
                      <a:pt x="772" y="199"/>
                    </a:lnTo>
                    <a:lnTo>
                      <a:pt x="769" y="204"/>
                    </a:lnTo>
                    <a:lnTo>
                      <a:pt x="766" y="211"/>
                    </a:lnTo>
                    <a:lnTo>
                      <a:pt x="766" y="216"/>
                    </a:lnTo>
                    <a:lnTo>
                      <a:pt x="766" y="222"/>
                    </a:lnTo>
                    <a:lnTo>
                      <a:pt x="769" y="229"/>
                    </a:lnTo>
                    <a:lnTo>
                      <a:pt x="772" y="234"/>
                    </a:lnTo>
                    <a:lnTo>
                      <a:pt x="775" y="238"/>
                    </a:lnTo>
                    <a:lnTo>
                      <a:pt x="775" y="238"/>
                    </a:lnTo>
                    <a:lnTo>
                      <a:pt x="788" y="252"/>
                    </a:lnTo>
                    <a:lnTo>
                      <a:pt x="799" y="267"/>
                    </a:lnTo>
                    <a:lnTo>
                      <a:pt x="807" y="282"/>
                    </a:lnTo>
                    <a:lnTo>
                      <a:pt x="815" y="299"/>
                    </a:lnTo>
                    <a:lnTo>
                      <a:pt x="820" y="315"/>
                    </a:lnTo>
                    <a:lnTo>
                      <a:pt x="824" y="332"/>
                    </a:lnTo>
                    <a:lnTo>
                      <a:pt x="828" y="348"/>
                    </a:lnTo>
                    <a:lnTo>
                      <a:pt x="828" y="366"/>
                    </a:lnTo>
                    <a:lnTo>
                      <a:pt x="828" y="383"/>
                    </a:lnTo>
                    <a:lnTo>
                      <a:pt x="824" y="399"/>
                    </a:lnTo>
                    <a:lnTo>
                      <a:pt x="820" y="417"/>
                    </a:lnTo>
                    <a:lnTo>
                      <a:pt x="815" y="433"/>
                    </a:lnTo>
                    <a:lnTo>
                      <a:pt x="807" y="449"/>
                    </a:lnTo>
                    <a:lnTo>
                      <a:pt x="799" y="464"/>
                    </a:lnTo>
                    <a:lnTo>
                      <a:pt x="788" y="479"/>
                    </a:lnTo>
                    <a:lnTo>
                      <a:pt x="775" y="493"/>
                    </a:lnTo>
                    <a:lnTo>
                      <a:pt x="775" y="493"/>
                    </a:lnTo>
                    <a:lnTo>
                      <a:pt x="772" y="497"/>
                    </a:lnTo>
                    <a:lnTo>
                      <a:pt x="769" y="502"/>
                    </a:lnTo>
                    <a:lnTo>
                      <a:pt x="766" y="509"/>
                    </a:lnTo>
                    <a:lnTo>
                      <a:pt x="766" y="515"/>
                    </a:lnTo>
                    <a:lnTo>
                      <a:pt x="766" y="521"/>
                    </a:lnTo>
                    <a:lnTo>
                      <a:pt x="769" y="527"/>
                    </a:lnTo>
                    <a:lnTo>
                      <a:pt x="772" y="532"/>
                    </a:lnTo>
                    <a:lnTo>
                      <a:pt x="775" y="538"/>
                    </a:lnTo>
                    <a:lnTo>
                      <a:pt x="775" y="538"/>
                    </a:lnTo>
                    <a:lnTo>
                      <a:pt x="780" y="541"/>
                    </a:lnTo>
                    <a:lnTo>
                      <a:pt x="786" y="544"/>
                    </a:lnTo>
                    <a:lnTo>
                      <a:pt x="792" y="546"/>
                    </a:lnTo>
                    <a:lnTo>
                      <a:pt x="798" y="546"/>
                    </a:lnTo>
                    <a:lnTo>
                      <a:pt x="798" y="546"/>
                    </a:lnTo>
                    <a:lnTo>
                      <a:pt x="804" y="546"/>
                    </a:lnTo>
                    <a:lnTo>
                      <a:pt x="810" y="544"/>
                    </a:lnTo>
                    <a:lnTo>
                      <a:pt x="816" y="541"/>
                    </a:lnTo>
                    <a:lnTo>
                      <a:pt x="820" y="538"/>
                    </a:lnTo>
                    <a:lnTo>
                      <a:pt x="820" y="538"/>
                    </a:lnTo>
                    <a:lnTo>
                      <a:pt x="837" y="518"/>
                    </a:lnTo>
                    <a:lnTo>
                      <a:pt x="851" y="499"/>
                    </a:lnTo>
                    <a:lnTo>
                      <a:pt x="864" y="479"/>
                    </a:lnTo>
                    <a:lnTo>
                      <a:pt x="874" y="457"/>
                    </a:lnTo>
                    <a:lnTo>
                      <a:pt x="881" y="435"/>
                    </a:lnTo>
                    <a:lnTo>
                      <a:pt x="887" y="412"/>
                    </a:lnTo>
                    <a:lnTo>
                      <a:pt x="891" y="389"/>
                    </a:lnTo>
                    <a:lnTo>
                      <a:pt x="892" y="366"/>
                    </a:lnTo>
                    <a:lnTo>
                      <a:pt x="891" y="343"/>
                    </a:lnTo>
                    <a:lnTo>
                      <a:pt x="887" y="319"/>
                    </a:lnTo>
                    <a:lnTo>
                      <a:pt x="881" y="296"/>
                    </a:lnTo>
                    <a:lnTo>
                      <a:pt x="874" y="274"/>
                    </a:lnTo>
                    <a:lnTo>
                      <a:pt x="864" y="252"/>
                    </a:lnTo>
                    <a:lnTo>
                      <a:pt x="851" y="232"/>
                    </a:lnTo>
                    <a:lnTo>
                      <a:pt x="837" y="213"/>
                    </a:lnTo>
                    <a:lnTo>
                      <a:pt x="820" y="193"/>
                    </a:lnTo>
                    <a:lnTo>
                      <a:pt x="820" y="193"/>
                    </a:lnTo>
                    <a:close/>
                  </a:path>
                </a:pathLst>
              </a:custGeom>
              <a:solidFill>
                <a:srgbClr val="52AC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852000" y="1914329"/>
            <a:ext cx="3560888" cy="954107"/>
            <a:chOff x="852000" y="1900513"/>
            <a:chExt cx="3560888" cy="954107"/>
          </a:xfrm>
        </p:grpSpPr>
        <p:sp>
          <p:nvSpPr>
            <p:cNvPr id="42" name="矩形 41"/>
            <p:cNvSpPr/>
            <p:nvPr/>
          </p:nvSpPr>
          <p:spPr>
            <a:xfrm>
              <a:off x="852000" y="1900513"/>
              <a:ext cx="252217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400" dirty="0">
                  <a:solidFill>
                    <a:srgbClr val="E9C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第一项工作计划</a:t>
              </a:r>
              <a:endParaRPr lang="en-US" altLang="zh-CN" sz="14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692888" y="2017567"/>
              <a:ext cx="720000" cy="720000"/>
              <a:chOff x="3692888" y="2017567"/>
              <a:chExt cx="720000" cy="7200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3692888" y="2017567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Freeform 115"/>
              <p:cNvSpPr>
                <a:spLocks noEditPoints="1"/>
              </p:cNvSpPr>
              <p:nvPr/>
            </p:nvSpPr>
            <p:spPr bwMode="auto">
              <a:xfrm>
                <a:off x="3890963" y="2212655"/>
                <a:ext cx="323850" cy="322263"/>
              </a:xfrm>
              <a:custGeom>
                <a:avLst/>
                <a:gdLst>
                  <a:gd name="T0" fmla="*/ 789 w 1018"/>
                  <a:gd name="T1" fmla="*/ 69 h 1017"/>
                  <a:gd name="T2" fmla="*/ 765 w 1018"/>
                  <a:gd name="T3" fmla="*/ 25 h 1017"/>
                  <a:gd name="T4" fmla="*/ 719 w 1018"/>
                  <a:gd name="T5" fmla="*/ 1 h 1017"/>
                  <a:gd name="T6" fmla="*/ 73 w 1018"/>
                  <a:gd name="T7" fmla="*/ 1 h 1017"/>
                  <a:gd name="T8" fmla="*/ 27 w 1018"/>
                  <a:gd name="T9" fmla="*/ 25 h 1017"/>
                  <a:gd name="T10" fmla="*/ 2 w 1018"/>
                  <a:gd name="T11" fmla="*/ 69 h 1017"/>
                  <a:gd name="T12" fmla="*/ 2 w 1018"/>
                  <a:gd name="T13" fmla="*/ 716 h 1017"/>
                  <a:gd name="T14" fmla="*/ 28 w 1018"/>
                  <a:gd name="T15" fmla="*/ 766 h 1017"/>
                  <a:gd name="T16" fmla="*/ 67 w 1018"/>
                  <a:gd name="T17" fmla="*/ 789 h 1017"/>
                  <a:gd name="T18" fmla="*/ 115 w 1018"/>
                  <a:gd name="T19" fmla="*/ 791 h 1017"/>
                  <a:gd name="T20" fmla="*/ 163 w 1018"/>
                  <a:gd name="T21" fmla="*/ 766 h 1017"/>
                  <a:gd name="T22" fmla="*/ 263 w 1018"/>
                  <a:gd name="T23" fmla="*/ 745 h 1017"/>
                  <a:gd name="T24" fmla="*/ 589 w 1018"/>
                  <a:gd name="T25" fmla="*/ 763 h 1017"/>
                  <a:gd name="T26" fmla="*/ 634 w 1018"/>
                  <a:gd name="T27" fmla="*/ 777 h 1017"/>
                  <a:gd name="T28" fmla="*/ 870 w 1018"/>
                  <a:gd name="T29" fmla="*/ 1001 h 1017"/>
                  <a:gd name="T30" fmla="*/ 923 w 1018"/>
                  <a:gd name="T31" fmla="*/ 1017 h 1017"/>
                  <a:gd name="T32" fmla="*/ 968 w 1018"/>
                  <a:gd name="T33" fmla="*/ 1006 h 1017"/>
                  <a:gd name="T34" fmla="*/ 1002 w 1018"/>
                  <a:gd name="T35" fmla="*/ 975 h 1017"/>
                  <a:gd name="T36" fmla="*/ 1018 w 1018"/>
                  <a:gd name="T37" fmla="*/ 921 h 1017"/>
                  <a:gd name="T38" fmla="*/ 1011 w 1018"/>
                  <a:gd name="T39" fmla="*/ 276 h 1017"/>
                  <a:gd name="T40" fmla="*/ 977 w 1018"/>
                  <a:gd name="T41" fmla="*/ 238 h 1017"/>
                  <a:gd name="T42" fmla="*/ 927 w 1018"/>
                  <a:gd name="T43" fmla="*/ 223 h 1017"/>
                  <a:gd name="T44" fmla="*/ 102 w 1018"/>
                  <a:gd name="T45" fmla="*/ 729 h 1017"/>
                  <a:gd name="T46" fmla="*/ 73 w 1018"/>
                  <a:gd name="T47" fmla="*/ 721 h 1017"/>
                  <a:gd name="T48" fmla="*/ 64 w 1018"/>
                  <a:gd name="T49" fmla="*/ 86 h 1017"/>
                  <a:gd name="T50" fmla="*/ 80 w 1018"/>
                  <a:gd name="T51" fmla="*/ 65 h 1017"/>
                  <a:gd name="T52" fmla="*/ 711 w 1018"/>
                  <a:gd name="T53" fmla="*/ 65 h 1017"/>
                  <a:gd name="T54" fmla="*/ 727 w 1018"/>
                  <a:gd name="T55" fmla="*/ 86 h 1017"/>
                  <a:gd name="T56" fmla="*/ 720 w 1018"/>
                  <a:gd name="T57" fmla="*/ 470 h 1017"/>
                  <a:gd name="T58" fmla="*/ 429 w 1018"/>
                  <a:gd name="T59" fmla="*/ 476 h 1017"/>
                  <a:gd name="T60" fmla="*/ 350 w 1018"/>
                  <a:gd name="T61" fmla="*/ 501 h 1017"/>
                  <a:gd name="T62" fmla="*/ 954 w 1018"/>
                  <a:gd name="T63" fmla="*/ 928 h 1017"/>
                  <a:gd name="T64" fmla="*/ 934 w 1018"/>
                  <a:gd name="T65" fmla="*/ 951 h 1017"/>
                  <a:gd name="T66" fmla="*/ 900 w 1018"/>
                  <a:gd name="T67" fmla="*/ 944 h 1017"/>
                  <a:gd name="T68" fmla="*/ 645 w 1018"/>
                  <a:gd name="T69" fmla="*/ 711 h 1017"/>
                  <a:gd name="T70" fmla="*/ 318 w 1018"/>
                  <a:gd name="T71" fmla="*/ 700 h 1017"/>
                  <a:gd name="T72" fmla="*/ 293 w 1018"/>
                  <a:gd name="T73" fmla="*/ 685 h 1017"/>
                  <a:gd name="T74" fmla="*/ 379 w 1018"/>
                  <a:gd name="T75" fmla="*/ 557 h 1017"/>
                  <a:gd name="T76" fmla="*/ 420 w 1018"/>
                  <a:gd name="T77" fmla="*/ 540 h 1017"/>
                  <a:gd name="T78" fmla="*/ 727 w 1018"/>
                  <a:gd name="T79" fmla="*/ 536 h 1017"/>
                  <a:gd name="T80" fmla="*/ 770 w 1018"/>
                  <a:gd name="T81" fmla="*/ 508 h 1017"/>
                  <a:gd name="T82" fmla="*/ 791 w 1018"/>
                  <a:gd name="T83" fmla="*/ 461 h 1017"/>
                  <a:gd name="T84" fmla="*/ 938 w 1018"/>
                  <a:gd name="T85" fmla="*/ 288 h 1017"/>
                  <a:gd name="T86" fmla="*/ 955 w 1018"/>
                  <a:gd name="T87" fmla="*/ 311 h 1017"/>
                  <a:gd name="T88" fmla="*/ 425 w 1018"/>
                  <a:gd name="T89" fmla="*/ 373 h 1017"/>
                  <a:gd name="T90" fmla="*/ 445 w 1018"/>
                  <a:gd name="T91" fmla="*/ 333 h 1017"/>
                  <a:gd name="T92" fmla="*/ 416 w 1018"/>
                  <a:gd name="T93" fmla="*/ 289 h 1017"/>
                  <a:gd name="T94" fmla="*/ 371 w 1018"/>
                  <a:gd name="T95" fmla="*/ 294 h 1017"/>
                  <a:gd name="T96" fmla="*/ 350 w 1018"/>
                  <a:gd name="T97" fmla="*/ 333 h 1017"/>
                  <a:gd name="T98" fmla="*/ 380 w 1018"/>
                  <a:gd name="T99" fmla="*/ 377 h 1017"/>
                  <a:gd name="T100" fmla="*/ 197 w 1018"/>
                  <a:gd name="T101" fmla="*/ 286 h 1017"/>
                  <a:gd name="T102" fmla="*/ 160 w 1018"/>
                  <a:gd name="T103" fmla="*/ 324 h 1017"/>
                  <a:gd name="T104" fmla="*/ 174 w 1018"/>
                  <a:gd name="T105" fmla="*/ 367 h 1017"/>
                  <a:gd name="T106" fmla="*/ 217 w 1018"/>
                  <a:gd name="T107" fmla="*/ 380 h 1017"/>
                  <a:gd name="T108" fmla="*/ 254 w 1018"/>
                  <a:gd name="T109" fmla="*/ 343 h 1017"/>
                  <a:gd name="T110" fmla="*/ 240 w 1018"/>
                  <a:gd name="T111" fmla="*/ 300 h 1017"/>
                  <a:gd name="T112" fmla="*/ 589 w 1018"/>
                  <a:gd name="T113" fmla="*/ 380 h 1017"/>
                  <a:gd name="T114" fmla="*/ 629 w 1018"/>
                  <a:gd name="T115" fmla="*/ 360 h 1017"/>
                  <a:gd name="T116" fmla="*/ 633 w 1018"/>
                  <a:gd name="T117" fmla="*/ 315 h 1017"/>
                  <a:gd name="T118" fmla="*/ 589 w 1018"/>
                  <a:gd name="T119" fmla="*/ 286 h 1017"/>
                  <a:gd name="T120" fmla="*/ 549 w 1018"/>
                  <a:gd name="T121" fmla="*/ 306 h 1017"/>
                  <a:gd name="T122" fmla="*/ 545 w 1018"/>
                  <a:gd name="T123" fmla="*/ 351 h 1017"/>
                  <a:gd name="T124" fmla="*/ 589 w 1018"/>
                  <a:gd name="T125" fmla="*/ 380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8" h="1017">
                    <a:moveTo>
                      <a:pt x="927" y="223"/>
                    </a:moveTo>
                    <a:lnTo>
                      <a:pt x="792" y="223"/>
                    </a:lnTo>
                    <a:lnTo>
                      <a:pt x="792" y="86"/>
                    </a:lnTo>
                    <a:lnTo>
                      <a:pt x="792" y="86"/>
                    </a:lnTo>
                    <a:lnTo>
                      <a:pt x="791" y="78"/>
                    </a:lnTo>
                    <a:lnTo>
                      <a:pt x="789" y="69"/>
                    </a:lnTo>
                    <a:lnTo>
                      <a:pt x="787" y="61"/>
                    </a:lnTo>
                    <a:lnTo>
                      <a:pt x="784" y="53"/>
                    </a:lnTo>
                    <a:lnTo>
                      <a:pt x="780" y="45"/>
                    </a:lnTo>
                    <a:lnTo>
                      <a:pt x="776" y="38"/>
                    </a:lnTo>
                    <a:lnTo>
                      <a:pt x="770" y="31"/>
                    </a:lnTo>
                    <a:lnTo>
                      <a:pt x="765" y="25"/>
                    </a:lnTo>
                    <a:lnTo>
                      <a:pt x="758" y="19"/>
                    </a:lnTo>
                    <a:lnTo>
                      <a:pt x="751" y="15"/>
                    </a:lnTo>
                    <a:lnTo>
                      <a:pt x="743" y="10"/>
                    </a:lnTo>
                    <a:lnTo>
                      <a:pt x="736" y="6"/>
                    </a:lnTo>
                    <a:lnTo>
                      <a:pt x="727" y="3"/>
                    </a:lnTo>
                    <a:lnTo>
                      <a:pt x="719" y="1"/>
                    </a:lnTo>
                    <a:lnTo>
                      <a:pt x="709" y="0"/>
                    </a:lnTo>
                    <a:lnTo>
                      <a:pt x="699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3"/>
                    </a:lnTo>
                    <a:lnTo>
                      <a:pt x="56" y="6"/>
                    </a:lnTo>
                    <a:lnTo>
                      <a:pt x="48" y="10"/>
                    </a:lnTo>
                    <a:lnTo>
                      <a:pt x="41" y="15"/>
                    </a:lnTo>
                    <a:lnTo>
                      <a:pt x="33" y="19"/>
                    </a:lnTo>
                    <a:lnTo>
                      <a:pt x="27" y="25"/>
                    </a:lnTo>
                    <a:lnTo>
                      <a:pt x="21" y="31"/>
                    </a:lnTo>
                    <a:lnTo>
                      <a:pt x="16" y="38"/>
                    </a:lnTo>
                    <a:lnTo>
                      <a:pt x="12" y="45"/>
                    </a:lnTo>
                    <a:lnTo>
                      <a:pt x="7" y="53"/>
                    </a:lnTo>
                    <a:lnTo>
                      <a:pt x="4" y="61"/>
                    </a:lnTo>
                    <a:lnTo>
                      <a:pt x="2" y="69"/>
                    </a:lnTo>
                    <a:lnTo>
                      <a:pt x="1" y="78"/>
                    </a:lnTo>
                    <a:lnTo>
                      <a:pt x="0" y="86"/>
                    </a:lnTo>
                    <a:lnTo>
                      <a:pt x="0" y="698"/>
                    </a:lnTo>
                    <a:lnTo>
                      <a:pt x="0" y="698"/>
                    </a:lnTo>
                    <a:lnTo>
                      <a:pt x="1" y="708"/>
                    </a:lnTo>
                    <a:lnTo>
                      <a:pt x="2" y="716"/>
                    </a:lnTo>
                    <a:lnTo>
                      <a:pt x="4" y="726"/>
                    </a:lnTo>
                    <a:lnTo>
                      <a:pt x="7" y="735"/>
                    </a:lnTo>
                    <a:lnTo>
                      <a:pt x="12" y="743"/>
                    </a:lnTo>
                    <a:lnTo>
                      <a:pt x="16" y="751"/>
                    </a:lnTo>
                    <a:lnTo>
                      <a:pt x="21" y="758"/>
                    </a:lnTo>
                    <a:lnTo>
                      <a:pt x="28" y="766"/>
                    </a:lnTo>
                    <a:lnTo>
                      <a:pt x="28" y="766"/>
                    </a:lnTo>
                    <a:lnTo>
                      <a:pt x="35" y="772"/>
                    </a:lnTo>
                    <a:lnTo>
                      <a:pt x="43" y="777"/>
                    </a:lnTo>
                    <a:lnTo>
                      <a:pt x="51" y="782"/>
                    </a:lnTo>
                    <a:lnTo>
                      <a:pt x="59" y="786"/>
                    </a:lnTo>
                    <a:lnTo>
                      <a:pt x="67" y="789"/>
                    </a:lnTo>
                    <a:lnTo>
                      <a:pt x="77" y="791"/>
                    </a:lnTo>
                    <a:lnTo>
                      <a:pt x="87" y="792"/>
                    </a:lnTo>
                    <a:lnTo>
                      <a:pt x="95" y="794"/>
                    </a:lnTo>
                    <a:lnTo>
                      <a:pt x="95" y="794"/>
                    </a:lnTo>
                    <a:lnTo>
                      <a:pt x="105" y="792"/>
                    </a:lnTo>
                    <a:lnTo>
                      <a:pt x="115" y="791"/>
                    </a:lnTo>
                    <a:lnTo>
                      <a:pt x="123" y="789"/>
                    </a:lnTo>
                    <a:lnTo>
                      <a:pt x="132" y="786"/>
                    </a:lnTo>
                    <a:lnTo>
                      <a:pt x="140" y="783"/>
                    </a:lnTo>
                    <a:lnTo>
                      <a:pt x="148" y="777"/>
                    </a:lnTo>
                    <a:lnTo>
                      <a:pt x="155" y="772"/>
                    </a:lnTo>
                    <a:lnTo>
                      <a:pt x="163" y="766"/>
                    </a:lnTo>
                    <a:lnTo>
                      <a:pt x="230" y="700"/>
                    </a:lnTo>
                    <a:lnTo>
                      <a:pt x="230" y="700"/>
                    </a:lnTo>
                    <a:lnTo>
                      <a:pt x="236" y="713"/>
                    </a:lnTo>
                    <a:lnTo>
                      <a:pt x="243" y="726"/>
                    </a:lnTo>
                    <a:lnTo>
                      <a:pt x="252" y="737"/>
                    </a:lnTo>
                    <a:lnTo>
                      <a:pt x="263" y="745"/>
                    </a:lnTo>
                    <a:lnTo>
                      <a:pt x="276" y="753"/>
                    </a:lnTo>
                    <a:lnTo>
                      <a:pt x="288" y="759"/>
                    </a:lnTo>
                    <a:lnTo>
                      <a:pt x="303" y="762"/>
                    </a:lnTo>
                    <a:lnTo>
                      <a:pt x="318" y="763"/>
                    </a:lnTo>
                    <a:lnTo>
                      <a:pt x="589" y="763"/>
                    </a:lnTo>
                    <a:lnTo>
                      <a:pt x="589" y="763"/>
                    </a:lnTo>
                    <a:lnTo>
                      <a:pt x="597" y="763"/>
                    </a:lnTo>
                    <a:lnTo>
                      <a:pt x="605" y="765"/>
                    </a:lnTo>
                    <a:lnTo>
                      <a:pt x="612" y="767"/>
                    </a:lnTo>
                    <a:lnTo>
                      <a:pt x="620" y="770"/>
                    </a:lnTo>
                    <a:lnTo>
                      <a:pt x="626" y="773"/>
                    </a:lnTo>
                    <a:lnTo>
                      <a:pt x="634" y="777"/>
                    </a:lnTo>
                    <a:lnTo>
                      <a:pt x="640" y="782"/>
                    </a:lnTo>
                    <a:lnTo>
                      <a:pt x="646" y="787"/>
                    </a:lnTo>
                    <a:lnTo>
                      <a:pt x="855" y="989"/>
                    </a:lnTo>
                    <a:lnTo>
                      <a:pt x="855" y="989"/>
                    </a:lnTo>
                    <a:lnTo>
                      <a:pt x="862" y="995"/>
                    </a:lnTo>
                    <a:lnTo>
                      <a:pt x="870" y="1001"/>
                    </a:lnTo>
                    <a:lnTo>
                      <a:pt x="877" y="1006"/>
                    </a:lnTo>
                    <a:lnTo>
                      <a:pt x="886" y="1010"/>
                    </a:lnTo>
                    <a:lnTo>
                      <a:pt x="895" y="1012"/>
                    </a:lnTo>
                    <a:lnTo>
                      <a:pt x="903" y="1016"/>
                    </a:lnTo>
                    <a:lnTo>
                      <a:pt x="913" y="1017"/>
                    </a:lnTo>
                    <a:lnTo>
                      <a:pt x="923" y="1017"/>
                    </a:lnTo>
                    <a:lnTo>
                      <a:pt x="923" y="1017"/>
                    </a:lnTo>
                    <a:lnTo>
                      <a:pt x="932" y="1017"/>
                    </a:lnTo>
                    <a:lnTo>
                      <a:pt x="941" y="1016"/>
                    </a:lnTo>
                    <a:lnTo>
                      <a:pt x="950" y="1012"/>
                    </a:lnTo>
                    <a:lnTo>
                      <a:pt x="959" y="1010"/>
                    </a:lnTo>
                    <a:lnTo>
                      <a:pt x="968" y="1006"/>
                    </a:lnTo>
                    <a:lnTo>
                      <a:pt x="975" y="1001"/>
                    </a:lnTo>
                    <a:lnTo>
                      <a:pt x="983" y="995"/>
                    </a:lnTo>
                    <a:lnTo>
                      <a:pt x="990" y="989"/>
                    </a:lnTo>
                    <a:lnTo>
                      <a:pt x="990" y="989"/>
                    </a:lnTo>
                    <a:lnTo>
                      <a:pt x="997" y="982"/>
                    </a:lnTo>
                    <a:lnTo>
                      <a:pt x="1002" y="975"/>
                    </a:lnTo>
                    <a:lnTo>
                      <a:pt x="1006" y="966"/>
                    </a:lnTo>
                    <a:lnTo>
                      <a:pt x="1011" y="958"/>
                    </a:lnTo>
                    <a:lnTo>
                      <a:pt x="1014" y="949"/>
                    </a:lnTo>
                    <a:lnTo>
                      <a:pt x="1016" y="941"/>
                    </a:lnTo>
                    <a:lnTo>
                      <a:pt x="1017" y="931"/>
                    </a:lnTo>
                    <a:lnTo>
                      <a:pt x="1018" y="921"/>
                    </a:lnTo>
                    <a:lnTo>
                      <a:pt x="1018" y="311"/>
                    </a:lnTo>
                    <a:lnTo>
                      <a:pt x="1018" y="311"/>
                    </a:lnTo>
                    <a:lnTo>
                      <a:pt x="1017" y="301"/>
                    </a:lnTo>
                    <a:lnTo>
                      <a:pt x="1016" y="292"/>
                    </a:lnTo>
                    <a:lnTo>
                      <a:pt x="1014" y="284"/>
                    </a:lnTo>
                    <a:lnTo>
                      <a:pt x="1011" y="276"/>
                    </a:lnTo>
                    <a:lnTo>
                      <a:pt x="1007" y="269"/>
                    </a:lnTo>
                    <a:lnTo>
                      <a:pt x="1002" y="261"/>
                    </a:lnTo>
                    <a:lnTo>
                      <a:pt x="997" y="255"/>
                    </a:lnTo>
                    <a:lnTo>
                      <a:pt x="991" y="248"/>
                    </a:lnTo>
                    <a:lnTo>
                      <a:pt x="985" y="243"/>
                    </a:lnTo>
                    <a:lnTo>
                      <a:pt x="977" y="238"/>
                    </a:lnTo>
                    <a:lnTo>
                      <a:pt x="970" y="233"/>
                    </a:lnTo>
                    <a:lnTo>
                      <a:pt x="962" y="230"/>
                    </a:lnTo>
                    <a:lnTo>
                      <a:pt x="954" y="227"/>
                    </a:lnTo>
                    <a:lnTo>
                      <a:pt x="945" y="225"/>
                    </a:lnTo>
                    <a:lnTo>
                      <a:pt x="935" y="224"/>
                    </a:lnTo>
                    <a:lnTo>
                      <a:pt x="927" y="223"/>
                    </a:lnTo>
                    <a:lnTo>
                      <a:pt x="927" y="223"/>
                    </a:lnTo>
                    <a:close/>
                    <a:moveTo>
                      <a:pt x="118" y="721"/>
                    </a:moveTo>
                    <a:lnTo>
                      <a:pt x="118" y="721"/>
                    </a:lnTo>
                    <a:lnTo>
                      <a:pt x="114" y="725"/>
                    </a:lnTo>
                    <a:lnTo>
                      <a:pt x="108" y="727"/>
                    </a:lnTo>
                    <a:lnTo>
                      <a:pt x="102" y="729"/>
                    </a:lnTo>
                    <a:lnTo>
                      <a:pt x="95" y="729"/>
                    </a:lnTo>
                    <a:lnTo>
                      <a:pt x="90" y="729"/>
                    </a:lnTo>
                    <a:lnTo>
                      <a:pt x="83" y="727"/>
                    </a:lnTo>
                    <a:lnTo>
                      <a:pt x="78" y="725"/>
                    </a:lnTo>
                    <a:lnTo>
                      <a:pt x="73" y="721"/>
                    </a:lnTo>
                    <a:lnTo>
                      <a:pt x="73" y="721"/>
                    </a:lnTo>
                    <a:lnTo>
                      <a:pt x="70" y="715"/>
                    </a:lnTo>
                    <a:lnTo>
                      <a:pt x="66" y="710"/>
                    </a:lnTo>
                    <a:lnTo>
                      <a:pt x="64" y="704"/>
                    </a:lnTo>
                    <a:lnTo>
                      <a:pt x="64" y="698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4" y="82"/>
                    </a:lnTo>
                    <a:lnTo>
                      <a:pt x="66" y="78"/>
                    </a:lnTo>
                    <a:lnTo>
                      <a:pt x="68" y="74"/>
                    </a:lnTo>
                    <a:lnTo>
                      <a:pt x="72" y="70"/>
                    </a:lnTo>
                    <a:lnTo>
                      <a:pt x="76" y="67"/>
                    </a:lnTo>
                    <a:lnTo>
                      <a:pt x="80" y="65"/>
                    </a:lnTo>
                    <a:lnTo>
                      <a:pt x="86" y="63"/>
                    </a:lnTo>
                    <a:lnTo>
                      <a:pt x="92" y="63"/>
                    </a:lnTo>
                    <a:lnTo>
                      <a:pt x="699" y="63"/>
                    </a:lnTo>
                    <a:lnTo>
                      <a:pt x="699" y="63"/>
                    </a:lnTo>
                    <a:lnTo>
                      <a:pt x="706" y="63"/>
                    </a:lnTo>
                    <a:lnTo>
                      <a:pt x="711" y="65"/>
                    </a:lnTo>
                    <a:lnTo>
                      <a:pt x="715" y="67"/>
                    </a:lnTo>
                    <a:lnTo>
                      <a:pt x="720" y="70"/>
                    </a:lnTo>
                    <a:lnTo>
                      <a:pt x="723" y="74"/>
                    </a:lnTo>
                    <a:lnTo>
                      <a:pt x="725" y="78"/>
                    </a:lnTo>
                    <a:lnTo>
                      <a:pt x="727" y="82"/>
                    </a:lnTo>
                    <a:lnTo>
                      <a:pt x="727" y="86"/>
                    </a:lnTo>
                    <a:lnTo>
                      <a:pt x="727" y="452"/>
                    </a:lnTo>
                    <a:lnTo>
                      <a:pt x="727" y="452"/>
                    </a:lnTo>
                    <a:lnTo>
                      <a:pt x="727" y="458"/>
                    </a:lnTo>
                    <a:lnTo>
                      <a:pt x="725" y="462"/>
                    </a:lnTo>
                    <a:lnTo>
                      <a:pt x="723" y="466"/>
                    </a:lnTo>
                    <a:lnTo>
                      <a:pt x="720" y="470"/>
                    </a:lnTo>
                    <a:lnTo>
                      <a:pt x="715" y="473"/>
                    </a:lnTo>
                    <a:lnTo>
                      <a:pt x="711" y="475"/>
                    </a:lnTo>
                    <a:lnTo>
                      <a:pt x="706" y="476"/>
                    </a:lnTo>
                    <a:lnTo>
                      <a:pt x="699" y="476"/>
                    </a:lnTo>
                    <a:lnTo>
                      <a:pt x="429" y="476"/>
                    </a:lnTo>
                    <a:lnTo>
                      <a:pt x="429" y="476"/>
                    </a:lnTo>
                    <a:lnTo>
                      <a:pt x="415" y="477"/>
                    </a:lnTo>
                    <a:lnTo>
                      <a:pt x="401" y="479"/>
                    </a:lnTo>
                    <a:lnTo>
                      <a:pt x="387" y="482"/>
                    </a:lnTo>
                    <a:lnTo>
                      <a:pt x="374" y="487"/>
                    </a:lnTo>
                    <a:lnTo>
                      <a:pt x="361" y="493"/>
                    </a:lnTo>
                    <a:lnTo>
                      <a:pt x="350" y="501"/>
                    </a:lnTo>
                    <a:lnTo>
                      <a:pt x="339" y="508"/>
                    </a:lnTo>
                    <a:lnTo>
                      <a:pt x="328" y="518"/>
                    </a:lnTo>
                    <a:lnTo>
                      <a:pt x="118" y="721"/>
                    </a:lnTo>
                    <a:close/>
                    <a:moveTo>
                      <a:pt x="955" y="921"/>
                    </a:moveTo>
                    <a:lnTo>
                      <a:pt x="955" y="921"/>
                    </a:lnTo>
                    <a:lnTo>
                      <a:pt x="954" y="928"/>
                    </a:lnTo>
                    <a:lnTo>
                      <a:pt x="951" y="934"/>
                    </a:lnTo>
                    <a:lnTo>
                      <a:pt x="949" y="939"/>
                    </a:lnTo>
                    <a:lnTo>
                      <a:pt x="945" y="944"/>
                    </a:lnTo>
                    <a:lnTo>
                      <a:pt x="945" y="944"/>
                    </a:lnTo>
                    <a:lnTo>
                      <a:pt x="940" y="948"/>
                    </a:lnTo>
                    <a:lnTo>
                      <a:pt x="934" y="951"/>
                    </a:lnTo>
                    <a:lnTo>
                      <a:pt x="929" y="952"/>
                    </a:lnTo>
                    <a:lnTo>
                      <a:pt x="923" y="953"/>
                    </a:lnTo>
                    <a:lnTo>
                      <a:pt x="916" y="952"/>
                    </a:lnTo>
                    <a:lnTo>
                      <a:pt x="911" y="951"/>
                    </a:lnTo>
                    <a:lnTo>
                      <a:pt x="904" y="948"/>
                    </a:lnTo>
                    <a:lnTo>
                      <a:pt x="900" y="944"/>
                    </a:lnTo>
                    <a:lnTo>
                      <a:pt x="691" y="742"/>
                    </a:lnTo>
                    <a:lnTo>
                      <a:pt x="691" y="742"/>
                    </a:lnTo>
                    <a:lnTo>
                      <a:pt x="680" y="732"/>
                    </a:lnTo>
                    <a:lnTo>
                      <a:pt x="668" y="724"/>
                    </a:lnTo>
                    <a:lnTo>
                      <a:pt x="656" y="716"/>
                    </a:lnTo>
                    <a:lnTo>
                      <a:pt x="645" y="711"/>
                    </a:lnTo>
                    <a:lnTo>
                      <a:pt x="631" y="706"/>
                    </a:lnTo>
                    <a:lnTo>
                      <a:pt x="618" y="702"/>
                    </a:lnTo>
                    <a:lnTo>
                      <a:pt x="604" y="700"/>
                    </a:lnTo>
                    <a:lnTo>
                      <a:pt x="589" y="700"/>
                    </a:lnTo>
                    <a:lnTo>
                      <a:pt x="318" y="700"/>
                    </a:lnTo>
                    <a:lnTo>
                      <a:pt x="318" y="700"/>
                    </a:lnTo>
                    <a:lnTo>
                      <a:pt x="313" y="699"/>
                    </a:lnTo>
                    <a:lnTo>
                      <a:pt x="308" y="698"/>
                    </a:lnTo>
                    <a:lnTo>
                      <a:pt x="302" y="696"/>
                    </a:lnTo>
                    <a:lnTo>
                      <a:pt x="298" y="693"/>
                    </a:lnTo>
                    <a:lnTo>
                      <a:pt x="295" y="689"/>
                    </a:lnTo>
                    <a:lnTo>
                      <a:pt x="293" y="685"/>
                    </a:lnTo>
                    <a:lnTo>
                      <a:pt x="291" y="681"/>
                    </a:lnTo>
                    <a:lnTo>
                      <a:pt x="291" y="677"/>
                    </a:lnTo>
                    <a:lnTo>
                      <a:pt x="291" y="642"/>
                    </a:lnTo>
                    <a:lnTo>
                      <a:pt x="372" y="563"/>
                    </a:lnTo>
                    <a:lnTo>
                      <a:pt x="372" y="563"/>
                    </a:lnTo>
                    <a:lnTo>
                      <a:pt x="379" y="557"/>
                    </a:lnTo>
                    <a:lnTo>
                      <a:pt x="385" y="553"/>
                    </a:lnTo>
                    <a:lnTo>
                      <a:pt x="391" y="549"/>
                    </a:lnTo>
                    <a:lnTo>
                      <a:pt x="398" y="546"/>
                    </a:lnTo>
                    <a:lnTo>
                      <a:pt x="405" y="544"/>
                    </a:lnTo>
                    <a:lnTo>
                      <a:pt x="413" y="541"/>
                    </a:lnTo>
                    <a:lnTo>
                      <a:pt x="420" y="540"/>
                    </a:lnTo>
                    <a:lnTo>
                      <a:pt x="429" y="540"/>
                    </a:lnTo>
                    <a:lnTo>
                      <a:pt x="699" y="540"/>
                    </a:lnTo>
                    <a:lnTo>
                      <a:pt x="699" y="540"/>
                    </a:lnTo>
                    <a:lnTo>
                      <a:pt x="709" y="539"/>
                    </a:lnTo>
                    <a:lnTo>
                      <a:pt x="719" y="538"/>
                    </a:lnTo>
                    <a:lnTo>
                      <a:pt x="727" y="536"/>
                    </a:lnTo>
                    <a:lnTo>
                      <a:pt x="736" y="533"/>
                    </a:lnTo>
                    <a:lnTo>
                      <a:pt x="743" y="530"/>
                    </a:lnTo>
                    <a:lnTo>
                      <a:pt x="751" y="525"/>
                    </a:lnTo>
                    <a:lnTo>
                      <a:pt x="758" y="520"/>
                    </a:lnTo>
                    <a:lnTo>
                      <a:pt x="765" y="515"/>
                    </a:lnTo>
                    <a:lnTo>
                      <a:pt x="770" y="508"/>
                    </a:lnTo>
                    <a:lnTo>
                      <a:pt x="776" y="502"/>
                    </a:lnTo>
                    <a:lnTo>
                      <a:pt x="780" y="494"/>
                    </a:lnTo>
                    <a:lnTo>
                      <a:pt x="784" y="487"/>
                    </a:lnTo>
                    <a:lnTo>
                      <a:pt x="787" y="478"/>
                    </a:lnTo>
                    <a:lnTo>
                      <a:pt x="789" y="471"/>
                    </a:lnTo>
                    <a:lnTo>
                      <a:pt x="791" y="461"/>
                    </a:lnTo>
                    <a:lnTo>
                      <a:pt x="792" y="452"/>
                    </a:lnTo>
                    <a:lnTo>
                      <a:pt x="792" y="286"/>
                    </a:lnTo>
                    <a:lnTo>
                      <a:pt x="927" y="286"/>
                    </a:lnTo>
                    <a:lnTo>
                      <a:pt x="927" y="286"/>
                    </a:lnTo>
                    <a:lnTo>
                      <a:pt x="932" y="287"/>
                    </a:lnTo>
                    <a:lnTo>
                      <a:pt x="938" y="288"/>
                    </a:lnTo>
                    <a:lnTo>
                      <a:pt x="942" y="290"/>
                    </a:lnTo>
                    <a:lnTo>
                      <a:pt x="946" y="294"/>
                    </a:lnTo>
                    <a:lnTo>
                      <a:pt x="949" y="297"/>
                    </a:lnTo>
                    <a:lnTo>
                      <a:pt x="953" y="301"/>
                    </a:lnTo>
                    <a:lnTo>
                      <a:pt x="954" y="305"/>
                    </a:lnTo>
                    <a:lnTo>
                      <a:pt x="955" y="311"/>
                    </a:lnTo>
                    <a:lnTo>
                      <a:pt x="955" y="921"/>
                    </a:lnTo>
                    <a:close/>
                    <a:moveTo>
                      <a:pt x="398" y="380"/>
                    </a:moveTo>
                    <a:lnTo>
                      <a:pt x="398" y="380"/>
                    </a:lnTo>
                    <a:lnTo>
                      <a:pt x="408" y="380"/>
                    </a:lnTo>
                    <a:lnTo>
                      <a:pt x="416" y="377"/>
                    </a:lnTo>
                    <a:lnTo>
                      <a:pt x="425" y="373"/>
                    </a:lnTo>
                    <a:lnTo>
                      <a:pt x="431" y="367"/>
                    </a:lnTo>
                    <a:lnTo>
                      <a:pt x="438" y="360"/>
                    </a:lnTo>
                    <a:lnTo>
                      <a:pt x="442" y="351"/>
                    </a:lnTo>
                    <a:lnTo>
                      <a:pt x="444" y="343"/>
                    </a:lnTo>
                    <a:lnTo>
                      <a:pt x="445" y="333"/>
                    </a:lnTo>
                    <a:lnTo>
                      <a:pt x="445" y="333"/>
                    </a:lnTo>
                    <a:lnTo>
                      <a:pt x="444" y="324"/>
                    </a:lnTo>
                    <a:lnTo>
                      <a:pt x="442" y="315"/>
                    </a:lnTo>
                    <a:lnTo>
                      <a:pt x="438" y="306"/>
                    </a:lnTo>
                    <a:lnTo>
                      <a:pt x="431" y="300"/>
                    </a:lnTo>
                    <a:lnTo>
                      <a:pt x="425" y="294"/>
                    </a:lnTo>
                    <a:lnTo>
                      <a:pt x="416" y="289"/>
                    </a:lnTo>
                    <a:lnTo>
                      <a:pt x="408" y="286"/>
                    </a:lnTo>
                    <a:lnTo>
                      <a:pt x="398" y="286"/>
                    </a:lnTo>
                    <a:lnTo>
                      <a:pt x="398" y="286"/>
                    </a:lnTo>
                    <a:lnTo>
                      <a:pt x="388" y="286"/>
                    </a:lnTo>
                    <a:lnTo>
                      <a:pt x="380" y="289"/>
                    </a:lnTo>
                    <a:lnTo>
                      <a:pt x="371" y="294"/>
                    </a:lnTo>
                    <a:lnTo>
                      <a:pt x="364" y="300"/>
                    </a:lnTo>
                    <a:lnTo>
                      <a:pt x="358" y="306"/>
                    </a:lnTo>
                    <a:lnTo>
                      <a:pt x="354" y="315"/>
                    </a:lnTo>
                    <a:lnTo>
                      <a:pt x="351" y="324"/>
                    </a:lnTo>
                    <a:lnTo>
                      <a:pt x="350" y="333"/>
                    </a:lnTo>
                    <a:lnTo>
                      <a:pt x="350" y="333"/>
                    </a:lnTo>
                    <a:lnTo>
                      <a:pt x="351" y="343"/>
                    </a:lnTo>
                    <a:lnTo>
                      <a:pt x="354" y="351"/>
                    </a:lnTo>
                    <a:lnTo>
                      <a:pt x="358" y="360"/>
                    </a:lnTo>
                    <a:lnTo>
                      <a:pt x="364" y="367"/>
                    </a:lnTo>
                    <a:lnTo>
                      <a:pt x="371" y="373"/>
                    </a:lnTo>
                    <a:lnTo>
                      <a:pt x="380" y="377"/>
                    </a:lnTo>
                    <a:lnTo>
                      <a:pt x="388" y="380"/>
                    </a:lnTo>
                    <a:lnTo>
                      <a:pt x="398" y="380"/>
                    </a:lnTo>
                    <a:lnTo>
                      <a:pt x="398" y="380"/>
                    </a:lnTo>
                    <a:close/>
                    <a:moveTo>
                      <a:pt x="207" y="286"/>
                    </a:moveTo>
                    <a:lnTo>
                      <a:pt x="207" y="286"/>
                    </a:lnTo>
                    <a:lnTo>
                      <a:pt x="197" y="286"/>
                    </a:lnTo>
                    <a:lnTo>
                      <a:pt x="189" y="289"/>
                    </a:lnTo>
                    <a:lnTo>
                      <a:pt x="180" y="294"/>
                    </a:lnTo>
                    <a:lnTo>
                      <a:pt x="174" y="300"/>
                    </a:lnTo>
                    <a:lnTo>
                      <a:pt x="167" y="306"/>
                    </a:lnTo>
                    <a:lnTo>
                      <a:pt x="163" y="315"/>
                    </a:lnTo>
                    <a:lnTo>
                      <a:pt x="160" y="324"/>
                    </a:lnTo>
                    <a:lnTo>
                      <a:pt x="160" y="333"/>
                    </a:lnTo>
                    <a:lnTo>
                      <a:pt x="160" y="333"/>
                    </a:lnTo>
                    <a:lnTo>
                      <a:pt x="160" y="343"/>
                    </a:lnTo>
                    <a:lnTo>
                      <a:pt x="163" y="351"/>
                    </a:lnTo>
                    <a:lnTo>
                      <a:pt x="167" y="360"/>
                    </a:lnTo>
                    <a:lnTo>
                      <a:pt x="174" y="367"/>
                    </a:lnTo>
                    <a:lnTo>
                      <a:pt x="180" y="373"/>
                    </a:lnTo>
                    <a:lnTo>
                      <a:pt x="189" y="377"/>
                    </a:lnTo>
                    <a:lnTo>
                      <a:pt x="197" y="380"/>
                    </a:lnTo>
                    <a:lnTo>
                      <a:pt x="207" y="380"/>
                    </a:lnTo>
                    <a:lnTo>
                      <a:pt x="207" y="380"/>
                    </a:lnTo>
                    <a:lnTo>
                      <a:pt x="217" y="380"/>
                    </a:lnTo>
                    <a:lnTo>
                      <a:pt x="225" y="377"/>
                    </a:lnTo>
                    <a:lnTo>
                      <a:pt x="234" y="373"/>
                    </a:lnTo>
                    <a:lnTo>
                      <a:pt x="240" y="367"/>
                    </a:lnTo>
                    <a:lnTo>
                      <a:pt x="247" y="360"/>
                    </a:lnTo>
                    <a:lnTo>
                      <a:pt x="251" y="351"/>
                    </a:lnTo>
                    <a:lnTo>
                      <a:pt x="254" y="343"/>
                    </a:lnTo>
                    <a:lnTo>
                      <a:pt x="254" y="333"/>
                    </a:lnTo>
                    <a:lnTo>
                      <a:pt x="254" y="333"/>
                    </a:lnTo>
                    <a:lnTo>
                      <a:pt x="254" y="324"/>
                    </a:lnTo>
                    <a:lnTo>
                      <a:pt x="251" y="315"/>
                    </a:lnTo>
                    <a:lnTo>
                      <a:pt x="247" y="306"/>
                    </a:lnTo>
                    <a:lnTo>
                      <a:pt x="240" y="300"/>
                    </a:lnTo>
                    <a:lnTo>
                      <a:pt x="234" y="294"/>
                    </a:lnTo>
                    <a:lnTo>
                      <a:pt x="225" y="289"/>
                    </a:lnTo>
                    <a:lnTo>
                      <a:pt x="217" y="286"/>
                    </a:lnTo>
                    <a:lnTo>
                      <a:pt x="207" y="286"/>
                    </a:lnTo>
                    <a:lnTo>
                      <a:pt x="207" y="286"/>
                    </a:lnTo>
                    <a:close/>
                    <a:moveTo>
                      <a:pt x="589" y="380"/>
                    </a:moveTo>
                    <a:lnTo>
                      <a:pt x="589" y="380"/>
                    </a:lnTo>
                    <a:lnTo>
                      <a:pt x="598" y="380"/>
                    </a:lnTo>
                    <a:lnTo>
                      <a:pt x="607" y="377"/>
                    </a:lnTo>
                    <a:lnTo>
                      <a:pt x="616" y="373"/>
                    </a:lnTo>
                    <a:lnTo>
                      <a:pt x="622" y="367"/>
                    </a:lnTo>
                    <a:lnTo>
                      <a:pt x="629" y="360"/>
                    </a:lnTo>
                    <a:lnTo>
                      <a:pt x="633" y="351"/>
                    </a:lnTo>
                    <a:lnTo>
                      <a:pt x="635" y="343"/>
                    </a:lnTo>
                    <a:lnTo>
                      <a:pt x="636" y="333"/>
                    </a:lnTo>
                    <a:lnTo>
                      <a:pt x="636" y="333"/>
                    </a:lnTo>
                    <a:lnTo>
                      <a:pt x="635" y="324"/>
                    </a:lnTo>
                    <a:lnTo>
                      <a:pt x="633" y="315"/>
                    </a:lnTo>
                    <a:lnTo>
                      <a:pt x="629" y="306"/>
                    </a:lnTo>
                    <a:lnTo>
                      <a:pt x="622" y="300"/>
                    </a:lnTo>
                    <a:lnTo>
                      <a:pt x="616" y="294"/>
                    </a:lnTo>
                    <a:lnTo>
                      <a:pt x="607" y="289"/>
                    </a:lnTo>
                    <a:lnTo>
                      <a:pt x="598" y="286"/>
                    </a:lnTo>
                    <a:lnTo>
                      <a:pt x="589" y="286"/>
                    </a:lnTo>
                    <a:lnTo>
                      <a:pt x="589" y="286"/>
                    </a:lnTo>
                    <a:lnTo>
                      <a:pt x="579" y="286"/>
                    </a:lnTo>
                    <a:lnTo>
                      <a:pt x="570" y="289"/>
                    </a:lnTo>
                    <a:lnTo>
                      <a:pt x="562" y="294"/>
                    </a:lnTo>
                    <a:lnTo>
                      <a:pt x="554" y="300"/>
                    </a:lnTo>
                    <a:lnTo>
                      <a:pt x="549" y="306"/>
                    </a:lnTo>
                    <a:lnTo>
                      <a:pt x="545" y="315"/>
                    </a:lnTo>
                    <a:lnTo>
                      <a:pt x="542" y="324"/>
                    </a:lnTo>
                    <a:lnTo>
                      <a:pt x="541" y="333"/>
                    </a:lnTo>
                    <a:lnTo>
                      <a:pt x="541" y="333"/>
                    </a:lnTo>
                    <a:lnTo>
                      <a:pt x="542" y="343"/>
                    </a:lnTo>
                    <a:lnTo>
                      <a:pt x="545" y="351"/>
                    </a:lnTo>
                    <a:lnTo>
                      <a:pt x="549" y="360"/>
                    </a:lnTo>
                    <a:lnTo>
                      <a:pt x="554" y="367"/>
                    </a:lnTo>
                    <a:lnTo>
                      <a:pt x="562" y="373"/>
                    </a:lnTo>
                    <a:lnTo>
                      <a:pt x="570" y="377"/>
                    </a:lnTo>
                    <a:lnTo>
                      <a:pt x="579" y="380"/>
                    </a:lnTo>
                    <a:lnTo>
                      <a:pt x="589" y="380"/>
                    </a:lnTo>
                    <a:lnTo>
                      <a:pt x="589" y="380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5675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858984" y="2368594"/>
            <a:ext cx="1430264" cy="1829887"/>
          </a:xfrm>
          <a:custGeom>
            <a:avLst/>
            <a:gdLst>
              <a:gd name="T0" fmla="*/ 684 w 1368"/>
              <a:gd name="T1" fmla="*/ 0 h 1895"/>
              <a:gd name="T2" fmla="*/ 711 w 1368"/>
              <a:gd name="T3" fmla="*/ 4 h 1895"/>
              <a:gd name="T4" fmla="*/ 738 w 1368"/>
              <a:gd name="T5" fmla="*/ 17 h 1895"/>
              <a:gd name="T6" fmla="*/ 765 w 1368"/>
              <a:gd name="T7" fmla="*/ 38 h 1895"/>
              <a:gd name="T8" fmla="*/ 790 w 1368"/>
              <a:gd name="T9" fmla="*/ 70 h 1895"/>
              <a:gd name="T10" fmla="*/ 816 w 1368"/>
              <a:gd name="T11" fmla="*/ 108 h 1895"/>
              <a:gd name="T12" fmla="*/ 840 w 1368"/>
              <a:gd name="T13" fmla="*/ 155 h 1895"/>
              <a:gd name="T14" fmla="*/ 863 w 1368"/>
              <a:gd name="T15" fmla="*/ 212 h 1895"/>
              <a:gd name="T16" fmla="*/ 884 w 1368"/>
              <a:gd name="T17" fmla="*/ 275 h 1895"/>
              <a:gd name="T18" fmla="*/ 1368 w 1368"/>
              <a:gd name="T19" fmla="*/ 1895 h 1895"/>
              <a:gd name="T20" fmla="*/ 0 w 1368"/>
              <a:gd name="T21" fmla="*/ 1895 h 1895"/>
              <a:gd name="T22" fmla="*/ 485 w 1368"/>
              <a:gd name="T23" fmla="*/ 275 h 1895"/>
              <a:gd name="T24" fmla="*/ 507 w 1368"/>
              <a:gd name="T25" fmla="*/ 212 h 1895"/>
              <a:gd name="T26" fmla="*/ 529 w 1368"/>
              <a:gd name="T27" fmla="*/ 155 h 1895"/>
              <a:gd name="T28" fmla="*/ 553 w 1368"/>
              <a:gd name="T29" fmla="*/ 108 h 1895"/>
              <a:gd name="T30" fmla="*/ 577 w 1368"/>
              <a:gd name="T31" fmla="*/ 70 h 1895"/>
              <a:gd name="T32" fmla="*/ 604 w 1368"/>
              <a:gd name="T33" fmla="*/ 38 h 1895"/>
              <a:gd name="T34" fmla="*/ 630 w 1368"/>
              <a:gd name="T35" fmla="*/ 17 h 1895"/>
              <a:gd name="T36" fmla="*/ 657 w 1368"/>
              <a:gd name="T37" fmla="*/ 4 h 1895"/>
              <a:gd name="T38" fmla="*/ 684 w 1368"/>
              <a:gd name="T39" fmla="*/ 0 h 1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68" h="1895">
                <a:moveTo>
                  <a:pt x="684" y="0"/>
                </a:moveTo>
                <a:lnTo>
                  <a:pt x="711" y="4"/>
                </a:lnTo>
                <a:lnTo>
                  <a:pt x="738" y="17"/>
                </a:lnTo>
                <a:lnTo>
                  <a:pt x="765" y="38"/>
                </a:lnTo>
                <a:lnTo>
                  <a:pt x="790" y="70"/>
                </a:lnTo>
                <a:lnTo>
                  <a:pt x="816" y="108"/>
                </a:lnTo>
                <a:lnTo>
                  <a:pt x="840" y="155"/>
                </a:lnTo>
                <a:lnTo>
                  <a:pt x="863" y="212"/>
                </a:lnTo>
                <a:lnTo>
                  <a:pt x="884" y="275"/>
                </a:lnTo>
                <a:lnTo>
                  <a:pt x="1368" y="1895"/>
                </a:lnTo>
                <a:lnTo>
                  <a:pt x="0" y="1895"/>
                </a:lnTo>
                <a:lnTo>
                  <a:pt x="485" y="275"/>
                </a:lnTo>
                <a:lnTo>
                  <a:pt x="507" y="212"/>
                </a:lnTo>
                <a:lnTo>
                  <a:pt x="529" y="155"/>
                </a:lnTo>
                <a:lnTo>
                  <a:pt x="553" y="108"/>
                </a:lnTo>
                <a:lnTo>
                  <a:pt x="577" y="70"/>
                </a:lnTo>
                <a:lnTo>
                  <a:pt x="604" y="38"/>
                </a:lnTo>
                <a:lnTo>
                  <a:pt x="630" y="17"/>
                </a:lnTo>
                <a:lnTo>
                  <a:pt x="657" y="4"/>
                </a:lnTo>
                <a:lnTo>
                  <a:pt x="684" y="0"/>
                </a:lnTo>
                <a:close/>
              </a:path>
            </a:pathLst>
          </a:custGeom>
          <a:solidFill>
            <a:schemeClr val="bg1">
              <a:lumMod val="85000"/>
              <a:alpha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552161" y="2005513"/>
            <a:ext cx="1429219" cy="2192968"/>
          </a:xfrm>
          <a:custGeom>
            <a:avLst/>
            <a:gdLst>
              <a:gd name="T0" fmla="*/ 696 w 1367"/>
              <a:gd name="T1" fmla="*/ 0 h 2271"/>
              <a:gd name="T2" fmla="*/ 722 w 1367"/>
              <a:gd name="T3" fmla="*/ 8 h 2271"/>
              <a:gd name="T4" fmla="*/ 747 w 1367"/>
              <a:gd name="T5" fmla="*/ 27 h 2271"/>
              <a:gd name="T6" fmla="*/ 771 w 1367"/>
              <a:gd name="T7" fmla="*/ 54 h 2271"/>
              <a:gd name="T8" fmla="*/ 795 w 1367"/>
              <a:gd name="T9" fmla="*/ 91 h 2271"/>
              <a:gd name="T10" fmla="*/ 820 w 1367"/>
              <a:gd name="T11" fmla="*/ 136 h 2271"/>
              <a:gd name="T12" fmla="*/ 841 w 1367"/>
              <a:gd name="T13" fmla="*/ 191 h 2271"/>
              <a:gd name="T14" fmla="*/ 862 w 1367"/>
              <a:gd name="T15" fmla="*/ 255 h 2271"/>
              <a:gd name="T16" fmla="*/ 883 w 1367"/>
              <a:gd name="T17" fmla="*/ 329 h 2271"/>
              <a:gd name="T18" fmla="*/ 1367 w 1367"/>
              <a:gd name="T19" fmla="*/ 2271 h 2271"/>
              <a:gd name="T20" fmla="*/ 0 w 1367"/>
              <a:gd name="T21" fmla="*/ 2271 h 2271"/>
              <a:gd name="T22" fmla="*/ 483 w 1367"/>
              <a:gd name="T23" fmla="*/ 329 h 2271"/>
              <a:gd name="T24" fmla="*/ 503 w 1367"/>
              <a:gd name="T25" fmla="*/ 255 h 2271"/>
              <a:gd name="T26" fmla="*/ 524 w 1367"/>
              <a:gd name="T27" fmla="*/ 191 h 2271"/>
              <a:gd name="T28" fmla="*/ 547 w 1367"/>
              <a:gd name="T29" fmla="*/ 136 h 2271"/>
              <a:gd name="T30" fmla="*/ 571 w 1367"/>
              <a:gd name="T31" fmla="*/ 91 h 2271"/>
              <a:gd name="T32" fmla="*/ 595 w 1367"/>
              <a:gd name="T33" fmla="*/ 54 h 2271"/>
              <a:gd name="T34" fmla="*/ 619 w 1367"/>
              <a:gd name="T35" fmla="*/ 27 h 2271"/>
              <a:gd name="T36" fmla="*/ 645 w 1367"/>
              <a:gd name="T37" fmla="*/ 8 h 2271"/>
              <a:gd name="T38" fmla="*/ 671 w 1367"/>
              <a:gd name="T39" fmla="*/ 0 h 2271"/>
              <a:gd name="T40" fmla="*/ 696 w 1367"/>
              <a:gd name="T41" fmla="*/ 0 h 2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67" h="2271">
                <a:moveTo>
                  <a:pt x="696" y="0"/>
                </a:moveTo>
                <a:lnTo>
                  <a:pt x="722" y="8"/>
                </a:lnTo>
                <a:lnTo>
                  <a:pt x="747" y="27"/>
                </a:lnTo>
                <a:lnTo>
                  <a:pt x="771" y="54"/>
                </a:lnTo>
                <a:lnTo>
                  <a:pt x="795" y="91"/>
                </a:lnTo>
                <a:lnTo>
                  <a:pt x="820" y="136"/>
                </a:lnTo>
                <a:lnTo>
                  <a:pt x="841" y="191"/>
                </a:lnTo>
                <a:lnTo>
                  <a:pt x="862" y="255"/>
                </a:lnTo>
                <a:lnTo>
                  <a:pt x="883" y="329"/>
                </a:lnTo>
                <a:lnTo>
                  <a:pt x="1367" y="2271"/>
                </a:lnTo>
                <a:lnTo>
                  <a:pt x="0" y="2271"/>
                </a:lnTo>
                <a:lnTo>
                  <a:pt x="483" y="329"/>
                </a:lnTo>
                <a:lnTo>
                  <a:pt x="503" y="255"/>
                </a:lnTo>
                <a:lnTo>
                  <a:pt x="524" y="191"/>
                </a:lnTo>
                <a:lnTo>
                  <a:pt x="547" y="136"/>
                </a:lnTo>
                <a:lnTo>
                  <a:pt x="571" y="91"/>
                </a:lnTo>
                <a:lnTo>
                  <a:pt x="595" y="54"/>
                </a:lnTo>
                <a:lnTo>
                  <a:pt x="619" y="27"/>
                </a:lnTo>
                <a:lnTo>
                  <a:pt x="645" y="8"/>
                </a:lnTo>
                <a:lnTo>
                  <a:pt x="671" y="0"/>
                </a:lnTo>
                <a:lnTo>
                  <a:pt x="696" y="0"/>
                </a:lnTo>
                <a:close/>
              </a:path>
            </a:pathLst>
          </a:custGeom>
          <a:solidFill>
            <a:srgbClr val="52ACA4">
              <a:alpha val="8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2243245" y="2570413"/>
            <a:ext cx="1429219" cy="1628068"/>
          </a:xfrm>
          <a:custGeom>
            <a:avLst/>
            <a:gdLst>
              <a:gd name="T0" fmla="*/ 669 w 1367"/>
              <a:gd name="T1" fmla="*/ 0 h 1686"/>
              <a:gd name="T2" fmla="*/ 699 w 1367"/>
              <a:gd name="T3" fmla="*/ 0 h 1686"/>
              <a:gd name="T4" fmla="*/ 727 w 1367"/>
              <a:gd name="T5" fmla="*/ 8 h 1686"/>
              <a:gd name="T6" fmla="*/ 756 w 1367"/>
              <a:gd name="T7" fmla="*/ 25 h 1686"/>
              <a:gd name="T8" fmla="*/ 783 w 1367"/>
              <a:gd name="T9" fmla="*/ 52 h 1686"/>
              <a:gd name="T10" fmla="*/ 810 w 1367"/>
              <a:gd name="T11" fmla="*/ 86 h 1686"/>
              <a:gd name="T12" fmla="*/ 837 w 1367"/>
              <a:gd name="T13" fmla="*/ 130 h 1686"/>
              <a:gd name="T14" fmla="*/ 861 w 1367"/>
              <a:gd name="T15" fmla="*/ 183 h 1686"/>
              <a:gd name="T16" fmla="*/ 883 w 1367"/>
              <a:gd name="T17" fmla="*/ 244 h 1686"/>
              <a:gd name="T18" fmla="*/ 1367 w 1367"/>
              <a:gd name="T19" fmla="*/ 1686 h 1686"/>
              <a:gd name="T20" fmla="*/ 0 w 1367"/>
              <a:gd name="T21" fmla="*/ 1686 h 1686"/>
              <a:gd name="T22" fmla="*/ 485 w 1367"/>
              <a:gd name="T23" fmla="*/ 244 h 1686"/>
              <a:gd name="T24" fmla="*/ 508 w 1367"/>
              <a:gd name="T25" fmla="*/ 183 h 1686"/>
              <a:gd name="T26" fmla="*/ 532 w 1367"/>
              <a:gd name="T27" fmla="*/ 130 h 1686"/>
              <a:gd name="T28" fmla="*/ 557 w 1367"/>
              <a:gd name="T29" fmla="*/ 86 h 1686"/>
              <a:gd name="T30" fmla="*/ 584 w 1367"/>
              <a:gd name="T31" fmla="*/ 52 h 1686"/>
              <a:gd name="T32" fmla="*/ 612 w 1367"/>
              <a:gd name="T33" fmla="*/ 25 h 1686"/>
              <a:gd name="T34" fmla="*/ 641 w 1367"/>
              <a:gd name="T35" fmla="*/ 8 h 1686"/>
              <a:gd name="T36" fmla="*/ 669 w 1367"/>
              <a:gd name="T37" fmla="*/ 0 h 1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67" h="1686">
                <a:moveTo>
                  <a:pt x="669" y="0"/>
                </a:moveTo>
                <a:lnTo>
                  <a:pt x="699" y="0"/>
                </a:lnTo>
                <a:lnTo>
                  <a:pt x="727" y="8"/>
                </a:lnTo>
                <a:lnTo>
                  <a:pt x="756" y="25"/>
                </a:lnTo>
                <a:lnTo>
                  <a:pt x="783" y="52"/>
                </a:lnTo>
                <a:lnTo>
                  <a:pt x="810" y="86"/>
                </a:lnTo>
                <a:lnTo>
                  <a:pt x="837" y="130"/>
                </a:lnTo>
                <a:lnTo>
                  <a:pt x="861" y="183"/>
                </a:lnTo>
                <a:lnTo>
                  <a:pt x="883" y="244"/>
                </a:lnTo>
                <a:lnTo>
                  <a:pt x="1367" y="1686"/>
                </a:lnTo>
                <a:lnTo>
                  <a:pt x="0" y="1686"/>
                </a:lnTo>
                <a:lnTo>
                  <a:pt x="485" y="244"/>
                </a:lnTo>
                <a:lnTo>
                  <a:pt x="508" y="183"/>
                </a:lnTo>
                <a:lnTo>
                  <a:pt x="532" y="130"/>
                </a:lnTo>
                <a:lnTo>
                  <a:pt x="557" y="86"/>
                </a:lnTo>
                <a:lnTo>
                  <a:pt x="584" y="52"/>
                </a:lnTo>
                <a:lnTo>
                  <a:pt x="612" y="25"/>
                </a:lnTo>
                <a:lnTo>
                  <a:pt x="641" y="8"/>
                </a:lnTo>
                <a:lnTo>
                  <a:pt x="669" y="0"/>
                </a:lnTo>
                <a:close/>
              </a:path>
            </a:pathLst>
          </a:custGeom>
          <a:solidFill>
            <a:srgbClr val="E9C2A8">
              <a:alpha val="8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21"/>
          <p:cNvSpPr txBox="1"/>
          <p:nvPr/>
        </p:nvSpPr>
        <p:spPr>
          <a:xfrm>
            <a:off x="1179793" y="2080380"/>
            <a:ext cx="78864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>
                <a:solidFill>
                  <a:srgbClr val="E9C2A8"/>
                </a:solidFill>
                <a:latin typeface="Agency FB" panose="020B0503020202020204" pitchFamily="34" charset="0"/>
              </a:rPr>
              <a:t>45%</a:t>
            </a:r>
            <a:endParaRPr lang="en-US" sz="1600" baseline="30000" dirty="0">
              <a:solidFill>
                <a:srgbClr val="E9C2A8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TextBox 22"/>
          <p:cNvSpPr txBox="1"/>
          <p:nvPr/>
        </p:nvSpPr>
        <p:spPr>
          <a:xfrm>
            <a:off x="1872447" y="1715966"/>
            <a:ext cx="78864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>
                <a:solidFill>
                  <a:srgbClr val="E9C2A8"/>
                </a:solidFill>
                <a:latin typeface="Agency FB" panose="020B0503020202020204" pitchFamily="34" charset="0"/>
              </a:rPr>
              <a:t>80%</a:t>
            </a:r>
            <a:endParaRPr lang="en-US" sz="1600" baseline="30000" dirty="0">
              <a:solidFill>
                <a:srgbClr val="E9C2A8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2563533" y="2281330"/>
            <a:ext cx="78864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>
                <a:solidFill>
                  <a:srgbClr val="E9C2A8"/>
                </a:solidFill>
                <a:latin typeface="Agency FB" panose="020B0503020202020204" pitchFamily="34" charset="0"/>
              </a:rPr>
              <a:t>40%</a:t>
            </a:r>
            <a:endParaRPr lang="en-US" sz="1600" baseline="30000" dirty="0">
              <a:solidFill>
                <a:srgbClr val="E9C2A8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858984" y="4280697"/>
            <a:ext cx="89017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aseline="30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sz="16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25"/>
          <p:cNvSpPr txBox="1"/>
          <p:nvPr/>
        </p:nvSpPr>
        <p:spPr>
          <a:xfrm>
            <a:off x="1820635" y="4280697"/>
            <a:ext cx="89017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aseline="30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26"/>
          <p:cNvSpPr txBox="1"/>
          <p:nvPr/>
        </p:nvSpPr>
        <p:spPr>
          <a:xfrm>
            <a:off x="2782288" y="4280697"/>
            <a:ext cx="89017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aseline="30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7507" y="5023090"/>
            <a:ext cx="3656433" cy="815003"/>
            <a:chOff x="437507" y="4812074"/>
            <a:chExt cx="3656433" cy="815003"/>
          </a:xfrm>
        </p:grpSpPr>
        <p:sp>
          <p:nvSpPr>
            <p:cNvPr id="16" name="Rounded Rectangle 58"/>
            <p:cNvSpPr/>
            <p:nvPr/>
          </p:nvSpPr>
          <p:spPr>
            <a:xfrm>
              <a:off x="437507" y="4812074"/>
              <a:ext cx="3656433" cy="815003"/>
            </a:xfrm>
            <a:prstGeom prst="round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54"/>
            <p:cNvSpPr txBox="1"/>
            <p:nvPr/>
          </p:nvSpPr>
          <p:spPr>
            <a:xfrm>
              <a:off x="1381622" y="4978015"/>
              <a:ext cx="271231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替换文字内容，添加相关标题，修改文字内容，也可以直接复制你的内容到此。请替换文字内容。</a:t>
              </a:r>
              <a:endParaRPr lang="en-US" sz="1000" dirty="0">
                <a:solidFill>
                  <a:schemeClr val="bg1"/>
                </a:solidFill>
                <a:latin typeface="Lato" pitchFamily="34" charset="0"/>
              </a:endParaRPr>
            </a:p>
          </p:txBody>
        </p:sp>
        <p:sp>
          <p:nvSpPr>
            <p:cNvPr id="18" name="Oval 55"/>
            <p:cNvSpPr/>
            <p:nvPr/>
          </p:nvSpPr>
          <p:spPr>
            <a:xfrm>
              <a:off x="634197" y="4920619"/>
              <a:ext cx="597911" cy="597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56"/>
            <p:cNvSpPr txBox="1"/>
            <p:nvPr/>
          </p:nvSpPr>
          <p:spPr>
            <a:xfrm>
              <a:off x="556983" y="5069456"/>
              <a:ext cx="7523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52ACA4"/>
                  </a:solidFill>
                  <a:latin typeface="Agency FB" panose="020B0503020202020204" pitchFamily="34" charset="0"/>
                  <a:ea typeface="Open Sans Condensed" pitchFamily="34" charset="0"/>
                  <a:cs typeface="Open Sans Condensed" pitchFamily="34" charset="0"/>
                </a:rPr>
                <a:t>01</a:t>
              </a:r>
            </a:p>
          </p:txBody>
        </p:sp>
      </p:grpSp>
      <p:sp>
        <p:nvSpPr>
          <p:cNvPr id="20" name="Freeform 7"/>
          <p:cNvSpPr>
            <a:spLocks/>
          </p:cNvSpPr>
          <p:nvPr/>
        </p:nvSpPr>
        <p:spPr bwMode="auto">
          <a:xfrm>
            <a:off x="4708178" y="2364238"/>
            <a:ext cx="1430264" cy="1829887"/>
          </a:xfrm>
          <a:custGeom>
            <a:avLst/>
            <a:gdLst>
              <a:gd name="T0" fmla="*/ 684 w 1368"/>
              <a:gd name="T1" fmla="*/ 0 h 1895"/>
              <a:gd name="T2" fmla="*/ 711 w 1368"/>
              <a:gd name="T3" fmla="*/ 4 h 1895"/>
              <a:gd name="T4" fmla="*/ 738 w 1368"/>
              <a:gd name="T5" fmla="*/ 17 h 1895"/>
              <a:gd name="T6" fmla="*/ 765 w 1368"/>
              <a:gd name="T7" fmla="*/ 38 h 1895"/>
              <a:gd name="T8" fmla="*/ 790 w 1368"/>
              <a:gd name="T9" fmla="*/ 70 h 1895"/>
              <a:gd name="T10" fmla="*/ 816 w 1368"/>
              <a:gd name="T11" fmla="*/ 108 h 1895"/>
              <a:gd name="T12" fmla="*/ 840 w 1368"/>
              <a:gd name="T13" fmla="*/ 155 h 1895"/>
              <a:gd name="T14" fmla="*/ 863 w 1368"/>
              <a:gd name="T15" fmla="*/ 212 h 1895"/>
              <a:gd name="T16" fmla="*/ 884 w 1368"/>
              <a:gd name="T17" fmla="*/ 275 h 1895"/>
              <a:gd name="T18" fmla="*/ 1368 w 1368"/>
              <a:gd name="T19" fmla="*/ 1895 h 1895"/>
              <a:gd name="T20" fmla="*/ 0 w 1368"/>
              <a:gd name="T21" fmla="*/ 1895 h 1895"/>
              <a:gd name="T22" fmla="*/ 485 w 1368"/>
              <a:gd name="T23" fmla="*/ 275 h 1895"/>
              <a:gd name="T24" fmla="*/ 507 w 1368"/>
              <a:gd name="T25" fmla="*/ 212 h 1895"/>
              <a:gd name="T26" fmla="*/ 529 w 1368"/>
              <a:gd name="T27" fmla="*/ 155 h 1895"/>
              <a:gd name="T28" fmla="*/ 553 w 1368"/>
              <a:gd name="T29" fmla="*/ 108 h 1895"/>
              <a:gd name="T30" fmla="*/ 577 w 1368"/>
              <a:gd name="T31" fmla="*/ 70 h 1895"/>
              <a:gd name="T32" fmla="*/ 604 w 1368"/>
              <a:gd name="T33" fmla="*/ 38 h 1895"/>
              <a:gd name="T34" fmla="*/ 630 w 1368"/>
              <a:gd name="T35" fmla="*/ 17 h 1895"/>
              <a:gd name="T36" fmla="*/ 657 w 1368"/>
              <a:gd name="T37" fmla="*/ 4 h 1895"/>
              <a:gd name="T38" fmla="*/ 684 w 1368"/>
              <a:gd name="T39" fmla="*/ 0 h 1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68" h="1895">
                <a:moveTo>
                  <a:pt x="684" y="0"/>
                </a:moveTo>
                <a:lnTo>
                  <a:pt x="711" y="4"/>
                </a:lnTo>
                <a:lnTo>
                  <a:pt x="738" y="17"/>
                </a:lnTo>
                <a:lnTo>
                  <a:pt x="765" y="38"/>
                </a:lnTo>
                <a:lnTo>
                  <a:pt x="790" y="70"/>
                </a:lnTo>
                <a:lnTo>
                  <a:pt x="816" y="108"/>
                </a:lnTo>
                <a:lnTo>
                  <a:pt x="840" y="155"/>
                </a:lnTo>
                <a:lnTo>
                  <a:pt x="863" y="212"/>
                </a:lnTo>
                <a:lnTo>
                  <a:pt x="884" y="275"/>
                </a:lnTo>
                <a:lnTo>
                  <a:pt x="1368" y="1895"/>
                </a:lnTo>
                <a:lnTo>
                  <a:pt x="0" y="1895"/>
                </a:lnTo>
                <a:lnTo>
                  <a:pt x="485" y="275"/>
                </a:lnTo>
                <a:lnTo>
                  <a:pt x="507" y="212"/>
                </a:lnTo>
                <a:lnTo>
                  <a:pt x="529" y="155"/>
                </a:lnTo>
                <a:lnTo>
                  <a:pt x="553" y="108"/>
                </a:lnTo>
                <a:lnTo>
                  <a:pt x="577" y="70"/>
                </a:lnTo>
                <a:lnTo>
                  <a:pt x="604" y="38"/>
                </a:lnTo>
                <a:lnTo>
                  <a:pt x="630" y="17"/>
                </a:lnTo>
                <a:lnTo>
                  <a:pt x="657" y="4"/>
                </a:lnTo>
                <a:lnTo>
                  <a:pt x="684" y="0"/>
                </a:lnTo>
                <a:close/>
              </a:path>
            </a:pathLst>
          </a:custGeom>
          <a:solidFill>
            <a:schemeClr val="bg1">
              <a:lumMod val="85000"/>
              <a:alpha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401355" y="2001157"/>
            <a:ext cx="1429219" cy="2192968"/>
          </a:xfrm>
          <a:custGeom>
            <a:avLst/>
            <a:gdLst>
              <a:gd name="T0" fmla="*/ 696 w 1367"/>
              <a:gd name="T1" fmla="*/ 0 h 2271"/>
              <a:gd name="T2" fmla="*/ 722 w 1367"/>
              <a:gd name="T3" fmla="*/ 8 h 2271"/>
              <a:gd name="T4" fmla="*/ 747 w 1367"/>
              <a:gd name="T5" fmla="*/ 27 h 2271"/>
              <a:gd name="T6" fmla="*/ 771 w 1367"/>
              <a:gd name="T7" fmla="*/ 54 h 2271"/>
              <a:gd name="T8" fmla="*/ 795 w 1367"/>
              <a:gd name="T9" fmla="*/ 91 h 2271"/>
              <a:gd name="T10" fmla="*/ 820 w 1367"/>
              <a:gd name="T11" fmla="*/ 136 h 2271"/>
              <a:gd name="T12" fmla="*/ 841 w 1367"/>
              <a:gd name="T13" fmla="*/ 191 h 2271"/>
              <a:gd name="T14" fmla="*/ 862 w 1367"/>
              <a:gd name="T15" fmla="*/ 255 h 2271"/>
              <a:gd name="T16" fmla="*/ 883 w 1367"/>
              <a:gd name="T17" fmla="*/ 329 h 2271"/>
              <a:gd name="T18" fmla="*/ 1367 w 1367"/>
              <a:gd name="T19" fmla="*/ 2271 h 2271"/>
              <a:gd name="T20" fmla="*/ 0 w 1367"/>
              <a:gd name="T21" fmla="*/ 2271 h 2271"/>
              <a:gd name="T22" fmla="*/ 483 w 1367"/>
              <a:gd name="T23" fmla="*/ 329 h 2271"/>
              <a:gd name="T24" fmla="*/ 503 w 1367"/>
              <a:gd name="T25" fmla="*/ 255 h 2271"/>
              <a:gd name="T26" fmla="*/ 524 w 1367"/>
              <a:gd name="T27" fmla="*/ 191 h 2271"/>
              <a:gd name="T28" fmla="*/ 547 w 1367"/>
              <a:gd name="T29" fmla="*/ 136 h 2271"/>
              <a:gd name="T30" fmla="*/ 571 w 1367"/>
              <a:gd name="T31" fmla="*/ 91 h 2271"/>
              <a:gd name="T32" fmla="*/ 595 w 1367"/>
              <a:gd name="T33" fmla="*/ 54 h 2271"/>
              <a:gd name="T34" fmla="*/ 619 w 1367"/>
              <a:gd name="T35" fmla="*/ 27 h 2271"/>
              <a:gd name="T36" fmla="*/ 645 w 1367"/>
              <a:gd name="T37" fmla="*/ 8 h 2271"/>
              <a:gd name="T38" fmla="*/ 671 w 1367"/>
              <a:gd name="T39" fmla="*/ 0 h 2271"/>
              <a:gd name="T40" fmla="*/ 696 w 1367"/>
              <a:gd name="T41" fmla="*/ 0 h 2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67" h="2271">
                <a:moveTo>
                  <a:pt x="696" y="0"/>
                </a:moveTo>
                <a:lnTo>
                  <a:pt x="722" y="8"/>
                </a:lnTo>
                <a:lnTo>
                  <a:pt x="747" y="27"/>
                </a:lnTo>
                <a:lnTo>
                  <a:pt x="771" y="54"/>
                </a:lnTo>
                <a:lnTo>
                  <a:pt x="795" y="91"/>
                </a:lnTo>
                <a:lnTo>
                  <a:pt x="820" y="136"/>
                </a:lnTo>
                <a:lnTo>
                  <a:pt x="841" y="191"/>
                </a:lnTo>
                <a:lnTo>
                  <a:pt x="862" y="255"/>
                </a:lnTo>
                <a:lnTo>
                  <a:pt x="883" y="329"/>
                </a:lnTo>
                <a:lnTo>
                  <a:pt x="1367" y="2271"/>
                </a:lnTo>
                <a:lnTo>
                  <a:pt x="0" y="2271"/>
                </a:lnTo>
                <a:lnTo>
                  <a:pt x="483" y="329"/>
                </a:lnTo>
                <a:lnTo>
                  <a:pt x="503" y="255"/>
                </a:lnTo>
                <a:lnTo>
                  <a:pt x="524" y="191"/>
                </a:lnTo>
                <a:lnTo>
                  <a:pt x="547" y="136"/>
                </a:lnTo>
                <a:lnTo>
                  <a:pt x="571" y="91"/>
                </a:lnTo>
                <a:lnTo>
                  <a:pt x="595" y="54"/>
                </a:lnTo>
                <a:lnTo>
                  <a:pt x="619" y="27"/>
                </a:lnTo>
                <a:lnTo>
                  <a:pt x="645" y="8"/>
                </a:lnTo>
                <a:lnTo>
                  <a:pt x="671" y="0"/>
                </a:lnTo>
                <a:lnTo>
                  <a:pt x="696" y="0"/>
                </a:lnTo>
                <a:close/>
              </a:path>
            </a:pathLst>
          </a:custGeom>
          <a:solidFill>
            <a:srgbClr val="52ACA4">
              <a:alpha val="8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6092439" y="2566057"/>
            <a:ext cx="1429219" cy="1628068"/>
          </a:xfrm>
          <a:custGeom>
            <a:avLst/>
            <a:gdLst>
              <a:gd name="T0" fmla="*/ 669 w 1367"/>
              <a:gd name="T1" fmla="*/ 0 h 1686"/>
              <a:gd name="T2" fmla="*/ 699 w 1367"/>
              <a:gd name="T3" fmla="*/ 0 h 1686"/>
              <a:gd name="T4" fmla="*/ 727 w 1367"/>
              <a:gd name="T5" fmla="*/ 8 h 1686"/>
              <a:gd name="T6" fmla="*/ 756 w 1367"/>
              <a:gd name="T7" fmla="*/ 25 h 1686"/>
              <a:gd name="T8" fmla="*/ 783 w 1367"/>
              <a:gd name="T9" fmla="*/ 52 h 1686"/>
              <a:gd name="T10" fmla="*/ 810 w 1367"/>
              <a:gd name="T11" fmla="*/ 86 h 1686"/>
              <a:gd name="T12" fmla="*/ 837 w 1367"/>
              <a:gd name="T13" fmla="*/ 130 h 1686"/>
              <a:gd name="T14" fmla="*/ 861 w 1367"/>
              <a:gd name="T15" fmla="*/ 183 h 1686"/>
              <a:gd name="T16" fmla="*/ 883 w 1367"/>
              <a:gd name="T17" fmla="*/ 244 h 1686"/>
              <a:gd name="T18" fmla="*/ 1367 w 1367"/>
              <a:gd name="T19" fmla="*/ 1686 h 1686"/>
              <a:gd name="T20" fmla="*/ 0 w 1367"/>
              <a:gd name="T21" fmla="*/ 1686 h 1686"/>
              <a:gd name="T22" fmla="*/ 485 w 1367"/>
              <a:gd name="T23" fmla="*/ 244 h 1686"/>
              <a:gd name="T24" fmla="*/ 508 w 1367"/>
              <a:gd name="T25" fmla="*/ 183 h 1686"/>
              <a:gd name="T26" fmla="*/ 532 w 1367"/>
              <a:gd name="T27" fmla="*/ 130 h 1686"/>
              <a:gd name="T28" fmla="*/ 557 w 1367"/>
              <a:gd name="T29" fmla="*/ 86 h 1686"/>
              <a:gd name="T30" fmla="*/ 584 w 1367"/>
              <a:gd name="T31" fmla="*/ 52 h 1686"/>
              <a:gd name="T32" fmla="*/ 612 w 1367"/>
              <a:gd name="T33" fmla="*/ 25 h 1686"/>
              <a:gd name="T34" fmla="*/ 641 w 1367"/>
              <a:gd name="T35" fmla="*/ 8 h 1686"/>
              <a:gd name="T36" fmla="*/ 669 w 1367"/>
              <a:gd name="T37" fmla="*/ 0 h 1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67" h="1686">
                <a:moveTo>
                  <a:pt x="669" y="0"/>
                </a:moveTo>
                <a:lnTo>
                  <a:pt x="699" y="0"/>
                </a:lnTo>
                <a:lnTo>
                  <a:pt x="727" y="8"/>
                </a:lnTo>
                <a:lnTo>
                  <a:pt x="756" y="25"/>
                </a:lnTo>
                <a:lnTo>
                  <a:pt x="783" y="52"/>
                </a:lnTo>
                <a:lnTo>
                  <a:pt x="810" y="86"/>
                </a:lnTo>
                <a:lnTo>
                  <a:pt x="837" y="130"/>
                </a:lnTo>
                <a:lnTo>
                  <a:pt x="861" y="183"/>
                </a:lnTo>
                <a:lnTo>
                  <a:pt x="883" y="244"/>
                </a:lnTo>
                <a:lnTo>
                  <a:pt x="1367" y="1686"/>
                </a:lnTo>
                <a:lnTo>
                  <a:pt x="0" y="1686"/>
                </a:lnTo>
                <a:lnTo>
                  <a:pt x="485" y="244"/>
                </a:lnTo>
                <a:lnTo>
                  <a:pt x="508" y="183"/>
                </a:lnTo>
                <a:lnTo>
                  <a:pt x="532" y="130"/>
                </a:lnTo>
                <a:lnTo>
                  <a:pt x="557" y="86"/>
                </a:lnTo>
                <a:lnTo>
                  <a:pt x="584" y="52"/>
                </a:lnTo>
                <a:lnTo>
                  <a:pt x="612" y="25"/>
                </a:lnTo>
                <a:lnTo>
                  <a:pt x="641" y="8"/>
                </a:lnTo>
                <a:lnTo>
                  <a:pt x="669" y="0"/>
                </a:lnTo>
                <a:close/>
              </a:path>
            </a:pathLst>
          </a:custGeom>
          <a:solidFill>
            <a:srgbClr val="E9C2A8">
              <a:alpha val="8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1"/>
          <p:cNvSpPr txBox="1"/>
          <p:nvPr/>
        </p:nvSpPr>
        <p:spPr>
          <a:xfrm>
            <a:off x="5028987" y="2076024"/>
            <a:ext cx="78864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>
                <a:solidFill>
                  <a:srgbClr val="E9C2A8"/>
                </a:solidFill>
                <a:latin typeface="Agency FB" panose="020B0503020202020204" pitchFamily="34" charset="0"/>
              </a:rPr>
              <a:t>45%</a:t>
            </a:r>
            <a:endParaRPr lang="en-US" sz="1600" baseline="30000" dirty="0">
              <a:solidFill>
                <a:srgbClr val="E9C2A8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TextBox 22"/>
          <p:cNvSpPr txBox="1"/>
          <p:nvPr/>
        </p:nvSpPr>
        <p:spPr>
          <a:xfrm>
            <a:off x="5721641" y="1711610"/>
            <a:ext cx="78864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>
                <a:solidFill>
                  <a:srgbClr val="E9C2A8"/>
                </a:solidFill>
                <a:latin typeface="Agency FB" panose="020B0503020202020204" pitchFamily="34" charset="0"/>
              </a:rPr>
              <a:t>80%</a:t>
            </a:r>
            <a:endParaRPr lang="en-US" sz="1600" baseline="30000" dirty="0">
              <a:solidFill>
                <a:srgbClr val="E9C2A8"/>
              </a:solidFill>
              <a:latin typeface="Agency FB" panose="020B0503020202020204" pitchFamily="34" charset="0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6412727" y="2276974"/>
            <a:ext cx="78864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>
                <a:solidFill>
                  <a:srgbClr val="E9C2A8"/>
                </a:solidFill>
                <a:latin typeface="Agency FB" panose="020B0503020202020204" pitchFamily="34" charset="0"/>
              </a:rPr>
              <a:t>40%</a:t>
            </a:r>
            <a:endParaRPr lang="en-US" sz="1600" baseline="30000" dirty="0">
              <a:solidFill>
                <a:srgbClr val="E9C2A8"/>
              </a:solidFill>
              <a:latin typeface="Agency FB" panose="020B0503020202020204" pitchFamily="34" charset="0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4708178" y="4276341"/>
            <a:ext cx="89017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aseline="30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sz="16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5"/>
          <p:cNvSpPr txBox="1"/>
          <p:nvPr/>
        </p:nvSpPr>
        <p:spPr>
          <a:xfrm>
            <a:off x="5669829" y="4276341"/>
            <a:ext cx="89017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aseline="30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6"/>
          <p:cNvSpPr txBox="1"/>
          <p:nvPr/>
        </p:nvSpPr>
        <p:spPr>
          <a:xfrm>
            <a:off x="6631482" y="4276341"/>
            <a:ext cx="89017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aseline="30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286701" y="5018734"/>
            <a:ext cx="3656433" cy="815003"/>
            <a:chOff x="437507" y="4812074"/>
            <a:chExt cx="3656433" cy="815003"/>
          </a:xfrm>
        </p:grpSpPr>
        <p:sp>
          <p:nvSpPr>
            <p:cNvPr id="30" name="Rounded Rectangle 58"/>
            <p:cNvSpPr/>
            <p:nvPr/>
          </p:nvSpPr>
          <p:spPr>
            <a:xfrm>
              <a:off x="437507" y="4812074"/>
              <a:ext cx="3656433" cy="815003"/>
            </a:xfrm>
            <a:prstGeom prst="round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54"/>
            <p:cNvSpPr txBox="1"/>
            <p:nvPr/>
          </p:nvSpPr>
          <p:spPr>
            <a:xfrm>
              <a:off x="1381622" y="4978015"/>
              <a:ext cx="271231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替换文字内容，添加相关标题，修改文字内容，也可以直接复制你的内容到此。请替换文字内容。</a:t>
              </a:r>
              <a:endParaRPr lang="en-US" sz="1000" dirty="0">
                <a:solidFill>
                  <a:schemeClr val="bg1"/>
                </a:solidFill>
                <a:latin typeface="Lato" pitchFamily="34" charset="0"/>
              </a:endParaRPr>
            </a:p>
          </p:txBody>
        </p:sp>
        <p:sp>
          <p:nvSpPr>
            <p:cNvPr id="32" name="Oval 55"/>
            <p:cNvSpPr/>
            <p:nvPr/>
          </p:nvSpPr>
          <p:spPr>
            <a:xfrm>
              <a:off x="634197" y="4920619"/>
              <a:ext cx="597911" cy="597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56"/>
            <p:cNvSpPr txBox="1"/>
            <p:nvPr/>
          </p:nvSpPr>
          <p:spPr>
            <a:xfrm>
              <a:off x="556983" y="5069456"/>
              <a:ext cx="7523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9C2A8"/>
                  </a:solidFill>
                  <a:latin typeface="Agency FB" panose="020B0503020202020204" pitchFamily="34" charset="0"/>
                  <a:ea typeface="Open Sans Condensed" pitchFamily="34" charset="0"/>
                  <a:cs typeface="Open Sans Condensed" pitchFamily="34" charset="0"/>
                </a:rPr>
                <a:t>02</a:t>
              </a:r>
            </a:p>
          </p:txBody>
        </p:sp>
      </p:grpSp>
      <p:sp>
        <p:nvSpPr>
          <p:cNvPr id="34" name="Freeform 7"/>
          <p:cNvSpPr>
            <a:spLocks/>
          </p:cNvSpPr>
          <p:nvPr/>
        </p:nvSpPr>
        <p:spPr bwMode="auto">
          <a:xfrm>
            <a:off x="8557377" y="2359882"/>
            <a:ext cx="1430264" cy="1829887"/>
          </a:xfrm>
          <a:custGeom>
            <a:avLst/>
            <a:gdLst>
              <a:gd name="T0" fmla="*/ 684 w 1368"/>
              <a:gd name="T1" fmla="*/ 0 h 1895"/>
              <a:gd name="T2" fmla="*/ 711 w 1368"/>
              <a:gd name="T3" fmla="*/ 4 h 1895"/>
              <a:gd name="T4" fmla="*/ 738 w 1368"/>
              <a:gd name="T5" fmla="*/ 17 h 1895"/>
              <a:gd name="T6" fmla="*/ 765 w 1368"/>
              <a:gd name="T7" fmla="*/ 38 h 1895"/>
              <a:gd name="T8" fmla="*/ 790 w 1368"/>
              <a:gd name="T9" fmla="*/ 70 h 1895"/>
              <a:gd name="T10" fmla="*/ 816 w 1368"/>
              <a:gd name="T11" fmla="*/ 108 h 1895"/>
              <a:gd name="T12" fmla="*/ 840 w 1368"/>
              <a:gd name="T13" fmla="*/ 155 h 1895"/>
              <a:gd name="T14" fmla="*/ 863 w 1368"/>
              <a:gd name="T15" fmla="*/ 212 h 1895"/>
              <a:gd name="T16" fmla="*/ 884 w 1368"/>
              <a:gd name="T17" fmla="*/ 275 h 1895"/>
              <a:gd name="T18" fmla="*/ 1368 w 1368"/>
              <a:gd name="T19" fmla="*/ 1895 h 1895"/>
              <a:gd name="T20" fmla="*/ 0 w 1368"/>
              <a:gd name="T21" fmla="*/ 1895 h 1895"/>
              <a:gd name="T22" fmla="*/ 485 w 1368"/>
              <a:gd name="T23" fmla="*/ 275 h 1895"/>
              <a:gd name="T24" fmla="*/ 507 w 1368"/>
              <a:gd name="T25" fmla="*/ 212 h 1895"/>
              <a:gd name="T26" fmla="*/ 529 w 1368"/>
              <a:gd name="T27" fmla="*/ 155 h 1895"/>
              <a:gd name="T28" fmla="*/ 553 w 1368"/>
              <a:gd name="T29" fmla="*/ 108 h 1895"/>
              <a:gd name="T30" fmla="*/ 577 w 1368"/>
              <a:gd name="T31" fmla="*/ 70 h 1895"/>
              <a:gd name="T32" fmla="*/ 604 w 1368"/>
              <a:gd name="T33" fmla="*/ 38 h 1895"/>
              <a:gd name="T34" fmla="*/ 630 w 1368"/>
              <a:gd name="T35" fmla="*/ 17 h 1895"/>
              <a:gd name="T36" fmla="*/ 657 w 1368"/>
              <a:gd name="T37" fmla="*/ 4 h 1895"/>
              <a:gd name="T38" fmla="*/ 684 w 1368"/>
              <a:gd name="T39" fmla="*/ 0 h 1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68" h="1895">
                <a:moveTo>
                  <a:pt x="684" y="0"/>
                </a:moveTo>
                <a:lnTo>
                  <a:pt x="711" y="4"/>
                </a:lnTo>
                <a:lnTo>
                  <a:pt x="738" y="17"/>
                </a:lnTo>
                <a:lnTo>
                  <a:pt x="765" y="38"/>
                </a:lnTo>
                <a:lnTo>
                  <a:pt x="790" y="70"/>
                </a:lnTo>
                <a:lnTo>
                  <a:pt x="816" y="108"/>
                </a:lnTo>
                <a:lnTo>
                  <a:pt x="840" y="155"/>
                </a:lnTo>
                <a:lnTo>
                  <a:pt x="863" y="212"/>
                </a:lnTo>
                <a:lnTo>
                  <a:pt x="884" y="275"/>
                </a:lnTo>
                <a:lnTo>
                  <a:pt x="1368" y="1895"/>
                </a:lnTo>
                <a:lnTo>
                  <a:pt x="0" y="1895"/>
                </a:lnTo>
                <a:lnTo>
                  <a:pt x="485" y="275"/>
                </a:lnTo>
                <a:lnTo>
                  <a:pt x="507" y="212"/>
                </a:lnTo>
                <a:lnTo>
                  <a:pt x="529" y="155"/>
                </a:lnTo>
                <a:lnTo>
                  <a:pt x="553" y="108"/>
                </a:lnTo>
                <a:lnTo>
                  <a:pt x="577" y="70"/>
                </a:lnTo>
                <a:lnTo>
                  <a:pt x="604" y="38"/>
                </a:lnTo>
                <a:lnTo>
                  <a:pt x="630" y="17"/>
                </a:lnTo>
                <a:lnTo>
                  <a:pt x="657" y="4"/>
                </a:lnTo>
                <a:lnTo>
                  <a:pt x="684" y="0"/>
                </a:lnTo>
                <a:close/>
              </a:path>
            </a:pathLst>
          </a:custGeom>
          <a:solidFill>
            <a:schemeClr val="bg1">
              <a:lumMod val="85000"/>
              <a:alpha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8"/>
          <p:cNvSpPr>
            <a:spLocks/>
          </p:cNvSpPr>
          <p:nvPr/>
        </p:nvSpPr>
        <p:spPr bwMode="auto">
          <a:xfrm>
            <a:off x="9250554" y="1996801"/>
            <a:ext cx="1429219" cy="2192968"/>
          </a:xfrm>
          <a:custGeom>
            <a:avLst/>
            <a:gdLst>
              <a:gd name="T0" fmla="*/ 696 w 1367"/>
              <a:gd name="T1" fmla="*/ 0 h 2271"/>
              <a:gd name="T2" fmla="*/ 722 w 1367"/>
              <a:gd name="T3" fmla="*/ 8 h 2271"/>
              <a:gd name="T4" fmla="*/ 747 w 1367"/>
              <a:gd name="T5" fmla="*/ 27 h 2271"/>
              <a:gd name="T6" fmla="*/ 771 w 1367"/>
              <a:gd name="T7" fmla="*/ 54 h 2271"/>
              <a:gd name="T8" fmla="*/ 795 w 1367"/>
              <a:gd name="T9" fmla="*/ 91 h 2271"/>
              <a:gd name="T10" fmla="*/ 820 w 1367"/>
              <a:gd name="T11" fmla="*/ 136 h 2271"/>
              <a:gd name="T12" fmla="*/ 841 w 1367"/>
              <a:gd name="T13" fmla="*/ 191 h 2271"/>
              <a:gd name="T14" fmla="*/ 862 w 1367"/>
              <a:gd name="T15" fmla="*/ 255 h 2271"/>
              <a:gd name="T16" fmla="*/ 883 w 1367"/>
              <a:gd name="T17" fmla="*/ 329 h 2271"/>
              <a:gd name="T18" fmla="*/ 1367 w 1367"/>
              <a:gd name="T19" fmla="*/ 2271 h 2271"/>
              <a:gd name="T20" fmla="*/ 0 w 1367"/>
              <a:gd name="T21" fmla="*/ 2271 h 2271"/>
              <a:gd name="T22" fmla="*/ 483 w 1367"/>
              <a:gd name="T23" fmla="*/ 329 h 2271"/>
              <a:gd name="T24" fmla="*/ 503 w 1367"/>
              <a:gd name="T25" fmla="*/ 255 h 2271"/>
              <a:gd name="T26" fmla="*/ 524 w 1367"/>
              <a:gd name="T27" fmla="*/ 191 h 2271"/>
              <a:gd name="T28" fmla="*/ 547 w 1367"/>
              <a:gd name="T29" fmla="*/ 136 h 2271"/>
              <a:gd name="T30" fmla="*/ 571 w 1367"/>
              <a:gd name="T31" fmla="*/ 91 h 2271"/>
              <a:gd name="T32" fmla="*/ 595 w 1367"/>
              <a:gd name="T33" fmla="*/ 54 h 2271"/>
              <a:gd name="T34" fmla="*/ 619 w 1367"/>
              <a:gd name="T35" fmla="*/ 27 h 2271"/>
              <a:gd name="T36" fmla="*/ 645 w 1367"/>
              <a:gd name="T37" fmla="*/ 8 h 2271"/>
              <a:gd name="T38" fmla="*/ 671 w 1367"/>
              <a:gd name="T39" fmla="*/ 0 h 2271"/>
              <a:gd name="T40" fmla="*/ 696 w 1367"/>
              <a:gd name="T41" fmla="*/ 0 h 2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67" h="2271">
                <a:moveTo>
                  <a:pt x="696" y="0"/>
                </a:moveTo>
                <a:lnTo>
                  <a:pt x="722" y="8"/>
                </a:lnTo>
                <a:lnTo>
                  <a:pt x="747" y="27"/>
                </a:lnTo>
                <a:lnTo>
                  <a:pt x="771" y="54"/>
                </a:lnTo>
                <a:lnTo>
                  <a:pt x="795" y="91"/>
                </a:lnTo>
                <a:lnTo>
                  <a:pt x="820" y="136"/>
                </a:lnTo>
                <a:lnTo>
                  <a:pt x="841" y="191"/>
                </a:lnTo>
                <a:lnTo>
                  <a:pt x="862" y="255"/>
                </a:lnTo>
                <a:lnTo>
                  <a:pt x="883" y="329"/>
                </a:lnTo>
                <a:lnTo>
                  <a:pt x="1367" y="2271"/>
                </a:lnTo>
                <a:lnTo>
                  <a:pt x="0" y="2271"/>
                </a:lnTo>
                <a:lnTo>
                  <a:pt x="483" y="329"/>
                </a:lnTo>
                <a:lnTo>
                  <a:pt x="503" y="255"/>
                </a:lnTo>
                <a:lnTo>
                  <a:pt x="524" y="191"/>
                </a:lnTo>
                <a:lnTo>
                  <a:pt x="547" y="136"/>
                </a:lnTo>
                <a:lnTo>
                  <a:pt x="571" y="91"/>
                </a:lnTo>
                <a:lnTo>
                  <a:pt x="595" y="54"/>
                </a:lnTo>
                <a:lnTo>
                  <a:pt x="619" y="27"/>
                </a:lnTo>
                <a:lnTo>
                  <a:pt x="645" y="8"/>
                </a:lnTo>
                <a:lnTo>
                  <a:pt x="671" y="0"/>
                </a:lnTo>
                <a:lnTo>
                  <a:pt x="696" y="0"/>
                </a:lnTo>
                <a:close/>
              </a:path>
            </a:pathLst>
          </a:custGeom>
          <a:solidFill>
            <a:srgbClr val="52ACA4">
              <a:alpha val="8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9"/>
          <p:cNvSpPr>
            <a:spLocks/>
          </p:cNvSpPr>
          <p:nvPr/>
        </p:nvSpPr>
        <p:spPr bwMode="auto">
          <a:xfrm>
            <a:off x="9941638" y="2561701"/>
            <a:ext cx="1429219" cy="1628068"/>
          </a:xfrm>
          <a:custGeom>
            <a:avLst/>
            <a:gdLst>
              <a:gd name="T0" fmla="*/ 669 w 1367"/>
              <a:gd name="T1" fmla="*/ 0 h 1686"/>
              <a:gd name="T2" fmla="*/ 699 w 1367"/>
              <a:gd name="T3" fmla="*/ 0 h 1686"/>
              <a:gd name="T4" fmla="*/ 727 w 1367"/>
              <a:gd name="T5" fmla="*/ 8 h 1686"/>
              <a:gd name="T6" fmla="*/ 756 w 1367"/>
              <a:gd name="T7" fmla="*/ 25 h 1686"/>
              <a:gd name="T8" fmla="*/ 783 w 1367"/>
              <a:gd name="T9" fmla="*/ 52 h 1686"/>
              <a:gd name="T10" fmla="*/ 810 w 1367"/>
              <a:gd name="T11" fmla="*/ 86 h 1686"/>
              <a:gd name="T12" fmla="*/ 837 w 1367"/>
              <a:gd name="T13" fmla="*/ 130 h 1686"/>
              <a:gd name="T14" fmla="*/ 861 w 1367"/>
              <a:gd name="T15" fmla="*/ 183 h 1686"/>
              <a:gd name="T16" fmla="*/ 883 w 1367"/>
              <a:gd name="T17" fmla="*/ 244 h 1686"/>
              <a:gd name="T18" fmla="*/ 1367 w 1367"/>
              <a:gd name="T19" fmla="*/ 1686 h 1686"/>
              <a:gd name="T20" fmla="*/ 0 w 1367"/>
              <a:gd name="T21" fmla="*/ 1686 h 1686"/>
              <a:gd name="T22" fmla="*/ 485 w 1367"/>
              <a:gd name="T23" fmla="*/ 244 h 1686"/>
              <a:gd name="T24" fmla="*/ 508 w 1367"/>
              <a:gd name="T25" fmla="*/ 183 h 1686"/>
              <a:gd name="T26" fmla="*/ 532 w 1367"/>
              <a:gd name="T27" fmla="*/ 130 h 1686"/>
              <a:gd name="T28" fmla="*/ 557 w 1367"/>
              <a:gd name="T29" fmla="*/ 86 h 1686"/>
              <a:gd name="T30" fmla="*/ 584 w 1367"/>
              <a:gd name="T31" fmla="*/ 52 h 1686"/>
              <a:gd name="T32" fmla="*/ 612 w 1367"/>
              <a:gd name="T33" fmla="*/ 25 h 1686"/>
              <a:gd name="T34" fmla="*/ 641 w 1367"/>
              <a:gd name="T35" fmla="*/ 8 h 1686"/>
              <a:gd name="T36" fmla="*/ 669 w 1367"/>
              <a:gd name="T37" fmla="*/ 0 h 1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67" h="1686">
                <a:moveTo>
                  <a:pt x="669" y="0"/>
                </a:moveTo>
                <a:lnTo>
                  <a:pt x="699" y="0"/>
                </a:lnTo>
                <a:lnTo>
                  <a:pt x="727" y="8"/>
                </a:lnTo>
                <a:lnTo>
                  <a:pt x="756" y="25"/>
                </a:lnTo>
                <a:lnTo>
                  <a:pt x="783" y="52"/>
                </a:lnTo>
                <a:lnTo>
                  <a:pt x="810" y="86"/>
                </a:lnTo>
                <a:lnTo>
                  <a:pt x="837" y="130"/>
                </a:lnTo>
                <a:lnTo>
                  <a:pt x="861" y="183"/>
                </a:lnTo>
                <a:lnTo>
                  <a:pt x="883" y="244"/>
                </a:lnTo>
                <a:lnTo>
                  <a:pt x="1367" y="1686"/>
                </a:lnTo>
                <a:lnTo>
                  <a:pt x="0" y="1686"/>
                </a:lnTo>
                <a:lnTo>
                  <a:pt x="485" y="244"/>
                </a:lnTo>
                <a:lnTo>
                  <a:pt x="508" y="183"/>
                </a:lnTo>
                <a:lnTo>
                  <a:pt x="532" y="130"/>
                </a:lnTo>
                <a:lnTo>
                  <a:pt x="557" y="86"/>
                </a:lnTo>
                <a:lnTo>
                  <a:pt x="584" y="52"/>
                </a:lnTo>
                <a:lnTo>
                  <a:pt x="612" y="25"/>
                </a:lnTo>
                <a:lnTo>
                  <a:pt x="641" y="8"/>
                </a:lnTo>
                <a:lnTo>
                  <a:pt x="669" y="0"/>
                </a:lnTo>
                <a:close/>
              </a:path>
            </a:pathLst>
          </a:custGeom>
          <a:solidFill>
            <a:srgbClr val="E9C2A8">
              <a:alpha val="8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Box 21"/>
          <p:cNvSpPr txBox="1"/>
          <p:nvPr/>
        </p:nvSpPr>
        <p:spPr>
          <a:xfrm>
            <a:off x="8878186" y="2071668"/>
            <a:ext cx="78864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>
                <a:solidFill>
                  <a:srgbClr val="E9C2A8"/>
                </a:solidFill>
                <a:latin typeface="Agency FB" panose="020B0503020202020204" pitchFamily="34" charset="0"/>
              </a:rPr>
              <a:t>45%</a:t>
            </a:r>
            <a:endParaRPr lang="en-US" sz="1600" baseline="30000" dirty="0">
              <a:solidFill>
                <a:srgbClr val="E9C2A8"/>
              </a:solidFill>
              <a:latin typeface="Agency FB" panose="020B0503020202020204" pitchFamily="34" charset="0"/>
            </a:endParaRPr>
          </a:p>
        </p:txBody>
      </p:sp>
      <p:sp>
        <p:nvSpPr>
          <p:cNvPr id="38" name="TextBox 22"/>
          <p:cNvSpPr txBox="1"/>
          <p:nvPr/>
        </p:nvSpPr>
        <p:spPr>
          <a:xfrm>
            <a:off x="9570840" y="1707254"/>
            <a:ext cx="78864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>
                <a:solidFill>
                  <a:srgbClr val="E9C2A8"/>
                </a:solidFill>
                <a:latin typeface="Agency FB" panose="020B0503020202020204" pitchFamily="34" charset="0"/>
              </a:rPr>
              <a:t>80%</a:t>
            </a:r>
            <a:endParaRPr lang="en-US" sz="1600" baseline="30000" dirty="0">
              <a:solidFill>
                <a:srgbClr val="E9C2A8"/>
              </a:solidFill>
              <a:latin typeface="Agency FB" panose="020B0503020202020204" pitchFamily="34" charset="0"/>
            </a:endParaRPr>
          </a:p>
        </p:txBody>
      </p:sp>
      <p:sp>
        <p:nvSpPr>
          <p:cNvPr id="39" name="TextBox 23"/>
          <p:cNvSpPr txBox="1"/>
          <p:nvPr/>
        </p:nvSpPr>
        <p:spPr>
          <a:xfrm>
            <a:off x="10261926" y="2272618"/>
            <a:ext cx="78864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>
                <a:solidFill>
                  <a:srgbClr val="E9C2A8"/>
                </a:solidFill>
                <a:latin typeface="Agency FB" panose="020B0503020202020204" pitchFamily="34" charset="0"/>
              </a:rPr>
              <a:t>40%</a:t>
            </a:r>
            <a:endParaRPr lang="en-US" sz="1600" baseline="30000" dirty="0">
              <a:solidFill>
                <a:srgbClr val="E9C2A8"/>
              </a:solidFill>
              <a:latin typeface="Agency FB" panose="020B0503020202020204" pitchFamily="34" charset="0"/>
            </a:endParaRPr>
          </a:p>
        </p:txBody>
      </p:sp>
      <p:sp>
        <p:nvSpPr>
          <p:cNvPr id="40" name="TextBox 24"/>
          <p:cNvSpPr txBox="1"/>
          <p:nvPr/>
        </p:nvSpPr>
        <p:spPr>
          <a:xfrm>
            <a:off x="8557377" y="4271985"/>
            <a:ext cx="89017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aseline="30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sz="16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25"/>
          <p:cNvSpPr txBox="1"/>
          <p:nvPr/>
        </p:nvSpPr>
        <p:spPr>
          <a:xfrm>
            <a:off x="9519028" y="4271985"/>
            <a:ext cx="89017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aseline="30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26"/>
          <p:cNvSpPr txBox="1"/>
          <p:nvPr/>
        </p:nvSpPr>
        <p:spPr>
          <a:xfrm>
            <a:off x="10480681" y="4271985"/>
            <a:ext cx="89017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aseline="30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8135900" y="5014378"/>
            <a:ext cx="3656433" cy="815003"/>
            <a:chOff x="437507" y="4812074"/>
            <a:chExt cx="3656433" cy="815003"/>
          </a:xfrm>
        </p:grpSpPr>
        <p:sp>
          <p:nvSpPr>
            <p:cNvPr id="44" name="Rounded Rectangle 58"/>
            <p:cNvSpPr/>
            <p:nvPr/>
          </p:nvSpPr>
          <p:spPr>
            <a:xfrm>
              <a:off x="437507" y="4812074"/>
              <a:ext cx="3656433" cy="815003"/>
            </a:xfrm>
            <a:prstGeom prst="round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54"/>
            <p:cNvSpPr txBox="1"/>
            <p:nvPr/>
          </p:nvSpPr>
          <p:spPr>
            <a:xfrm>
              <a:off x="1381622" y="4978015"/>
              <a:ext cx="271231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替换文字内容，添加相关标题，修改文字内容，也可以直接复制你的内容到此。请替换文字内容。</a:t>
              </a:r>
              <a:endParaRPr lang="en-US" sz="1000" dirty="0">
                <a:solidFill>
                  <a:schemeClr val="bg1"/>
                </a:solidFill>
                <a:latin typeface="Lato" pitchFamily="34" charset="0"/>
              </a:endParaRPr>
            </a:p>
          </p:txBody>
        </p:sp>
        <p:sp>
          <p:nvSpPr>
            <p:cNvPr id="46" name="Oval 55"/>
            <p:cNvSpPr/>
            <p:nvPr/>
          </p:nvSpPr>
          <p:spPr>
            <a:xfrm>
              <a:off x="634197" y="4920619"/>
              <a:ext cx="597911" cy="597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56"/>
            <p:cNvSpPr txBox="1"/>
            <p:nvPr/>
          </p:nvSpPr>
          <p:spPr>
            <a:xfrm>
              <a:off x="556983" y="5069456"/>
              <a:ext cx="7523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52ACA4"/>
                  </a:solidFill>
                  <a:latin typeface="Agency FB" panose="020B0503020202020204" pitchFamily="34" charset="0"/>
                  <a:ea typeface="Open Sans Condensed" pitchFamily="34" charset="0"/>
                  <a:cs typeface="Open Sans Condensed" pitchFamily="34" charset="0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9455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75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5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25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75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75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8286</Words>
  <Application>Microsoft Office PowerPoint</Application>
  <PresentationFormat>宽屏</PresentationFormat>
  <Paragraphs>528</Paragraphs>
  <Slides>37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53" baseType="lpstr">
      <vt:lpstr>Agency FB</vt:lpstr>
      <vt:lpstr>Andalus</vt:lpstr>
      <vt:lpstr>Bebas Neue Bold</vt:lpstr>
      <vt:lpstr>Gill Sans</vt:lpstr>
      <vt:lpstr>Meiryo</vt:lpstr>
      <vt:lpstr>Open Sans Condensed</vt:lpstr>
      <vt:lpstr>方正兰亭黑_GBK</vt:lpstr>
      <vt:lpstr>宋体</vt:lpstr>
      <vt:lpstr>微软雅黑</vt:lpstr>
      <vt:lpstr>造字工房悦圆演示版常规体</vt:lpstr>
      <vt:lpstr>Arial</vt:lpstr>
      <vt:lpstr>Calibri</vt:lpstr>
      <vt:lpstr>Calibri Light</vt:lpstr>
      <vt:lpstr>Lato</vt:lpstr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/>
  <dc:description>http://www.ypppt.com/</dc:description>
  <cp:lastModifiedBy>kan</cp:lastModifiedBy>
  <cp:revision>4</cp:revision>
  <dcterms:created xsi:type="dcterms:W3CDTF">2017-01-06T05:23:34Z</dcterms:created>
  <dcterms:modified xsi:type="dcterms:W3CDTF">2020-04-22T16:29:31Z</dcterms:modified>
</cp:coreProperties>
</file>