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01" autoAdjust="0"/>
    <p:restoredTop sz="94673" autoAdjust="0"/>
  </p:normalViewPr>
  <p:slideViewPr>
    <p:cSldViewPr>
      <p:cViewPr varScale="1">
        <p:scale>
          <a:sx n="86" d="100"/>
          <a:sy n="86" d="100"/>
        </p:scale>
        <p:origin x="-7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 footer is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61F1-E957-4D31-9A74-DDDAE899077F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E3EC9-BB3D-43AD-A1CB-E5DE8B1A9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McCandless</dc:creator>
  <cp:lastModifiedBy>Michael McCandless</cp:lastModifiedBy>
  <cp:revision>1</cp:revision>
  <dcterms:created xsi:type="dcterms:W3CDTF">2011-09-09T16:51:53Z</dcterms:created>
  <dcterms:modified xsi:type="dcterms:W3CDTF">2011-09-09T16:55:14Z</dcterms:modified>
</cp:coreProperties>
</file>