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262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31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35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4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77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53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209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65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281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060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873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DD9A-9857-4AC7-876A-9392DC7DA6A9}" type="datetimeFigureOut">
              <a:rPr lang="en-AU" smtClean="0"/>
              <a:t>29/06/2015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529E-144E-4756-850E-EA00BA520A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657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son\Desktop\Book1.xlsx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361898"/>
              </p:ext>
            </p:extLst>
          </p:nvPr>
        </p:nvGraphicFramePr>
        <p:xfrm>
          <a:off x="5543550" y="3327400"/>
          <a:ext cx="11049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1104810" imgH="200005" progId="Excel.Sheet.12">
                  <p:link updateAutomatic="1"/>
                </p:oleObj>
              </mc:Choice>
              <mc:Fallback>
                <p:oleObj name="Worksheet" r:id="rId3" imgW="1104810" imgH="20000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3550" y="3327400"/>
                        <a:ext cx="1104900" cy="20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22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C:\Users\Jason\Desktop\Book1.xlsx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Borg</dc:creator>
  <cp:lastModifiedBy>Jason Borg</cp:lastModifiedBy>
  <cp:revision>3</cp:revision>
  <dcterms:created xsi:type="dcterms:W3CDTF">2015-06-29T06:42:32Z</dcterms:created>
  <dcterms:modified xsi:type="dcterms:W3CDTF">2015-06-29T06:45:59Z</dcterms:modified>
</cp:coreProperties>
</file>