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17.wmf" ContentType="image/x-wmf"/>
  <Override PartName="/ppt/media/image16.wmf" ContentType="image/x-wmf"/>
  <Override PartName="/ppt/media/image15.wmf" ContentType="image/x-wmf"/>
  <Override PartName="/ppt/media/image14.wmf" ContentType="image/x-wmf"/>
  <Override PartName="/ppt/media/image13.wmf" ContentType="image/x-wmf"/>
  <Override PartName="/ppt/media/image12.wmf" ContentType="image/x-wmf"/>
  <Override PartName="/ppt/media/image11.wmf" ContentType="image/x-wmf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wmf" ContentType="image/x-wmf"/>
  <Override PartName="/ppt/media/image10.wmf" ContentType="image/x-wmf"/>
  <Override PartName="/ppt/media/image9.wmf" ContentType="image/x-wmf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32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32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3" name="" descr=""/>
          <p:cNvPicPr/>
          <p:nvPr/>
        </p:nvPicPr>
        <p:blipFill>
          <a:blip r:embed="rId2"/>
          <a:stretch/>
        </p:blipFill>
        <p:spPr>
          <a:xfrm>
            <a:off x="2292120" y="176832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tretch/>
        </p:blipFill>
        <p:spPr>
          <a:xfrm>
            <a:off x="2292120" y="176832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" descr=""/>
          <p:cNvPicPr/>
          <p:nvPr/>
        </p:nvPicPr>
        <p:blipFill>
          <a:blip r:embed="rId2"/>
          <a:stretch/>
        </p:blipFill>
        <p:spPr>
          <a:xfrm>
            <a:off x="2292120" y="176832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110" name="" descr=""/>
          <p:cNvPicPr/>
          <p:nvPr/>
        </p:nvPicPr>
        <p:blipFill>
          <a:blip r:embed="rId3"/>
          <a:stretch/>
        </p:blipFill>
        <p:spPr>
          <a:xfrm>
            <a:off x="2292120" y="176832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ck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edi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titl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3ECB462E-BAD2-4AC4-A7B0-AB1A4C48F7A1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8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5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09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30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6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2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2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2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2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8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8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5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5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09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30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6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2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2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2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2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5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Relationship Id="rId3" Type="http://schemas.openxmlformats.org/officeDocument/2006/relationships/image" Target="../media/image17.wmf"/><Relationship Id="rId4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755640" y="1237320"/>
            <a:ext cx="8566200" cy="262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TITLE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259640" y="3970800"/>
            <a:ext cx="7558200" cy="182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2016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27760" y="20160"/>
            <a:ext cx="7054200" cy="167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algn="ctr">
              <a:lnSpc>
                <a:spcPct val="100000"/>
              </a:lnSpc>
            </a:pPr>
            <a:r>
              <a:rPr b="0" lang="en-US" sz="8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“</a:t>
            </a:r>
            <a:r>
              <a:rPr b="0" lang="en-US" sz="8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d.</a:t>
            </a:r>
            <a:r>
              <a:rPr b="0" i="1" lang="en-US" sz="8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</a:t>
            </a:r>
            <a:r>
              <a:rPr b="0" i="1" lang="en-US" sz="8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r>
              <a:rPr b="0" lang="en-US" sz="8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v.a.” Trend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algn="ctr">
              <a:lnSpc>
                <a:spcPct val="100000"/>
              </a:lnSpc>
            </a:pP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Picture 2" descr=""/>
          <p:cNvPicPr/>
          <p:nvPr/>
        </p:nvPicPr>
        <p:blipFill>
          <a:blip r:embed="rId1"/>
          <a:stretch/>
        </p:blipFill>
        <p:spPr>
          <a:xfrm>
            <a:off x="0" y="2099880"/>
            <a:ext cx="9821520" cy="2265840"/>
          </a:xfrm>
          <a:prstGeom prst="rect">
            <a:avLst/>
          </a:prstGeom>
          <a:ln w="9360">
            <a:noFill/>
          </a:ln>
        </p:spPr>
      </p:pic>
      <p:sp>
        <p:nvSpPr>
          <p:cNvPr id="115" name="CustomShape 2"/>
          <p:cNvSpPr/>
          <p:nvPr/>
        </p:nvSpPr>
        <p:spPr>
          <a:xfrm>
            <a:off x="839880" y="3983400"/>
            <a:ext cx="1006200" cy="157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8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4751640" y="3983400"/>
            <a:ext cx="1006200" cy="157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8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4"/>
          <p:cNvSpPr/>
          <p:nvPr/>
        </p:nvSpPr>
        <p:spPr>
          <a:xfrm>
            <a:off x="8493480" y="3863880"/>
            <a:ext cx="1006200" cy="157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8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5"/>
          <p:cNvSpPr/>
          <p:nvPr/>
        </p:nvSpPr>
        <p:spPr>
          <a:xfrm>
            <a:off x="2099880" y="4788000"/>
            <a:ext cx="18460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6"/>
          <p:cNvSpPr/>
          <p:nvPr/>
        </p:nvSpPr>
        <p:spPr>
          <a:xfrm>
            <a:off x="6215760" y="4872240"/>
            <a:ext cx="18460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02320" y="172800"/>
            <a:ext cx="8299440" cy="63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Graphing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202320" y="817560"/>
            <a:ext cx="9748800" cy="171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111111111111111111111111111111111111111111111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2" name="Ink 3" descr=""/>
          <p:cNvPicPr/>
          <p:nvPr/>
        </p:nvPicPr>
        <p:blipFill>
          <a:blip r:embed="rId1"/>
          <a:stretch/>
        </p:blipFill>
        <p:spPr>
          <a:xfrm>
            <a:off x="3155400" y="1320120"/>
            <a:ext cx="1597320" cy="472320"/>
          </a:xfrm>
          <a:prstGeom prst="rect">
            <a:avLst/>
          </a:prstGeom>
          <a:ln>
            <a:noFill/>
          </a:ln>
        </p:spPr>
      </p:pic>
      <p:pic>
        <p:nvPicPr>
          <p:cNvPr id="123" name="Ink 20" descr=""/>
          <p:cNvPicPr/>
          <p:nvPr/>
        </p:nvPicPr>
        <p:blipFill>
          <a:blip r:embed="rId2"/>
          <a:stretch/>
        </p:blipFill>
        <p:spPr>
          <a:xfrm>
            <a:off x="7329600" y="3623400"/>
            <a:ext cx="1164600" cy="195480"/>
          </a:xfrm>
          <a:prstGeom prst="rect">
            <a:avLst/>
          </a:prstGeom>
          <a:ln>
            <a:noFill/>
          </a:ln>
        </p:spPr>
      </p:pic>
      <p:pic>
        <p:nvPicPr>
          <p:cNvPr id="124" name="Ink 34" descr=""/>
          <p:cNvPicPr/>
          <p:nvPr/>
        </p:nvPicPr>
        <p:blipFill>
          <a:blip r:embed="rId3"/>
          <a:stretch/>
        </p:blipFill>
        <p:spPr>
          <a:xfrm>
            <a:off x="7548840" y="3295440"/>
            <a:ext cx="2385000" cy="853200"/>
          </a:xfrm>
          <a:prstGeom prst="rect">
            <a:avLst/>
          </a:prstGeom>
          <a:ln>
            <a:noFill/>
          </a:ln>
        </p:spPr>
      </p:pic>
      <p:pic>
        <p:nvPicPr>
          <p:cNvPr id="125" name="Ink 48" descr=""/>
          <p:cNvPicPr/>
          <p:nvPr/>
        </p:nvPicPr>
        <p:blipFill>
          <a:blip r:embed="rId4"/>
          <a:stretch/>
        </p:blipFill>
        <p:spPr>
          <a:xfrm>
            <a:off x="5109120" y="2158920"/>
            <a:ext cx="858960" cy="383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398520" y="4267080"/>
            <a:ext cx="9237960" cy="353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222222222222222222222222222222222222222222222222222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 rot="16200000">
            <a:off x="544680" y="1871280"/>
            <a:ext cx="3031920" cy="40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3"/>
          <p:cNvSpPr/>
          <p:nvPr/>
        </p:nvSpPr>
        <p:spPr>
          <a:xfrm>
            <a:off x="202320" y="172800"/>
            <a:ext cx="8299440" cy="63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Graphing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9" name="Ink 2" descr=""/>
          <p:cNvPicPr/>
          <p:nvPr/>
        </p:nvPicPr>
        <p:blipFill>
          <a:blip r:embed="rId1"/>
          <a:stretch/>
        </p:blipFill>
        <p:spPr>
          <a:xfrm>
            <a:off x="434520" y="6127920"/>
            <a:ext cx="376560" cy="313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02600" y="455400"/>
            <a:ext cx="9847440" cy="251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333333333333333333333333333333333333333333333333333333333333333333333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330480" y="-56520"/>
            <a:ext cx="8299440" cy="63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Graphing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2" name="Ink 10" descr=""/>
          <p:cNvPicPr/>
          <p:nvPr/>
        </p:nvPicPr>
        <p:blipFill>
          <a:blip r:embed="rId1"/>
          <a:stretch/>
        </p:blipFill>
        <p:spPr>
          <a:xfrm>
            <a:off x="6338160" y="1653480"/>
            <a:ext cx="2544120" cy="989640"/>
          </a:xfrm>
          <a:prstGeom prst="rect">
            <a:avLst/>
          </a:prstGeom>
          <a:ln>
            <a:noFill/>
          </a:ln>
        </p:spPr>
      </p:pic>
      <p:pic>
        <p:nvPicPr>
          <p:cNvPr id="133" name="Ink 14" descr=""/>
          <p:cNvPicPr/>
          <p:nvPr/>
        </p:nvPicPr>
        <p:blipFill>
          <a:blip r:embed="rId2"/>
          <a:stretch/>
        </p:blipFill>
        <p:spPr>
          <a:xfrm>
            <a:off x="5286240" y="2628720"/>
            <a:ext cx="240840" cy="235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02600" y="797400"/>
            <a:ext cx="9796680" cy="177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4444444444444444444444444444444444444444444444444444444444444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202320" y="172800"/>
            <a:ext cx="8299440" cy="63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Graphing</a:t>
            </a:r>
            <a:endParaRPr b="0" lang="en-US" sz="19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6" name="Ink 7" descr=""/>
          <p:cNvPicPr/>
          <p:nvPr/>
        </p:nvPicPr>
        <p:blipFill>
          <a:blip r:embed="rId1"/>
          <a:stretch/>
        </p:blipFill>
        <p:spPr>
          <a:xfrm>
            <a:off x="2065320" y="1429200"/>
            <a:ext cx="1532160" cy="1092960"/>
          </a:xfrm>
          <a:prstGeom prst="rect">
            <a:avLst/>
          </a:prstGeom>
          <a:ln>
            <a:noFill/>
          </a:ln>
        </p:spPr>
      </p:pic>
      <p:pic>
        <p:nvPicPr>
          <p:cNvPr id="137" name="Ink 22" descr=""/>
          <p:cNvPicPr/>
          <p:nvPr/>
        </p:nvPicPr>
        <p:blipFill>
          <a:blip r:embed="rId2"/>
          <a:stretch/>
        </p:blipFill>
        <p:spPr>
          <a:xfrm>
            <a:off x="6710400" y="1914120"/>
            <a:ext cx="236160" cy="343440"/>
          </a:xfrm>
          <a:prstGeom prst="rect">
            <a:avLst/>
          </a:prstGeom>
          <a:ln>
            <a:noFill/>
          </a:ln>
        </p:spPr>
      </p:pic>
      <p:pic>
        <p:nvPicPr>
          <p:cNvPr id="138" name="Ink 30" descr=""/>
          <p:cNvPicPr/>
          <p:nvPr/>
        </p:nvPicPr>
        <p:blipFill>
          <a:blip r:embed="rId3"/>
          <a:stretch/>
        </p:blipFill>
        <p:spPr>
          <a:xfrm>
            <a:off x="3352680" y="2284560"/>
            <a:ext cx="120240" cy="210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2018-06-12T16:00:20Z</dcterms:created>
  <dc:creator/>
  <dc:description/>
  <dc:language>en-US</dc:language>
  <cp:lastModifiedBy/>
  <dcterms:modified xsi:type="dcterms:W3CDTF">2018-06-12T16:01:06Z</dcterms:modified>
  <cp:revision>1</cp:revision>
  <dc:subject/>
  <dc:title/>
</cp:coreProperties>
</file>