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03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3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2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65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41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3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5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46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7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6C70-5CE6-4D74-A1ED-9E9F19C77D6A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BC282-B96A-4214-A216-28B5B623B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85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267744" y="1196752"/>
            <a:ext cx="4248472" cy="718339"/>
            <a:chOff x="2267744" y="1196752"/>
            <a:chExt cx="4248472" cy="718339"/>
          </a:xfrm>
        </p:grpSpPr>
        <p:sp>
          <p:nvSpPr>
            <p:cNvPr id="4" name="TextBox 3"/>
            <p:cNvSpPr txBox="1"/>
            <p:nvPr/>
          </p:nvSpPr>
          <p:spPr>
            <a:xfrm>
              <a:off x="2267744" y="1196752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Box1</a:t>
              </a:r>
            </a:p>
            <a:p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16016" y="1268760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Box 2 </a:t>
              </a:r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4776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BAE Systems 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Aspinwall, Richard (UK London)</dc:creator>
  <cp:lastModifiedBy>Aspinwall, Richard (UK London)</cp:lastModifiedBy>
  <cp:revision>2</cp:revision>
  <dcterms:created xsi:type="dcterms:W3CDTF">2018-02-08T14:46:32Z</dcterms:created>
  <dcterms:modified xsi:type="dcterms:W3CDTF">2018-02-08T16:22:04Z</dcterms:modified>
</cp:coreProperties>
</file>