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4.xml" ContentType="application/vnd.openxmlformats-officedocument.presentationml.slide+xml"/>
  <Default Extension="png" ContentType="image/png"/>
  <Default Extension="tiff" ContentType="image/tiff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Default Extension="pdf" ContentType="application/pd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9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4" Type="http://schemas.openxmlformats.org/officeDocument/2006/relationships/slide" Target="slides/slide3.xml"/><Relationship Id="rId10" Type="http://schemas.openxmlformats.org/officeDocument/2006/relationships/theme" Target="theme/theme1.xml"/><Relationship Id="rId5" Type="http://schemas.openxmlformats.org/officeDocument/2006/relationships/slide" Target="slides/slide4.xml"/><Relationship Id="rId7" Type="http://schemas.openxmlformats.org/officeDocument/2006/relationships/printerSettings" Target="printerSettings/printerSettings1.bin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viewProps" Target="viewProps.xml"/><Relationship Id="rId3" Type="http://schemas.openxmlformats.org/officeDocument/2006/relationships/slide" Target="slides/slide2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299A-6002-524E-8860-DE4262327305}" type="datetimeFigureOut">
              <a:rPr lang="en-US" smtClean="0"/>
              <a:pPr/>
              <a:t>3/29/10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B0A9-7945-E340-9C8D-3D6C0F5A2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299A-6002-524E-8860-DE4262327305}" type="datetimeFigureOut">
              <a:rPr lang="en-US" smtClean="0"/>
              <a:pPr/>
              <a:t>3/29/10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B0A9-7945-E340-9C8D-3D6C0F5A2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299A-6002-524E-8860-DE4262327305}" type="datetimeFigureOut">
              <a:rPr lang="en-US" smtClean="0"/>
              <a:pPr/>
              <a:t>3/29/10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B0A9-7945-E340-9C8D-3D6C0F5A2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299A-6002-524E-8860-DE4262327305}" type="datetimeFigureOut">
              <a:rPr lang="en-US" smtClean="0"/>
              <a:pPr/>
              <a:t>3/29/10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B0A9-7945-E340-9C8D-3D6C0F5A2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299A-6002-524E-8860-DE4262327305}" type="datetimeFigureOut">
              <a:rPr lang="en-US" smtClean="0"/>
              <a:pPr/>
              <a:t>3/29/10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B0A9-7945-E340-9C8D-3D6C0F5A2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299A-6002-524E-8860-DE4262327305}" type="datetimeFigureOut">
              <a:rPr lang="en-US" smtClean="0"/>
              <a:pPr/>
              <a:t>3/29/10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B0A9-7945-E340-9C8D-3D6C0F5A2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299A-6002-524E-8860-DE4262327305}" type="datetimeFigureOut">
              <a:rPr lang="en-US" smtClean="0"/>
              <a:pPr/>
              <a:t>3/29/10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B0A9-7945-E340-9C8D-3D6C0F5A2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299A-6002-524E-8860-DE4262327305}" type="datetimeFigureOut">
              <a:rPr lang="en-US" smtClean="0"/>
              <a:pPr/>
              <a:t>3/29/10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B0A9-7945-E340-9C8D-3D6C0F5A2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299A-6002-524E-8860-DE4262327305}" type="datetimeFigureOut">
              <a:rPr lang="en-US" smtClean="0"/>
              <a:pPr/>
              <a:t>3/29/10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B0A9-7945-E340-9C8D-3D6C0F5A2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299A-6002-524E-8860-DE4262327305}" type="datetimeFigureOut">
              <a:rPr lang="en-US" smtClean="0"/>
              <a:pPr/>
              <a:t>3/29/10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B0A9-7945-E340-9C8D-3D6C0F5A2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299A-6002-524E-8860-DE4262327305}" type="datetimeFigureOut">
              <a:rPr lang="en-US" smtClean="0"/>
              <a:pPr/>
              <a:t>3/29/10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B0A9-7945-E340-9C8D-3D6C0F5A2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4299A-6002-524E-8860-DE4262327305}" type="datetimeFigureOut">
              <a:rPr lang="en-US" smtClean="0"/>
              <a:pPr/>
              <a:t>3/29/10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CB0A9-7945-E340-9C8D-3D6C0F5A2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df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df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Layout.pic"/>
          <p:cNvPicPr>
            <a:picLocks noGrp="1" noChangeAspect="1"/>
          </p:cNvPicPr>
          <p:nvPr>
            <p:ph idx="1"/>
          </p:nvPr>
        </p:nvPicPr>
        <mc:AlternateContent xmlns:ma="http://schemas.microsoft.com/office/mac/drawingml/2008/main">
          <mc:Choice Requires="ma">
            <p:blipFill>
              <a:blip r:embed="rId2"/>
              <a:srcRect l="-94913" r="-9491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 l="-94913" r="-9491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174016" y="5964409"/>
            <a:ext cx="2969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Followed Mike’s CARRT Protocol.</a:t>
            </a:r>
          </a:p>
          <a:p>
            <a:r>
              <a:rPr lang="en-US" dirty="0" smtClean="0"/>
              <a:t>FACS ~13 </a:t>
            </a:r>
            <a:r>
              <a:rPr lang="en-US" dirty="0" err="1" smtClean="0"/>
              <a:t>h</a:t>
            </a:r>
            <a:r>
              <a:rPr lang="en-US" dirty="0" smtClean="0"/>
              <a:t> after </a:t>
            </a:r>
            <a:r>
              <a:rPr lang="en-US" dirty="0" err="1" smtClean="0"/>
              <a:t>transfection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ayout.pic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6677" r="-16677"/>
              <a:stretch>
                <a:fillRect/>
              </a:stretch>
            </p:blipFill>
          </mc:Choice>
          <mc:Fallback>
            <p:blipFill>
              <a:blip r:embed="rId3"/>
              <a:srcRect l="-16677" r="-16677"/>
              <a:stretch>
                <a:fillRect/>
              </a:stretch>
            </p:blipFill>
          </mc:Fallback>
        </mc:AlternateContent>
        <p:spPr>
          <a:xfrm>
            <a:off x="0" y="-50446"/>
            <a:ext cx="9144000" cy="6908446"/>
          </a:xfrm>
        </p:spPr>
      </p:pic>
      <p:sp>
        <p:nvSpPr>
          <p:cNvPr id="5" name="TextBox 4"/>
          <p:cNvSpPr txBox="1"/>
          <p:nvPr/>
        </p:nvSpPr>
        <p:spPr>
          <a:xfrm>
            <a:off x="6174016" y="5964409"/>
            <a:ext cx="2969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Followed Mike’s CARRT Protocol.</a:t>
            </a:r>
          </a:p>
          <a:p>
            <a:r>
              <a:rPr lang="en-US" dirty="0" smtClean="0"/>
              <a:t>FACS ~24 </a:t>
            </a:r>
            <a:r>
              <a:rPr lang="en-US" dirty="0" err="1" smtClean="0"/>
              <a:t>h</a:t>
            </a:r>
            <a:r>
              <a:rPr lang="en-US" dirty="0" smtClean="0"/>
              <a:t> after </a:t>
            </a:r>
            <a:r>
              <a:rPr lang="en-US" dirty="0" err="1" smtClean="0"/>
              <a:t>transfection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CARRT Optimization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664" y="1600200"/>
            <a:ext cx="4356003" cy="4525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20" y="1600200"/>
            <a:ext cx="4192726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4016" y="5964409"/>
            <a:ext cx="2969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Followed Mike’s CARRT Protocol.</a:t>
            </a:r>
          </a:p>
          <a:p>
            <a:r>
              <a:rPr lang="en-US" dirty="0" smtClean="0"/>
              <a:t>FACS ~20 </a:t>
            </a:r>
            <a:r>
              <a:rPr lang="en-US" dirty="0" err="1" smtClean="0"/>
              <a:t>h</a:t>
            </a:r>
            <a:r>
              <a:rPr lang="en-US" dirty="0" smtClean="0"/>
              <a:t> after </a:t>
            </a:r>
            <a:r>
              <a:rPr lang="en-US" dirty="0" err="1" smtClean="0"/>
              <a:t>transfection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Rag1 PCR Optimization</a:t>
            </a:r>
            <a:endParaRPr lang="en-US" dirty="0"/>
          </a:p>
        </p:txBody>
      </p:sp>
      <p:pic>
        <p:nvPicPr>
          <p:cNvPr id="5" name="Content Placeholder 4" descr="RAG1 Primer Optimization-1.tif"/>
          <p:cNvPicPr>
            <a:picLocks noGrp="1" noChangeAspect="1"/>
          </p:cNvPicPr>
          <p:nvPr>
            <p:ph idx="1"/>
          </p:nvPr>
        </p:nvPicPr>
        <p:blipFill>
          <a:blip r:embed="rId2"/>
          <a:srcRect l="-54009" r="-54009"/>
          <a:stretch>
            <a:fillRect/>
          </a:stretch>
        </p:blipFill>
        <p:spPr>
          <a:xfrm>
            <a:off x="914400" y="1600200"/>
            <a:ext cx="8229600" cy="4525963"/>
          </a:xfrm>
        </p:spPr>
      </p:pic>
      <p:sp>
        <p:nvSpPr>
          <p:cNvPr id="6" name="TextBox 5"/>
          <p:cNvSpPr txBox="1"/>
          <p:nvPr/>
        </p:nvSpPr>
        <p:spPr>
          <a:xfrm>
            <a:off x="3511533" y="3340587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       WT  WT/KO2 KO1   KO2     NC</a:t>
            </a:r>
            <a:endParaRPr lang="en-US" dirty="0"/>
          </a:p>
        </p:txBody>
      </p:sp>
      <p:pic>
        <p:nvPicPr>
          <p:cNvPr id="7" name="Picture 6" descr="JR22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57200" y="3340587"/>
            <a:ext cx="2526315" cy="25263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199" y="6126163"/>
            <a:ext cx="251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(The Jackson Laboratory)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Rag1 Optimization</a:t>
            </a:r>
            <a:endParaRPr lang="en-US" dirty="0"/>
          </a:p>
        </p:txBody>
      </p:sp>
      <p:pic>
        <p:nvPicPr>
          <p:cNvPr id="6" name="Content Placeholder 5" descr="RAG1 Primer Optmization-2.tif"/>
          <p:cNvPicPr>
            <a:picLocks noGrp="1" noChangeAspect="1"/>
          </p:cNvPicPr>
          <p:nvPr>
            <p:ph idx="1"/>
          </p:nvPr>
        </p:nvPicPr>
        <p:blipFill>
          <a:blip r:embed="rId2"/>
          <a:srcRect l="-23222" r="-23222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1840930" y="3326318"/>
            <a:ext cx="5288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L       WT WT/KO    KO    NC    WT            WT/KO  KO   NC</a:t>
            </a:r>
            <a:endParaRPr lang="en-US" dirty="0"/>
          </a:p>
        </p:txBody>
      </p:sp>
      <p:sp>
        <p:nvSpPr>
          <p:cNvPr id="8" name="Left Bracket 7"/>
          <p:cNvSpPr/>
          <p:nvPr/>
        </p:nvSpPr>
        <p:spPr>
          <a:xfrm rot="5400000">
            <a:off x="3225229" y="2141878"/>
            <a:ext cx="399582" cy="196930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ket 8"/>
          <p:cNvSpPr/>
          <p:nvPr/>
        </p:nvSpPr>
        <p:spPr>
          <a:xfrm rot="5400000">
            <a:off x="5600657" y="1921272"/>
            <a:ext cx="399582" cy="241051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40370" y="2525599"/>
            <a:ext cx="1796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Wild Type Primer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05105" y="255740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Mutant Primer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4877074" y="5937871"/>
            <a:ext cx="861726" cy="15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37031" y="6369529"/>
            <a:ext cx="2128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OT-II sample (ignore)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82</Words>
  <Application>Microsoft Macintosh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CARRT Optimization</vt:lpstr>
      <vt:lpstr>Rag1 PCR Optimization</vt:lpstr>
      <vt:lpstr>Rag1 Optimization</vt:lpstr>
    </vt:vector>
  </TitlesOfParts>
  <Company>California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Jinwoo Lee</dc:creator>
  <cp:lastModifiedBy>Jinwoo Lee</cp:lastModifiedBy>
  <cp:revision>6</cp:revision>
  <dcterms:created xsi:type="dcterms:W3CDTF">2010-03-29T13:24:06Z</dcterms:created>
  <dcterms:modified xsi:type="dcterms:W3CDTF">2010-03-29T13:50:25Z</dcterms:modified>
</cp:coreProperties>
</file>