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9109" y="454724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1 </a:t>
            </a:r>
            <a:r>
              <a:rPr dirty="0" sz="800" spc="-20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955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2551385"/>
            <a:ext cx="14224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1.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918" y="2551385"/>
            <a:ext cx="5431155" cy="565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Pu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pose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35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ibe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edu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abil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ala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inhibi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ro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 i="1">
                <a:latin typeface="Arial"/>
                <a:cs typeface="Arial"/>
              </a:rPr>
              <a:t>Pla</a:t>
            </a:r>
            <a:r>
              <a:rPr dirty="0" sz="1100" i="1">
                <a:latin typeface="Arial"/>
                <a:cs typeface="Arial"/>
              </a:rPr>
              <a:t>sm</a:t>
            </a:r>
            <a:r>
              <a:rPr dirty="0" sz="1100" spc="-5" i="1">
                <a:latin typeface="Arial"/>
                <a:cs typeface="Arial"/>
              </a:rPr>
              <a:t>odi</a:t>
            </a:r>
            <a:r>
              <a:rPr dirty="0" sz="1100" spc="-15" i="1">
                <a:latin typeface="Arial"/>
                <a:cs typeface="Arial"/>
              </a:rPr>
              <a:t>u</a:t>
            </a:r>
            <a:r>
              <a:rPr dirty="0" sz="1100" i="1">
                <a:latin typeface="Arial"/>
                <a:cs typeface="Arial"/>
              </a:rPr>
              <a:t>m</a:t>
            </a:r>
            <a:r>
              <a:rPr dirty="0" sz="1100" spc="-5" i="1">
                <a:latin typeface="Arial"/>
                <a:cs typeface="Arial"/>
              </a:rPr>
              <a:t> </a:t>
            </a:r>
            <a:r>
              <a:rPr dirty="0" sz="1100" spc="5" i="1">
                <a:latin typeface="Arial"/>
                <a:cs typeface="Arial"/>
              </a:rPr>
              <a:t>f</a:t>
            </a:r>
            <a:r>
              <a:rPr dirty="0" sz="1100" spc="-5" i="1">
                <a:latin typeface="Arial"/>
                <a:cs typeface="Arial"/>
              </a:rPr>
              <a:t>al</a:t>
            </a:r>
            <a:r>
              <a:rPr dirty="0" sz="1100" i="1">
                <a:latin typeface="Arial"/>
                <a:cs typeface="Arial"/>
              </a:rPr>
              <a:t>c</a:t>
            </a:r>
            <a:r>
              <a:rPr dirty="0" sz="1100" spc="-5" i="1">
                <a:latin typeface="Arial"/>
                <a:cs typeface="Arial"/>
              </a:rPr>
              <a:t>ipa</a:t>
            </a:r>
            <a:r>
              <a:rPr dirty="0" sz="1100" i="1">
                <a:latin typeface="Arial"/>
                <a:cs typeface="Arial"/>
              </a:rPr>
              <a:t>r</a:t>
            </a:r>
            <a:r>
              <a:rPr dirty="0" sz="1100" spc="-5" i="1">
                <a:latin typeface="Arial"/>
                <a:cs typeface="Arial"/>
              </a:rPr>
              <a:t>u</a:t>
            </a:r>
            <a:r>
              <a:rPr dirty="0" sz="1100" i="1">
                <a:latin typeface="Arial"/>
                <a:cs typeface="Arial"/>
              </a:rPr>
              <a:t>m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559" y="3421657"/>
            <a:ext cx="220979" cy="641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2.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87857" y="1861680"/>
          <a:ext cx="6046470" cy="450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7280"/>
                <a:gridCol w="3657600"/>
                <a:gridCol w="1280159"/>
              </a:tblGrid>
              <a:tr h="443483">
                <a:tc>
                  <a:txBody>
                    <a:bodyPr/>
                    <a:lstStyle/>
                    <a:p>
                      <a:pPr marL="64769">
                        <a:lnSpc>
                          <a:spcPts val="930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 N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800" spc="5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1290"/>
                        </a:lnSpc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6017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930"/>
                        </a:lnSpc>
                      </a:pPr>
                      <a:r>
                        <a:rPr dirty="0" sz="800" spc="-1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1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LE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4769" marR="168275">
                        <a:lnSpc>
                          <a:spcPts val="1270"/>
                        </a:lnSpc>
                        <a:spcBef>
                          <a:spcPts val="55"/>
                        </a:spcBef>
                      </a:pPr>
                      <a:r>
                        <a:rPr dirty="0" sz="1100" spc="5" b="1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3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15" b="1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100" spc="-4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1100" spc="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5" b="1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Cu</a:t>
                      </a:r>
                      <a:r>
                        <a:rPr dirty="0" sz="1100" spc="-10" b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1100" spc="-20" b="1" i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5" b="1" i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15" b="1" i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5" b="1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um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 b="1" i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15" b="1" i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5" b="1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b="1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 b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930"/>
                        </a:lnSpc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ffect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Dat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129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04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100" spc="5" b="1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201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358637" y="3421657"/>
            <a:ext cx="3362325" cy="641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Re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n </a:t>
            </a:r>
            <a:r>
              <a:rPr dirty="0" sz="1100" spc="-5" b="1">
                <a:latin typeface="Arial"/>
                <a:cs typeface="Arial"/>
              </a:rPr>
              <a:t>h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1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40900"/>
              </a:lnSpc>
              <a:spcBef>
                <a:spcPts val="25"/>
              </a:spcBef>
            </a:pPr>
            <a:r>
              <a:rPr dirty="0" sz="1100" spc="-5">
                <a:latin typeface="Arial"/>
                <a:cs typeface="Arial"/>
              </a:rPr>
              <a:t>Upda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olde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SHARE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ve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edi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>
                <a:latin typeface="Arial"/>
                <a:cs typeface="Arial"/>
              </a:rPr>
              <a:t>l 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0858" y="4369743"/>
            <a:ext cx="221615" cy="1351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3.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7936" y="4369743"/>
            <a:ext cx="3669665" cy="1351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335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De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spc="-10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ons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say</a:t>
            </a:r>
            <a:endParaRPr sz="1100">
              <a:latin typeface="Arial"/>
              <a:cs typeface="Arial"/>
            </a:endParaRPr>
          </a:p>
          <a:p>
            <a:pPr marL="12700" marR="1536700">
              <a:lnSpc>
                <a:spcPct val="140900"/>
              </a:lnSpc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lobuli</a:t>
            </a:r>
            <a:r>
              <a:rPr dirty="0" sz="1100">
                <a:latin typeface="Arial"/>
                <a:cs typeface="Arial"/>
              </a:rPr>
              <a:t>n G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ibodies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RBC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bloo</a:t>
            </a:r>
            <a:r>
              <a:rPr dirty="0" sz="1100">
                <a:latin typeface="Arial"/>
                <a:cs typeface="Arial"/>
              </a:rPr>
              <a:t>d 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40900"/>
              </a:lnSpc>
              <a:spcBef>
                <a:spcPts val="10"/>
              </a:spcBef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ua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edium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0718" y="6028123"/>
            <a:ext cx="220979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4.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7375" y="6028123"/>
            <a:ext cx="5277485" cy="1275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Re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ences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35"/>
              </a:spcBef>
            </a:pPr>
            <a:r>
              <a:rPr dirty="0" sz="1100" spc="-10">
                <a:latin typeface="Arial"/>
                <a:cs typeface="Arial"/>
              </a:rPr>
              <a:t>CDC</a:t>
            </a:r>
            <a:r>
              <a:rPr dirty="0" sz="1100" spc="5">
                <a:latin typeface="Arial"/>
                <a:cs typeface="Arial"/>
              </a:rPr>
              <a:t>-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Mi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5">
                <a:latin typeface="Arial"/>
                <a:cs typeface="Arial"/>
              </a:rPr>
              <a:t>ob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cal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Bio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Labo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Edi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10">
                <a:latin typeface="Arial"/>
                <a:cs typeface="Arial"/>
              </a:rPr>
              <a:t>Of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shi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DC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20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7</a:t>
            </a:r>
            <a:endParaRPr sz="1100">
              <a:latin typeface="Arial"/>
              <a:cs typeface="Arial"/>
            </a:endParaRPr>
          </a:p>
          <a:p>
            <a:pPr marL="12700" marR="955040">
              <a:lnSpc>
                <a:spcPts val="1870"/>
              </a:lnSpc>
              <a:spcBef>
                <a:spcPts val="110"/>
              </a:spcBef>
            </a:pP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-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9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CFR1910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1030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Bloodbo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ens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anua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VERS</a:t>
            </a:r>
            <a:r>
              <a:rPr dirty="0" sz="1100">
                <a:latin typeface="Arial"/>
                <a:cs typeface="Arial"/>
              </a:rPr>
              <a:t>A 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5">
                <a:latin typeface="Arial"/>
                <a:cs typeface="Arial"/>
              </a:rPr>
              <a:t>op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Spe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opho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anua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Bio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abine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Nuai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Cla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II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0297" y="6663686"/>
            <a:ext cx="220979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0017" y="7610230"/>
            <a:ext cx="14224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5.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7235" y="7610230"/>
            <a:ext cx="3988435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Spec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b="1">
                <a:latin typeface="Arial"/>
                <a:cs typeface="Arial"/>
              </a:rPr>
              <a:t>c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spc="-10" b="1">
                <a:latin typeface="Arial"/>
                <a:cs typeface="Arial"/>
              </a:rPr>
              <a:t>r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15" b="1">
                <a:latin typeface="Arial"/>
                <a:cs typeface="Arial"/>
              </a:rPr>
              <a:t>a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, 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spc="-15" b="1">
                <a:latin typeface="Arial"/>
                <a:cs typeface="Arial"/>
              </a:rPr>
              <a:t>s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u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5" b="1">
                <a:latin typeface="Arial"/>
                <a:cs typeface="Arial"/>
              </a:rPr>
              <a:t>en</a:t>
            </a:r>
            <a:r>
              <a:rPr dirty="0" sz="1100" b="1">
                <a:latin typeface="Arial"/>
                <a:cs typeface="Arial"/>
              </a:rPr>
              <a:t>ts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</a:t>
            </a:r>
            <a:r>
              <a:rPr dirty="0" sz="1100" b="1">
                <a:latin typeface="Arial"/>
                <a:cs typeface="Arial"/>
              </a:rPr>
              <a:t>d </a:t>
            </a:r>
            <a:r>
              <a:rPr dirty="0" sz="1100" spc="-5" b="1">
                <a:latin typeface="Arial"/>
                <a:cs typeface="Arial"/>
              </a:rPr>
              <a:t>Eq</a:t>
            </a:r>
            <a:r>
              <a:rPr dirty="0" sz="1100" spc="-15" b="1">
                <a:latin typeface="Arial"/>
                <a:cs typeface="Arial"/>
              </a:rPr>
              <a:t>u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spc="-1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Appendi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ial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ui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4400" y="1173492"/>
            <a:ext cx="5940272" cy="6882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2643" y="454724"/>
            <a:ext cx="65976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</a:t>
            </a:r>
            <a:r>
              <a:rPr dirty="0" sz="800" spc="-5">
                <a:latin typeface="Arial"/>
                <a:cs typeface="Arial"/>
              </a:rPr>
              <a:t>1</a:t>
            </a:r>
            <a:r>
              <a:rPr dirty="0" sz="800">
                <a:latin typeface="Arial"/>
                <a:cs typeface="Arial"/>
              </a:rPr>
              <a:t>0 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-5">
                <a:latin typeface="Arial"/>
                <a:cs typeface="Arial"/>
              </a:rPr>
              <a:t> 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853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680" y="1176762"/>
            <a:ext cx="5492115" cy="3352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lvl="2" marL="469900" marR="5080" indent="-457200">
              <a:lnSpc>
                <a:spcPts val="1260"/>
              </a:lnSpc>
              <a:buFont typeface="Arial"/>
              <a:buAutoNum type="arabicPeriod" startAt="5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Spi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1</a:t>
            </a:r>
            <a:r>
              <a:rPr dirty="0" sz="1100" spc="-1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80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bu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ble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eadi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at</a:t>
            </a:r>
            <a:r>
              <a:rPr dirty="0" sz="1100" spc="-5">
                <a:latin typeface="Arial"/>
                <a:cs typeface="Arial"/>
              </a:rPr>
              <a:t> 65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05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bl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bubble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lvl="2" marL="469900" indent="-457200">
              <a:lnSpc>
                <a:spcPct val="100000"/>
              </a:lnSpc>
              <a:spcBef>
                <a:spcPts val="550"/>
              </a:spcBef>
              <a:buFont typeface="Arial"/>
              <a:buAutoNum type="arabicPeriod" startAt="6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Co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ee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k.</a:t>
            </a:r>
            <a:endParaRPr sz="1100">
              <a:latin typeface="Arial"/>
              <a:cs typeface="Arial"/>
            </a:endParaRPr>
          </a:p>
          <a:p>
            <a:pPr lvl="2" marL="469900" marR="556260" indent="-457200">
              <a:lnSpc>
                <a:spcPts val="1270"/>
              </a:lnSpc>
              <a:spcBef>
                <a:spcPts val="625"/>
              </a:spcBef>
              <a:buFont typeface="Arial"/>
              <a:buAutoNum type="arabicPeriod" startAt="6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addi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LD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pla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oph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65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m.</a:t>
            </a:r>
            <a:endParaRPr sz="1100">
              <a:latin typeface="Arial"/>
              <a:cs typeface="Arial"/>
            </a:endParaRPr>
          </a:p>
          <a:p>
            <a:pPr marL="469900" marR="46355">
              <a:lnSpc>
                <a:spcPct val="95900"/>
              </a:lnSpc>
              <a:spcBef>
                <a:spcPts val="560"/>
              </a:spcBef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needed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5">
                <a:latin typeface="Arial"/>
                <a:cs typeface="Arial"/>
              </a:rPr>
              <a:t>po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 </a:t>
            </a:r>
            <a:r>
              <a:rPr dirty="0" sz="1100" spc="-5">
                <a:latin typeface="Arial"/>
                <a:cs typeface="Arial"/>
              </a:rPr>
              <a:t>15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2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in,</a:t>
            </a:r>
            <a:r>
              <a:rPr dirty="0" sz="1100" spc="-5">
                <a:latin typeface="Arial"/>
                <a:cs typeface="Arial"/>
              </a:rPr>
              <a:t> 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oin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n “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1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6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69900" marR="278130">
              <a:lnSpc>
                <a:spcPct val="95900"/>
              </a:lnSpc>
              <a:spcBef>
                <a:spcPts val="595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Fina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ab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ban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iou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ain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edi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idea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poin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>
                <a:latin typeface="Arial"/>
                <a:cs typeface="Arial"/>
              </a:rPr>
              <a:t>ch a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5">
                <a:latin typeface="Arial"/>
                <a:cs typeface="Arial"/>
              </a:rPr>
              <a:t>houl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  <a:p>
            <a:pPr lvl="2" marL="469900" marR="74930" indent="-457200">
              <a:lnSpc>
                <a:spcPct val="95800"/>
              </a:lnSpc>
              <a:spcBef>
                <a:spcPts val="595"/>
              </a:spcBef>
              <a:buFont typeface="Arial"/>
              <a:buAutoNum type="arabicPeriod" startAt="8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LD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uni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MM</a:t>
            </a:r>
            <a:r>
              <a:rPr dirty="0" sz="1100" spc="-10" b="1">
                <a:latin typeface="Arial"/>
                <a:cs typeface="Arial"/>
              </a:rPr>
              <a:t>DD</a:t>
            </a:r>
            <a:r>
              <a:rPr dirty="0" sz="1100" spc="-5" b="1">
                <a:latin typeface="Arial"/>
                <a:cs typeface="Arial"/>
              </a:rPr>
              <a:t>Y</a:t>
            </a:r>
            <a:r>
              <a:rPr dirty="0" sz="1100" spc="-5" b="1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_</a:t>
            </a:r>
            <a:r>
              <a:rPr dirty="0" sz="1100" spc="-5" i="1">
                <a:latin typeface="Arial"/>
                <a:cs typeface="Arial"/>
              </a:rPr>
              <a:t>XXX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 i="1">
                <a:latin typeface="Arial"/>
                <a:cs typeface="Arial"/>
              </a:rPr>
              <a:t>XX</a:t>
            </a:r>
            <a:r>
              <a:rPr dirty="0" sz="1100" i="1">
                <a:latin typeface="Arial"/>
                <a:cs typeface="Arial"/>
              </a:rPr>
              <a:t>X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op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ial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baseline="31746" sz="1050" spc="-15">
                <a:latin typeface="Arial"/>
                <a:cs typeface="Arial"/>
              </a:rPr>
              <a:t>t</a:t>
            </a:r>
            <a:r>
              <a:rPr dirty="0" baseline="31746" sz="1050" spc="-7">
                <a:latin typeface="Arial"/>
                <a:cs typeface="Arial"/>
              </a:rPr>
              <a:t>h</a:t>
            </a:r>
            <a:r>
              <a:rPr dirty="0" baseline="31746" sz="1050">
                <a:latin typeface="Arial"/>
                <a:cs typeface="Arial"/>
              </a:rPr>
              <a:t> </a:t>
            </a:r>
            <a:r>
              <a:rPr dirty="0" baseline="31746" sz="1050" spc="-142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ud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addi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adde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ial</a:t>
            </a:r>
            <a:r>
              <a:rPr dirty="0" sz="1100" spc="-5">
                <a:latin typeface="Arial"/>
                <a:cs typeface="Arial"/>
              </a:rPr>
              <a:t> na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A040110_AB</a:t>
            </a:r>
            <a:r>
              <a:rPr dirty="0" sz="1100">
                <a:latin typeface="Arial"/>
                <a:cs typeface="Arial"/>
              </a:rPr>
              <a:t>D1 (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1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r</a:t>
            </a:r>
            <a:r>
              <a:rPr dirty="0" sz="1100" spc="-5">
                <a:latin typeface="Arial"/>
                <a:cs typeface="Arial"/>
              </a:rPr>
              <a:t>abbi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).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pd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ud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olde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:</a:t>
            </a:r>
            <a:r>
              <a:rPr dirty="0" sz="1100" spc="5">
                <a:latin typeface="Arial"/>
                <a:cs typeface="Arial"/>
              </a:rPr>
              <a:t>\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\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\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815" y="4837300"/>
            <a:ext cx="2984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11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9034" y="4837300"/>
            <a:ext cx="5491480" cy="4055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Cal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inhibi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abl</a:t>
            </a:r>
            <a:r>
              <a:rPr dirty="0" sz="110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lvl="2" marL="469900" indent="-457200">
              <a:lnSpc>
                <a:spcPct val="100000"/>
              </a:lnSpc>
              <a:spcBef>
                <a:spcPts val="550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“</a:t>
            </a:r>
            <a:r>
              <a:rPr dirty="0" sz="1100" spc="5" b="1" i="1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dirty="0" sz="1100" spc="-10" b="1" i="1">
                <a:solidFill>
                  <a:srgbClr val="660066"/>
                </a:solidFill>
                <a:latin typeface="Arial"/>
                <a:cs typeface="Arial"/>
              </a:rPr>
              <a:t>r</a:t>
            </a:r>
            <a:r>
              <a:rPr dirty="0" sz="1100" spc="-10" b="1" i="1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g</a:t>
            </a:r>
            <a:r>
              <a:rPr dirty="0" sz="1100" spc="5" b="1" i="1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na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l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da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t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hee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 lvl="2" marL="469900" marR="246379" indent="-457200">
              <a:lnSpc>
                <a:spcPts val="1270"/>
              </a:lnSpc>
              <a:spcBef>
                <a:spcPts val="625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LD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 b="1" i="1">
                <a:latin typeface="Arial"/>
                <a:cs typeface="Arial"/>
              </a:rPr>
              <a:t>J5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K</a:t>
            </a:r>
            <a:r>
              <a:rPr dirty="0" sz="1100" spc="-5" b="1" i="1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5" b="1" i="1">
                <a:latin typeface="Arial"/>
                <a:cs typeface="Arial"/>
              </a:rPr>
              <a:t>J</a:t>
            </a:r>
            <a:r>
              <a:rPr dirty="0" sz="1100" spc="-15" b="1" i="1">
                <a:latin typeface="Arial"/>
                <a:cs typeface="Arial"/>
              </a:rPr>
              <a:t>6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K</a:t>
            </a:r>
            <a:r>
              <a:rPr dirty="0" sz="1100" spc="-5" b="1" i="1">
                <a:latin typeface="Arial"/>
                <a:cs typeface="Arial"/>
              </a:rPr>
              <a:t>6</a:t>
            </a:r>
            <a:r>
              <a:rPr dirty="0" sz="1100">
                <a:latin typeface="Arial"/>
                <a:cs typeface="Arial"/>
              </a:rPr>
              <a:t>),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elop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ent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5" b="1" i="1">
                <a:latin typeface="Arial"/>
                <a:cs typeface="Arial"/>
              </a:rPr>
              <a:t>J7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20" b="1" i="1">
                <a:latin typeface="Arial"/>
                <a:cs typeface="Arial"/>
              </a:rPr>
              <a:t>K</a:t>
            </a:r>
            <a:r>
              <a:rPr dirty="0" sz="1100" spc="-5" b="1" i="1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2" marL="469900" marR="48260" indent="-457200">
              <a:lnSpc>
                <a:spcPts val="1260"/>
              </a:lnSpc>
              <a:spcBef>
                <a:spcPts val="595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ro </a:t>
            </a:r>
            <a:r>
              <a:rPr dirty="0" sz="1100" spc="-5">
                <a:latin typeface="Arial"/>
                <a:cs typeface="Arial"/>
              </a:rPr>
              <a:t>pd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ele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 b="1" i="1">
                <a:latin typeface="Arial"/>
                <a:cs typeface="Arial"/>
              </a:rPr>
              <a:t>H</a:t>
            </a:r>
            <a:r>
              <a:rPr dirty="0" sz="1100" spc="-5" b="1" i="1">
                <a:latin typeface="Arial"/>
                <a:cs typeface="Arial"/>
              </a:rPr>
              <a:t>2</a:t>
            </a:r>
            <a:r>
              <a:rPr dirty="0" sz="1100" b="1" i="1">
                <a:latin typeface="Arial"/>
                <a:cs typeface="Arial"/>
              </a:rPr>
              <a:t>0</a:t>
            </a:r>
            <a:r>
              <a:rPr dirty="0" sz="1100" spc="-5" b="1" i="1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(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hee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69900" marR="36195">
              <a:lnSpc>
                <a:spcPct val="95900"/>
              </a:lnSpc>
              <a:spcBef>
                <a:spcPts val="575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ell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al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2" marL="469900" indent="-457200">
              <a:lnSpc>
                <a:spcPct val="100000"/>
              </a:lnSpc>
              <a:spcBef>
                <a:spcPts val="540"/>
              </a:spcBef>
              <a:buFont typeface="Arial"/>
              <a:buAutoNum type="arabicPeriod" startAt="4"/>
              <a:tabLst>
                <a:tab pos="470534" algn="l"/>
              </a:tabLst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(s)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469900" marR="57150" indent="-635">
              <a:lnSpc>
                <a:spcPct val="95900"/>
              </a:lnSpc>
              <a:spcBef>
                <a:spcPts val="595"/>
              </a:spcBef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ell</a:t>
            </a:r>
            <a:r>
              <a:rPr dirty="0" sz="1100">
                <a:latin typeface="Arial"/>
                <a:cs typeface="Arial"/>
              </a:rPr>
              <a:t>(s)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op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ha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easo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anal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si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dupli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in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s),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ope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ll.</a:t>
            </a:r>
            <a:endParaRPr sz="1100">
              <a:latin typeface="Arial"/>
              <a:cs typeface="Arial"/>
            </a:endParaRPr>
          </a:p>
          <a:p>
            <a:pPr marL="470534" marR="5080" indent="-635">
              <a:lnSpc>
                <a:spcPts val="1270"/>
              </a:lnSpc>
              <a:spcBef>
                <a:spcPts val="625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li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ell</a:t>
            </a:r>
            <a:r>
              <a:rPr dirty="0" sz="1100">
                <a:latin typeface="Arial"/>
                <a:cs typeface="Arial"/>
              </a:rPr>
              <a:t>(s)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 b="1" i="1">
                <a:latin typeface="Arial"/>
                <a:cs typeface="Arial"/>
              </a:rPr>
              <a:t>J32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5" b="1" i="1">
                <a:latin typeface="Arial"/>
                <a:cs typeface="Arial"/>
              </a:rPr>
              <a:t>U3</a:t>
            </a:r>
            <a:r>
              <a:rPr dirty="0" sz="1100" b="1" i="1">
                <a:latin typeface="Arial"/>
                <a:cs typeface="Arial"/>
              </a:rPr>
              <a:t>7</a:t>
            </a:r>
            <a:r>
              <a:rPr dirty="0" sz="1100" spc="-20" b="1" i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s</a:t>
            </a:r>
            <a:r>
              <a:rPr dirty="0" sz="1100" spc="-5">
                <a:latin typeface="Arial"/>
                <a:cs typeface="Arial"/>
              </a:rPr>
              <a:t>ele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”,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5" b="1" i="1">
                <a:latin typeface="Arial"/>
                <a:cs typeface="Arial"/>
              </a:rPr>
              <a:t>No</a:t>
            </a:r>
            <a:r>
              <a:rPr dirty="0" sz="1100" b="1" i="1">
                <a:latin typeface="Arial"/>
                <a:cs typeface="Arial"/>
              </a:rPr>
              <a:t>te</a:t>
            </a:r>
            <a:r>
              <a:rPr dirty="0" sz="1100" spc="-10" b="1" i="1">
                <a:latin typeface="Arial"/>
                <a:cs typeface="Arial"/>
              </a:rPr>
              <a:t> </a:t>
            </a:r>
            <a:r>
              <a:rPr dirty="0" sz="1100" b="1" i="1">
                <a:latin typeface="Arial"/>
                <a:cs typeface="Arial"/>
              </a:rPr>
              <a:t>f</a:t>
            </a:r>
            <a:r>
              <a:rPr dirty="0" sz="1100" spc="-5" b="1" i="1">
                <a:latin typeface="Arial"/>
                <a:cs typeface="Arial"/>
              </a:rPr>
              <a:t>o</a:t>
            </a:r>
            <a:r>
              <a:rPr dirty="0" sz="1100" b="1" i="1">
                <a:latin typeface="Arial"/>
                <a:cs typeface="Arial"/>
              </a:rPr>
              <a:t>r</a:t>
            </a:r>
            <a:r>
              <a:rPr dirty="0" sz="1100" spc="-5" b="1" i="1">
                <a:latin typeface="Arial"/>
                <a:cs typeface="Arial"/>
              </a:rPr>
              <a:t> p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15" b="1" i="1">
                <a:latin typeface="Arial"/>
                <a:cs typeface="Arial"/>
              </a:rPr>
              <a:t>a</a:t>
            </a:r>
            <a:r>
              <a:rPr dirty="0" sz="1100" b="1" i="1">
                <a:latin typeface="Arial"/>
                <a:cs typeface="Arial"/>
              </a:rPr>
              <a:t>te </a:t>
            </a:r>
            <a:r>
              <a:rPr dirty="0" sz="1100" spc="-15" b="1" i="1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0" b="1" i="1">
                <a:latin typeface="Arial"/>
                <a:cs typeface="Arial"/>
              </a:rPr>
              <a:t>H</a:t>
            </a:r>
            <a:r>
              <a:rPr dirty="0" sz="1100" spc="-5" b="1" i="1">
                <a:latin typeface="Arial"/>
                <a:cs typeface="Arial"/>
              </a:rPr>
              <a:t>15</a:t>
            </a:r>
            <a:r>
              <a:rPr dirty="0" sz="1100" spc="-10" b="1" i="1">
                <a:latin typeface="Arial"/>
                <a:cs typeface="Arial"/>
              </a:rPr>
              <a:t>:</a:t>
            </a:r>
            <a:r>
              <a:rPr dirty="0" sz="1100" spc="-5" b="1" i="1">
                <a:latin typeface="Arial"/>
                <a:cs typeface="Arial"/>
              </a:rPr>
              <a:t>U18</a:t>
            </a:r>
            <a:r>
              <a:rPr dirty="0" sz="1100" spc="5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2" marL="470534" indent="-457200">
              <a:lnSpc>
                <a:spcPct val="100000"/>
              </a:lnSpc>
              <a:spcBef>
                <a:spcPts val="505"/>
              </a:spcBef>
              <a:buFont typeface="Arial"/>
              <a:buAutoNum type="arabicPeriod" startAt="5"/>
              <a:tabLst>
                <a:tab pos="471170" algn="l"/>
              </a:tabLst>
            </a:pPr>
            <a:r>
              <a:rPr dirty="0" sz="1100" spc="-5">
                <a:latin typeface="Arial"/>
                <a:cs typeface="Arial"/>
              </a:rPr>
              <a:t>Repea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-5">
                <a:latin typeface="Arial"/>
                <a:cs typeface="Arial"/>
              </a:rPr>
              <a:t>-7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2" marL="470534" indent="-457200">
              <a:lnSpc>
                <a:spcPct val="100000"/>
              </a:lnSpc>
              <a:spcBef>
                <a:spcPts val="550"/>
              </a:spcBef>
              <a:buFont typeface="Arial"/>
              <a:buAutoNum type="arabicPeriod" startAt="5"/>
              <a:tabLst>
                <a:tab pos="471170" algn="l"/>
              </a:tabLst>
            </a:pP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“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S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u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mm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r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y</a:t>
            </a:r>
            <a:r>
              <a:rPr dirty="0" sz="1100">
                <a:solidFill>
                  <a:srgbClr val="660066"/>
                </a:solidFill>
                <a:latin typeface="Arial"/>
                <a:cs typeface="Arial"/>
              </a:rPr>
              <a:t>”</a:t>
            </a:r>
            <a:r>
              <a:rPr dirty="0" sz="1100" spc="1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hee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2" marL="470534" marR="157480" indent="-457200">
              <a:lnSpc>
                <a:spcPts val="1270"/>
              </a:lnSpc>
              <a:spcBef>
                <a:spcPts val="625"/>
              </a:spcBef>
              <a:buFont typeface="Arial"/>
              <a:buAutoNum type="arabicPeriod" startAt="5"/>
              <a:tabLst>
                <a:tab pos="471170" algn="l"/>
              </a:tabLst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ide</a:t>
            </a:r>
            <a:r>
              <a:rPr dirty="0" sz="1100">
                <a:latin typeface="Arial"/>
                <a:cs typeface="Arial"/>
              </a:rPr>
              <a:t>r)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>
                <a:latin typeface="Arial"/>
                <a:cs typeface="Arial"/>
              </a:rPr>
              <a:t>me 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5" b="1" i="1">
                <a:latin typeface="Arial"/>
                <a:cs typeface="Arial"/>
              </a:rPr>
              <a:t>C17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C</a:t>
            </a:r>
            <a:r>
              <a:rPr dirty="0" sz="1100" spc="-5" b="1" i="1">
                <a:latin typeface="Arial"/>
                <a:cs typeface="Arial"/>
              </a:rPr>
              <a:t>36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Repea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  <a:p>
            <a:pPr lvl="2" marL="470534" indent="-457200">
              <a:lnSpc>
                <a:spcPct val="100000"/>
              </a:lnSpc>
              <a:spcBef>
                <a:spcPts val="495"/>
              </a:spcBef>
              <a:buFont typeface="Arial"/>
              <a:buAutoNum type="arabicPeriod" startAt="5"/>
              <a:tabLst>
                <a:tab pos="471170" algn="l"/>
              </a:tabLst>
            </a:pPr>
            <a:r>
              <a:rPr dirty="0" sz="1100" spc="-5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15" b="1">
                <a:latin typeface="Arial"/>
                <a:cs typeface="Arial"/>
              </a:rPr>
              <a:t>s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sa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 </a:t>
            </a:r>
            <a:r>
              <a:rPr dirty="0" sz="1100" spc="-15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2643" y="454724"/>
            <a:ext cx="65976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</a:t>
            </a:r>
            <a:r>
              <a:rPr dirty="0" sz="800" spc="-5">
                <a:latin typeface="Arial"/>
                <a:cs typeface="Arial"/>
              </a:rPr>
              <a:t>1</a:t>
            </a:r>
            <a:r>
              <a:rPr dirty="0" sz="800">
                <a:latin typeface="Arial"/>
                <a:cs typeface="Arial"/>
              </a:rPr>
              <a:t>1 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-5">
                <a:latin typeface="Arial"/>
                <a:cs typeface="Arial"/>
              </a:rPr>
              <a:t> 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853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42" y="1175219"/>
            <a:ext cx="220979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8.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20" y="1175219"/>
            <a:ext cx="2929890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Ca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cu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spc="-10" b="1">
                <a:latin typeface="Arial"/>
                <a:cs typeface="Arial"/>
              </a:rPr>
              <a:t>t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ons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ollo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inhibi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72361" y="1645411"/>
            <a:ext cx="3627119" cy="528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01760" y="2254218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39" y="2254218"/>
            <a:ext cx="373062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uali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alu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8839" y="2490468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5776" y="2490468"/>
            <a:ext cx="5051425" cy="36753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V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700"/>
              </a:lnSpc>
              <a:spcBef>
                <a:spcPts val="610"/>
              </a:spcBef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ff</a:t>
            </a:r>
            <a:r>
              <a:rPr dirty="0" sz="1100" spc="-5">
                <a:latin typeface="Arial"/>
                <a:cs typeface="Arial"/>
              </a:rPr>
              <a:t>icien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(%</a:t>
            </a:r>
            <a:r>
              <a:rPr dirty="0" sz="1100" spc="-5">
                <a:latin typeface="Arial"/>
                <a:cs typeface="Arial"/>
              </a:rPr>
              <a:t>CV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 v</a:t>
            </a:r>
            <a:r>
              <a:rPr dirty="0" sz="1100" spc="-5">
                <a:latin typeface="Arial"/>
                <a:cs typeface="Arial"/>
              </a:rPr>
              <a:t>alue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%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inh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alue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uRB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5" b="1" i="1">
                <a:latin typeface="Arial"/>
                <a:cs typeface="Arial"/>
              </a:rPr>
              <a:t>co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1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 E</a:t>
            </a:r>
            <a:r>
              <a:rPr dirty="0" sz="1100" spc="-15" b="1" i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S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u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mm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r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y</a:t>
            </a:r>
            <a:r>
              <a:rPr dirty="0" sz="1100">
                <a:solidFill>
                  <a:srgbClr val="660066"/>
                </a:solidFill>
                <a:latin typeface="Arial"/>
                <a:cs typeface="Arial"/>
              </a:rPr>
              <a:t>”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hee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 b="1" i="1">
                <a:latin typeface="Arial"/>
                <a:cs typeface="Arial"/>
              </a:rPr>
              <a:t>c</a:t>
            </a:r>
            <a:r>
              <a:rPr dirty="0" sz="1100" spc="-15" b="1" i="1">
                <a:latin typeface="Arial"/>
                <a:cs typeface="Arial"/>
              </a:rPr>
              <a:t>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</a:t>
            </a:r>
            <a:r>
              <a:rPr dirty="0" sz="1100" spc="-10" b="1" i="1">
                <a:latin typeface="Arial"/>
                <a:cs typeface="Arial"/>
              </a:rPr>
              <a:t> </a:t>
            </a:r>
            <a:r>
              <a:rPr dirty="0" sz="1100" b="1" i="1">
                <a:latin typeface="Arial"/>
                <a:cs typeface="Arial"/>
              </a:rPr>
              <a:t>F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Su</a:t>
            </a:r>
            <a:r>
              <a:rPr dirty="0" sz="1100" spc="-10" b="1" i="1">
                <a:solidFill>
                  <a:srgbClr val="660066"/>
                </a:solidFill>
                <a:latin typeface="Arial"/>
                <a:cs typeface="Arial"/>
              </a:rPr>
              <a:t>m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m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a</a:t>
            </a:r>
            <a:r>
              <a:rPr dirty="0" sz="1100" spc="-10" b="1" i="1">
                <a:solidFill>
                  <a:srgbClr val="660066"/>
                </a:solidFill>
                <a:latin typeface="Arial"/>
                <a:cs typeface="Arial"/>
              </a:rPr>
              <a:t>r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y</a:t>
            </a:r>
            <a:r>
              <a:rPr dirty="0" sz="1100">
                <a:solidFill>
                  <a:srgbClr val="660066"/>
                </a:solidFill>
                <a:latin typeface="Arial"/>
                <a:cs typeface="Arial"/>
              </a:rPr>
              <a:t>”</a:t>
            </a:r>
            <a:r>
              <a:rPr dirty="0" sz="1100" spc="1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V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endParaRPr sz="1100">
              <a:latin typeface="Arial"/>
              <a:cs typeface="Arial"/>
            </a:endParaRPr>
          </a:p>
          <a:p>
            <a:pPr marL="12700" marR="50165">
              <a:lnSpc>
                <a:spcPct val="95800"/>
              </a:lnSpc>
              <a:spcBef>
                <a:spcPts val="605"/>
              </a:spcBef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V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alue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%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%</a:t>
            </a:r>
            <a:r>
              <a:rPr dirty="0" sz="1100" spc="-5">
                <a:latin typeface="Arial"/>
                <a:cs typeface="Arial"/>
              </a:rPr>
              <a:t> inh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hou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lie</a:t>
            </a:r>
            <a:r>
              <a:rPr dirty="0" sz="1100">
                <a:latin typeface="Arial"/>
                <a:cs typeface="Arial"/>
              </a:rPr>
              <a:t>r”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>
                <a:latin typeface="Arial"/>
                <a:cs typeface="Arial"/>
              </a:rPr>
              <a:t> 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how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“</a:t>
            </a:r>
            <a:r>
              <a:rPr dirty="0" sz="1100" spc="-15" b="1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”, “</a:t>
            </a:r>
            <a:r>
              <a:rPr dirty="0" sz="1100" spc="-15" b="1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 b="1" i="1">
                <a:latin typeface="Arial"/>
                <a:cs typeface="Arial"/>
              </a:rPr>
              <a:t>co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15" b="1" i="1">
                <a:latin typeface="Arial"/>
                <a:cs typeface="Arial"/>
              </a:rPr>
              <a:t>u</a:t>
            </a:r>
            <a:r>
              <a:rPr dirty="0" sz="1100" spc="-10" b="1" i="1">
                <a:latin typeface="Arial"/>
                <a:cs typeface="Arial"/>
              </a:rPr>
              <a:t>m</a:t>
            </a:r>
            <a:r>
              <a:rPr dirty="0" sz="1100" b="1" i="1">
                <a:latin typeface="Arial"/>
                <a:cs typeface="Arial"/>
              </a:rPr>
              <a:t>n G</a:t>
            </a:r>
            <a:r>
              <a:rPr dirty="0" sz="1100" spc="-5" b="1" i="1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“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S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u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mm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r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y</a:t>
            </a:r>
            <a:r>
              <a:rPr dirty="0" sz="1100">
                <a:solidFill>
                  <a:srgbClr val="660066"/>
                </a:solidFill>
                <a:latin typeface="Arial"/>
                <a:cs typeface="Arial"/>
              </a:rPr>
              <a:t>”</a:t>
            </a:r>
            <a:r>
              <a:rPr dirty="0" sz="1100" spc="-5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hee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and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 </a:t>
            </a:r>
            <a:r>
              <a:rPr dirty="0" sz="1100" spc="-5" b="1">
                <a:latin typeface="Arial"/>
                <a:cs typeface="Arial"/>
              </a:rPr>
              <a:t>ou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10" b="1">
                <a:latin typeface="Arial"/>
                <a:cs typeface="Arial"/>
              </a:rPr>
              <a:t>li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co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1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 </a:t>
            </a:r>
            <a:r>
              <a:rPr dirty="0" sz="1100" spc="-10" b="1" i="1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. “</a:t>
            </a:r>
            <a:r>
              <a:rPr dirty="0" sz="1100" spc="-15" b="1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inhibi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(s</a:t>
            </a:r>
            <a:r>
              <a:rPr dirty="0" sz="1100" spc="-5">
                <a:latin typeface="Arial"/>
                <a:cs typeface="Arial"/>
              </a:rPr>
              <a:t>ho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co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</a:t>
            </a:r>
            <a:r>
              <a:rPr dirty="0" sz="1100" spc="-10" b="1" i="1">
                <a:latin typeface="Arial"/>
                <a:cs typeface="Arial"/>
              </a:rPr>
              <a:t> E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</a:t>
            </a:r>
            <a:r>
              <a:rPr dirty="0" sz="1100">
                <a:latin typeface="Arial"/>
                <a:cs typeface="Arial"/>
              </a:rPr>
              <a:t>e %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V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alu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15" b="1">
                <a:latin typeface="Arial"/>
                <a:cs typeface="Arial"/>
              </a:rPr>
              <a:t>n</a:t>
            </a:r>
            <a:r>
              <a:rPr dirty="0" sz="1100" spc="5" b="1">
                <a:latin typeface="Arial"/>
                <a:cs typeface="Arial"/>
              </a:rPr>
              <a:t>/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”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 b="1" i="1">
                <a:latin typeface="Arial"/>
                <a:cs typeface="Arial"/>
              </a:rPr>
              <a:t>co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</a:t>
            </a:r>
            <a:r>
              <a:rPr dirty="0" sz="1100" spc="-10" b="1" i="1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. “</a:t>
            </a:r>
            <a:r>
              <a:rPr dirty="0" sz="1100" spc="-15" b="1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ean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iddl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ie</a:t>
            </a:r>
            <a:r>
              <a:rPr dirty="0" sz="1100">
                <a:latin typeface="Arial"/>
                <a:cs typeface="Arial"/>
              </a:rPr>
              <a:t>r”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15" b="1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ean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bo</a:t>
            </a:r>
            <a:r>
              <a:rPr dirty="0" sz="1100" spc="-10">
                <a:latin typeface="Arial"/>
                <a:cs typeface="Arial"/>
              </a:rPr>
              <a:t>tt</a:t>
            </a:r>
            <a:r>
              <a:rPr dirty="0" sz="1100" spc="-5">
                <a:latin typeface="Arial"/>
                <a:cs typeface="Arial"/>
              </a:rPr>
              <a:t>om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ll.</a:t>
            </a:r>
            <a:endParaRPr sz="1100">
              <a:latin typeface="Arial"/>
              <a:cs typeface="Arial"/>
            </a:endParaRPr>
          </a:p>
          <a:p>
            <a:pPr marL="12700" marR="67945" indent="-635">
              <a:lnSpc>
                <a:spcPct val="95400"/>
              </a:lnSpc>
              <a:spcBef>
                <a:spcPts val="600"/>
              </a:spcBef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V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&gt;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%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lie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”,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inhibi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 b="1" i="1">
                <a:latin typeface="Arial"/>
                <a:cs typeface="Arial"/>
              </a:rPr>
              <a:t>co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1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 </a:t>
            </a:r>
            <a:r>
              <a:rPr dirty="0" sz="1100" spc="-10" b="1" i="1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15" b="1" i="1">
                <a:latin typeface="Arial"/>
                <a:cs typeface="Arial"/>
              </a:rPr>
              <a:t>c</a:t>
            </a:r>
            <a:r>
              <a:rPr dirty="0" sz="1100" spc="-5" b="1" i="1">
                <a:latin typeface="Arial"/>
                <a:cs typeface="Arial"/>
              </a:rPr>
              <a:t>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</a:t>
            </a:r>
            <a:r>
              <a:rPr dirty="0" sz="1100" spc="-10" b="1" i="1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20" b="1">
                <a:latin typeface="Arial"/>
                <a:cs typeface="Arial"/>
              </a:rPr>
              <a:t>N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 b="1" i="1">
                <a:latin typeface="Arial"/>
                <a:cs typeface="Arial"/>
              </a:rPr>
              <a:t>c</a:t>
            </a:r>
            <a:r>
              <a:rPr dirty="0" sz="1100" spc="-5" b="1" i="1">
                <a:latin typeface="Arial"/>
                <a:cs typeface="Arial"/>
              </a:rPr>
              <a:t>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</a:t>
            </a:r>
            <a:r>
              <a:rPr dirty="0" sz="1100" b="1" i="1">
                <a:latin typeface="Arial"/>
                <a:cs typeface="Arial"/>
              </a:rPr>
              <a:t> G</a:t>
            </a:r>
            <a:r>
              <a:rPr dirty="0" sz="1100" spc="10" b="1" i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20" b="1">
                <a:latin typeface="Arial"/>
                <a:cs typeface="Arial"/>
              </a:rPr>
              <a:t>H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h </a:t>
            </a:r>
            <a:r>
              <a:rPr dirty="0" sz="1100" spc="-5" b="1">
                <a:latin typeface="Arial"/>
                <a:cs typeface="Arial"/>
              </a:rPr>
              <a:t>CV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 b="1" i="1">
                <a:latin typeface="Arial"/>
                <a:cs typeface="Arial"/>
              </a:rPr>
              <a:t>c</a:t>
            </a:r>
            <a:r>
              <a:rPr dirty="0" sz="1100" spc="-15" b="1" i="1">
                <a:latin typeface="Arial"/>
                <a:cs typeface="Arial"/>
              </a:rPr>
              <a:t>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1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 </a:t>
            </a:r>
            <a:r>
              <a:rPr dirty="0" sz="1100" spc="-10" b="1" i="1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lie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 marR="66675" indent="-635">
              <a:lnSpc>
                <a:spcPts val="1260"/>
              </a:lnSpc>
              <a:spcBef>
                <a:spcPts val="645"/>
              </a:spcBef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 “</a:t>
            </a:r>
            <a:r>
              <a:rPr dirty="0" sz="1100" spc="-5" i="1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, </a:t>
            </a:r>
            <a:r>
              <a:rPr dirty="0" sz="1100" spc="-10">
                <a:latin typeface="Arial"/>
                <a:cs typeface="Arial"/>
              </a:rPr>
              <a:t>“</a:t>
            </a:r>
            <a:r>
              <a:rPr dirty="0" sz="1100" spc="-5" i="1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15" i="1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%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V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han</a:t>
            </a:r>
            <a:r>
              <a:rPr dirty="0" sz="1100" spc="-5">
                <a:latin typeface="Arial"/>
                <a:cs typeface="Arial"/>
              </a:rPr>
              <a:t> 1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 spc="-10">
                <a:latin typeface="Arial"/>
                <a:cs typeface="Arial"/>
              </a:rPr>
              <a:t>%</a:t>
            </a:r>
            <a:r>
              <a:rPr dirty="0" sz="110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8698" y="3445986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8979" y="5602244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15776" y="6236265"/>
            <a:ext cx="4766945" cy="801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AutoNum type="arabicParenR"/>
              <a:tabLst>
                <a:tab pos="241935" algn="l"/>
              </a:tabLst>
            </a:pPr>
            <a:r>
              <a:rPr dirty="0" sz="1100" spc="-5">
                <a:latin typeface="Arial"/>
                <a:cs typeface="Arial"/>
              </a:rPr>
              <a:t>Cal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5" i="1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15" i="1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^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 i="1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 i="1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^</a:t>
            </a:r>
            <a:r>
              <a:rPr dirty="0" sz="1100">
                <a:latin typeface="Arial"/>
                <a:cs typeface="Arial"/>
              </a:rPr>
              <a:t>2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i="1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15" i="1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^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241300" marR="5080" indent="-228600">
              <a:lnSpc>
                <a:spcPts val="1260"/>
              </a:lnSpc>
              <a:spcBef>
                <a:spcPts val="645"/>
              </a:spcBef>
              <a:buFont typeface="Arial"/>
              <a:buAutoNum type="arabicParenR"/>
              <a:tabLst>
                <a:tab pos="241935" algn="l"/>
              </a:tabLst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ue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ni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&gt;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 =</a:t>
            </a:r>
            <a:r>
              <a:rPr dirty="0" sz="1100" spc="-5">
                <a:latin typeface="Arial"/>
                <a:cs typeface="Arial"/>
              </a:rPr>
              <a:t> 0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ie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”</a:t>
            </a:r>
            <a:endParaRPr sz="11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520"/>
              </a:spcBef>
              <a:buFont typeface="Arial"/>
              <a:buAutoNum type="arabicParenR"/>
              <a:tabLst>
                <a:tab pos="241300" algn="l"/>
              </a:tabLst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5" i="1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 i="1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^</a:t>
            </a:r>
            <a:r>
              <a:rPr dirty="0" sz="1100">
                <a:latin typeface="Arial"/>
                <a:cs typeface="Arial"/>
              </a:rPr>
              <a:t>2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m</a:t>
            </a:r>
            <a:r>
              <a:rPr dirty="0" sz="1100" spc="-5">
                <a:latin typeface="Arial"/>
                <a:cs typeface="Arial"/>
              </a:rPr>
              <a:t>ini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alue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i="1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8418" y="7106536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15496" y="7106536"/>
            <a:ext cx="4998720" cy="808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270"/>
              </a:lnSpc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dupli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s</a:t>
            </a:r>
            <a:r>
              <a:rPr dirty="0" sz="1100" spc="-5">
                <a:latin typeface="Arial"/>
                <a:cs typeface="Arial"/>
              </a:rPr>
              <a:t>ele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5" b="1" i="1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dirty="0" sz="1100" spc="-10" b="1" i="1">
                <a:solidFill>
                  <a:srgbClr val="660066"/>
                </a:solidFill>
                <a:latin typeface="Arial"/>
                <a:cs typeface="Arial"/>
              </a:rPr>
              <a:t>r</a:t>
            </a:r>
            <a:r>
              <a:rPr dirty="0" sz="1100" spc="5" b="1" i="1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g</a:t>
            </a:r>
            <a:r>
              <a:rPr dirty="0" sz="1100" spc="5" b="1" i="1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na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l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 da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t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”</a:t>
            </a:r>
            <a:r>
              <a:rPr dirty="0" sz="1100" spc="-10" b="1" i="1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all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00"/>
              </a:lnSpc>
            </a:pP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inhibi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 spc="-5">
                <a:latin typeface="Arial"/>
                <a:cs typeface="Arial"/>
              </a:rPr>
              <a:t>dupl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 marR="100330" indent="-635">
              <a:lnSpc>
                <a:spcPts val="1270"/>
              </a:lnSpc>
              <a:spcBef>
                <a:spcPts val="45"/>
              </a:spcBef>
            </a:pP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CV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“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spc="5" b="1">
                <a:latin typeface="Arial"/>
                <a:cs typeface="Arial"/>
              </a:rPr>
              <a:t>/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 b="1" i="1">
                <a:latin typeface="Arial"/>
                <a:cs typeface="Arial"/>
              </a:rPr>
              <a:t>co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1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 F</a:t>
            </a:r>
            <a:r>
              <a:rPr dirty="0" sz="1100" spc="-10" b="1" i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b="1">
                <a:latin typeface="Arial"/>
                <a:cs typeface="Arial"/>
              </a:rPr>
              <a:t>1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15" b="1">
                <a:latin typeface="Arial"/>
                <a:cs typeface="Arial"/>
              </a:rPr>
              <a:t>w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“</a:t>
            </a:r>
            <a:r>
              <a:rPr dirty="0" sz="1100" b="1">
                <a:latin typeface="Arial"/>
                <a:cs typeface="Arial"/>
              </a:rPr>
              <a:t>2 </a:t>
            </a:r>
            <a:r>
              <a:rPr dirty="0" sz="1100" spc="15" b="1">
                <a:latin typeface="Arial"/>
                <a:cs typeface="Arial"/>
              </a:rPr>
              <a:t>w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 b="1" i="1">
                <a:latin typeface="Arial"/>
                <a:cs typeface="Arial"/>
              </a:rPr>
              <a:t>c</a:t>
            </a:r>
            <a:r>
              <a:rPr dirty="0" sz="1100" spc="-15" b="1" i="1">
                <a:latin typeface="Arial"/>
                <a:cs typeface="Arial"/>
              </a:rPr>
              <a:t>o</a:t>
            </a:r>
            <a:r>
              <a:rPr dirty="0" sz="1100" spc="5" b="1" i="1">
                <a:latin typeface="Arial"/>
                <a:cs typeface="Arial"/>
              </a:rPr>
              <a:t>l</a:t>
            </a:r>
            <a:r>
              <a:rPr dirty="0" sz="1100" spc="-5" b="1" i="1">
                <a:latin typeface="Arial"/>
                <a:cs typeface="Arial"/>
              </a:rPr>
              <a:t>u</a:t>
            </a:r>
            <a:r>
              <a:rPr dirty="0" sz="1100" b="1" i="1">
                <a:latin typeface="Arial"/>
                <a:cs typeface="Arial"/>
              </a:rPr>
              <a:t>mn</a:t>
            </a:r>
            <a:r>
              <a:rPr dirty="0" sz="1100" spc="-10" b="1" i="1">
                <a:latin typeface="Arial"/>
                <a:cs typeface="Arial"/>
              </a:rPr>
              <a:t> H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1059" y="8222031"/>
            <a:ext cx="220979" cy="879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9.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8138" y="8222031"/>
            <a:ext cx="3698875" cy="879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30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tt</a:t>
            </a:r>
            <a:r>
              <a:rPr dirty="0" sz="1100" spc="-5" b="1">
                <a:latin typeface="Arial"/>
                <a:cs typeface="Arial"/>
              </a:rPr>
              <a:t>ach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5" b="1">
                <a:latin typeface="Arial"/>
                <a:cs typeface="Arial"/>
              </a:rPr>
              <a:t>en</a:t>
            </a:r>
            <a:r>
              <a:rPr dirty="0" sz="1100" b="1">
                <a:latin typeface="Arial"/>
                <a:cs typeface="Arial"/>
              </a:rPr>
              <a:t>ts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6017</a:t>
            </a:r>
            <a:r>
              <a:rPr dirty="0" sz="1100" spc="5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04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870"/>
              </a:lnSpc>
              <a:spcBef>
                <a:spcPts val="145"/>
              </a:spcBef>
            </a:pPr>
            <a:r>
              <a:rPr dirty="0" sz="1100" spc="-5">
                <a:latin typeface="Arial"/>
                <a:cs typeface="Arial"/>
              </a:rPr>
              <a:t>Appendi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Spe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ial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Appendi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ui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edu</a:t>
            </a:r>
            <a:r>
              <a:rPr dirty="0" sz="1100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2643" y="454724"/>
            <a:ext cx="65976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</a:t>
            </a:r>
            <a:r>
              <a:rPr dirty="0" sz="800" spc="-5">
                <a:latin typeface="Arial"/>
                <a:cs typeface="Arial"/>
              </a:rPr>
              <a:t>1</a:t>
            </a:r>
            <a:r>
              <a:rPr dirty="0" sz="800">
                <a:latin typeface="Arial"/>
                <a:cs typeface="Arial"/>
              </a:rPr>
              <a:t>2 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-5">
                <a:latin typeface="Arial"/>
                <a:cs typeface="Arial"/>
              </a:rPr>
              <a:t> 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853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1177496"/>
            <a:ext cx="43541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10" b="1">
                <a:latin typeface="Arial"/>
                <a:cs typeface="Arial"/>
              </a:rPr>
              <a:t>p</a:t>
            </a:r>
            <a:r>
              <a:rPr dirty="0" sz="1200" spc="-5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nd</a:t>
            </a:r>
            <a:r>
              <a:rPr dirty="0" sz="1200" b="1">
                <a:latin typeface="Arial"/>
                <a:cs typeface="Arial"/>
              </a:rPr>
              <a:t>ix</a:t>
            </a:r>
            <a:r>
              <a:rPr dirty="0" sz="1200" spc="30" b="1">
                <a:latin typeface="Arial"/>
                <a:cs typeface="Arial"/>
              </a:rPr>
              <a:t> </a:t>
            </a:r>
            <a:r>
              <a:rPr dirty="0" sz="1200" spc="-40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: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5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eci</a:t>
            </a:r>
            <a:r>
              <a:rPr dirty="0" sz="1200" spc="-5" b="1">
                <a:latin typeface="Arial"/>
                <a:cs typeface="Arial"/>
              </a:rPr>
              <a:t>f</a:t>
            </a:r>
            <a:r>
              <a:rPr dirty="0" sz="1200" b="1">
                <a:latin typeface="Arial"/>
                <a:cs typeface="Arial"/>
              </a:rPr>
              <a:t>ic</a:t>
            </a:r>
            <a:r>
              <a:rPr dirty="0" sz="1200" spc="-5" b="1">
                <a:latin typeface="Arial"/>
                <a:cs typeface="Arial"/>
              </a:rPr>
              <a:t> M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eria</a:t>
            </a:r>
            <a:r>
              <a:rPr dirty="0" sz="1200" spc="-10" b="1">
                <a:latin typeface="Arial"/>
                <a:cs typeface="Arial"/>
              </a:rPr>
              <a:t>l</a:t>
            </a:r>
            <a:r>
              <a:rPr dirty="0" sz="1200" b="1">
                <a:latin typeface="Arial"/>
                <a:cs typeface="Arial"/>
              </a:rPr>
              <a:t>s, I</a:t>
            </a:r>
            <a:r>
              <a:rPr dirty="0" sz="1200" spc="-1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r</a:t>
            </a:r>
            <a:r>
              <a:rPr dirty="0" sz="1200" spc="-5" b="1">
                <a:latin typeface="Arial"/>
                <a:cs typeface="Arial"/>
              </a:rPr>
              <a:t>u</a:t>
            </a:r>
            <a:r>
              <a:rPr dirty="0" sz="1200" b="1">
                <a:latin typeface="Arial"/>
                <a:cs typeface="Arial"/>
              </a:rPr>
              <a:t>me</a:t>
            </a:r>
            <a:r>
              <a:rPr dirty="0" sz="1200" spc="-15" b="1">
                <a:latin typeface="Arial"/>
                <a:cs typeface="Arial"/>
              </a:rPr>
              <a:t>n</a:t>
            </a:r>
            <a:r>
              <a:rPr dirty="0" sz="1200" spc="-5" b="1">
                <a:latin typeface="Arial"/>
                <a:cs typeface="Arial"/>
              </a:rPr>
              <a:t>t</a:t>
            </a:r>
            <a:r>
              <a:rPr dirty="0" sz="1200" b="1">
                <a:latin typeface="Arial"/>
                <a:cs typeface="Arial"/>
              </a:rPr>
              <a:t>s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a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d E</a:t>
            </a:r>
            <a:r>
              <a:rPr dirty="0" sz="1200" spc="-5" b="1">
                <a:latin typeface="Arial"/>
                <a:cs typeface="Arial"/>
              </a:rPr>
              <a:t>qu</a:t>
            </a:r>
            <a:r>
              <a:rPr dirty="0" sz="1200" b="1">
                <a:latin typeface="Arial"/>
                <a:cs typeface="Arial"/>
              </a:rPr>
              <a:t>i</a:t>
            </a:r>
            <a:r>
              <a:rPr dirty="0" sz="1200" spc="-5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me</a:t>
            </a:r>
            <a:r>
              <a:rPr dirty="0" sz="1200" spc="-5" b="1">
                <a:latin typeface="Arial"/>
                <a:cs typeface="Arial"/>
              </a:rPr>
              <a:t>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7863995"/>
            <a:ext cx="5695315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260"/>
              </a:lnSpc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uip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hanne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5">
                <a:latin typeface="Arial"/>
                <a:cs typeface="Arial"/>
              </a:rPr>
              <a:t>tt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abl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pipe</a:t>
            </a:r>
            <a:r>
              <a:rPr dirty="0" sz="1100" spc="5">
                <a:latin typeface="Arial"/>
                <a:cs typeface="Arial"/>
              </a:rPr>
              <a:t>tt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ip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5">
                <a:latin typeface="Arial"/>
                <a:cs typeface="Arial"/>
              </a:rPr>
              <a:t>ona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uip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42136" y="1508125"/>
          <a:ext cx="6092190" cy="6191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985"/>
                <a:gridCol w="2342394"/>
                <a:gridCol w="1028700"/>
                <a:gridCol w="1028700"/>
                <a:gridCol w="982979"/>
              </a:tblGrid>
              <a:tr h="152393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ate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#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8600">
                <a:tc rowSpan="13">
                  <a:txBody>
                    <a:bodyPr/>
                    <a:lstStyle/>
                    <a:p>
                      <a:pPr marL="72580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plet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edium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CU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45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132715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plet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ltu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ediu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fo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tag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/A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00330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6030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XX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bo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ate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7.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olu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250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6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401320">
                        <a:lnSpc>
                          <a:spcPts val="1150"/>
                        </a:lnSpc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enta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ag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ut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157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91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Lo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7Q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71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-HC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8.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05130">
                        <a:lnSpc>
                          <a:spcPts val="1150"/>
                        </a:lnSpc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gi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351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07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Sig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9284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ia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 i="1">
                          <a:latin typeface="Arial"/>
                          <a:cs typeface="Arial"/>
                        </a:rPr>
                        <a:t>lo</a:t>
                      </a:r>
                      <a:r>
                        <a:rPr dirty="0" sz="1000" spc="5" i="1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 i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 i="1">
                          <a:latin typeface="Arial"/>
                          <a:cs typeface="Arial"/>
                        </a:rPr>
                        <a:t>id</a:t>
                      </a:r>
                      <a:r>
                        <a:rPr dirty="0" sz="1000" spc="5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 i="1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 i="1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000" spc="-5" i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5" i="1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-5" i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 i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 i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i="1">
                          <a:latin typeface="Arial"/>
                          <a:cs typeface="Arial"/>
                        </a:rPr>
                        <a:t>ri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Sig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55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KU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563245">
                        <a:lnSpc>
                          <a:spcPts val="114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ro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tab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(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g/tab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Sig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55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D-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Sig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S1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76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23812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di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Ad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leo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(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Sig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A5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51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0MG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)-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Sig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L70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 rowSpan="4">
                  <a:txBody>
                    <a:bodyPr/>
                    <a:lstStyle/>
                    <a:p>
                      <a:pPr marL="332740" marR="101600" indent="-224154">
                        <a:lnSpc>
                          <a:spcPts val="118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um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nt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qu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Pl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ubes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Ele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25019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Inte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Ele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E1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82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570865">
                        <a:lnSpc>
                          <a:spcPts val="1150"/>
                        </a:lnSpc>
                      </a:pPr>
                      <a:r>
                        <a:rPr dirty="0" sz="10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plat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rm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r,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H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42595">
                        <a:lnSpc>
                          <a:spcPts val="1150"/>
                        </a:lnSpc>
                      </a:pPr>
                      <a:r>
                        <a:rPr dirty="0" sz="10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8293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110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34480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Ste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96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otto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hal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ultu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(w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ng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#36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89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29210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0.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Sel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tan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Mi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ube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baseline="25641" sz="975">
                          <a:latin typeface="Arial"/>
                          <a:cs typeface="Arial"/>
                        </a:rPr>
                        <a:t>®</a:t>
                      </a:r>
                      <a:r>
                        <a:rPr dirty="0" baseline="25641" sz="9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ile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442595">
                        <a:lnSpc>
                          <a:spcPts val="1150"/>
                        </a:lnSpc>
                      </a:pPr>
                      <a:r>
                        <a:rPr dirty="0" sz="1000" spc="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259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L42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697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ther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epa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lo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Ce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00330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6028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XX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m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100330">
                        <a:lnSpc>
                          <a:spcPts val="115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IM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6028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XX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34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331470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bb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Ig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Inh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da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ts val="1175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00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,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4769" marR="64769">
                        <a:lnSpc>
                          <a:spcPts val="1140"/>
                        </a:lnSpc>
                        <a:spcBef>
                          <a:spcPts val="65"/>
                        </a:spcBef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Ste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ulti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2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ulti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nn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ba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ou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7378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marR="84455">
                        <a:lnSpc>
                          <a:spcPts val="115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Po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ba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io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ha</a:t>
                      </a:r>
                      <a:r>
                        <a:rPr dirty="0" sz="1000" spc="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137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eq</a:t>
                      </a:r>
                      <a:r>
                        <a:rPr dirty="0" sz="1000" spc="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0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2643" y="454724"/>
            <a:ext cx="65976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</a:t>
            </a:r>
            <a:r>
              <a:rPr dirty="0" sz="800" spc="-5">
                <a:latin typeface="Arial"/>
                <a:cs typeface="Arial"/>
              </a:rPr>
              <a:t>1</a:t>
            </a:r>
            <a:r>
              <a:rPr dirty="0" sz="800">
                <a:latin typeface="Arial"/>
                <a:cs typeface="Arial"/>
              </a:rPr>
              <a:t>3 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-5">
                <a:latin typeface="Arial"/>
                <a:cs typeface="Arial"/>
              </a:rPr>
              <a:t> 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853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1177496"/>
            <a:ext cx="31597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30" b="1">
                <a:latin typeface="Arial"/>
                <a:cs typeface="Arial"/>
              </a:rPr>
              <a:t>A</a:t>
            </a:r>
            <a:r>
              <a:rPr dirty="0" sz="1200" spc="10" b="1">
                <a:latin typeface="Arial"/>
                <a:cs typeface="Arial"/>
              </a:rPr>
              <a:t>p</a:t>
            </a:r>
            <a:r>
              <a:rPr dirty="0" sz="1200" spc="-5" b="1">
                <a:latin typeface="Arial"/>
                <a:cs typeface="Arial"/>
              </a:rPr>
              <a:t>p</a:t>
            </a:r>
            <a:r>
              <a:rPr dirty="0" sz="120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nd</a:t>
            </a:r>
            <a:r>
              <a:rPr dirty="0" sz="1200" b="1">
                <a:latin typeface="Arial"/>
                <a:cs typeface="Arial"/>
              </a:rPr>
              <a:t>ix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B</a:t>
            </a:r>
            <a:r>
              <a:rPr dirty="0" sz="1200" b="1">
                <a:latin typeface="Arial"/>
                <a:cs typeface="Arial"/>
              </a:rPr>
              <a:t>:</a:t>
            </a:r>
            <a:r>
              <a:rPr dirty="0" sz="1200" spc="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Q</a:t>
            </a:r>
            <a:r>
              <a:rPr dirty="0" sz="1200" spc="-5" b="1">
                <a:latin typeface="Arial"/>
                <a:cs typeface="Arial"/>
              </a:rPr>
              <a:t>u</a:t>
            </a:r>
            <a:r>
              <a:rPr dirty="0" sz="1200" b="1">
                <a:latin typeface="Arial"/>
                <a:cs typeface="Arial"/>
              </a:rPr>
              <a:t>ick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r</a:t>
            </a:r>
            <a:r>
              <a:rPr dirty="0" sz="1200" spc="-10" b="1">
                <a:latin typeface="Arial"/>
                <a:cs typeface="Arial"/>
              </a:rPr>
              <a:t>e</a:t>
            </a:r>
            <a:r>
              <a:rPr dirty="0" sz="1200" spc="-5" b="1">
                <a:latin typeface="Arial"/>
                <a:cs typeface="Arial"/>
              </a:rPr>
              <a:t>f</a:t>
            </a:r>
            <a:r>
              <a:rPr dirty="0" sz="1200" b="1">
                <a:latin typeface="Arial"/>
                <a:cs typeface="Arial"/>
              </a:rPr>
              <a:t>ere</a:t>
            </a:r>
            <a:r>
              <a:rPr dirty="0" sz="1200" spc="-5" b="1">
                <a:latin typeface="Arial"/>
                <a:cs typeface="Arial"/>
              </a:rPr>
              <a:t>n</a:t>
            </a:r>
            <a:r>
              <a:rPr dirty="0" sz="1200" b="1">
                <a:latin typeface="Arial"/>
                <a:cs typeface="Arial"/>
              </a:rPr>
              <a:t>ce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fo</a:t>
            </a:r>
            <a:r>
              <a:rPr dirty="0" sz="1200" b="1">
                <a:latin typeface="Arial"/>
                <a:cs typeface="Arial"/>
              </a:rPr>
              <a:t>r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Pr</a:t>
            </a:r>
            <a:r>
              <a:rPr dirty="0" sz="1200" spc="-5" b="1">
                <a:latin typeface="Arial"/>
                <a:cs typeface="Arial"/>
              </a:rPr>
              <a:t>o</a:t>
            </a:r>
            <a:r>
              <a:rPr dirty="0" sz="1200" b="1">
                <a:latin typeface="Arial"/>
                <a:cs typeface="Arial"/>
              </a:rPr>
              <a:t>ce</a:t>
            </a:r>
            <a:r>
              <a:rPr dirty="0" sz="1200" spc="-5" b="1">
                <a:latin typeface="Arial"/>
                <a:cs typeface="Arial"/>
              </a:rPr>
              <a:t>du</a:t>
            </a:r>
            <a:r>
              <a:rPr dirty="0" sz="1200" spc="-15" b="1">
                <a:latin typeface="Arial"/>
                <a:cs typeface="Arial"/>
              </a:rPr>
              <a:t>r</a:t>
            </a:r>
            <a:r>
              <a:rPr dirty="0" sz="1200" b="1"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42136" y="1511808"/>
          <a:ext cx="6092190" cy="64782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293"/>
                <a:gridCol w="4726686"/>
                <a:gridCol w="525779"/>
              </a:tblGrid>
              <a:tr h="32308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Se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	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7">
                <a:tc gridSpan="2"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	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ene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1"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epar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Solu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7">
                <a:tc gridSpan="2">
                  <a:txBody>
                    <a:bodyPr/>
                    <a:lstStyle/>
                    <a:p>
                      <a:pPr marL="668020">
                        <a:lnSpc>
                          <a:spcPct val="100000"/>
                        </a:lnSpc>
                        <a:tabLst>
                          <a:tab pos="1161415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LD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 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ub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 gridSpan="2">
                  <a:txBody>
                    <a:bodyPr/>
                    <a:lstStyle/>
                    <a:p>
                      <a:pPr marL="668020">
                        <a:lnSpc>
                          <a:spcPct val="100000"/>
                        </a:lnSpc>
                        <a:tabLst>
                          <a:tab pos="1161415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 s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1">
                <a:tc gridSpan="2">
                  <a:txBody>
                    <a:bodyPr/>
                    <a:lstStyle/>
                    <a:p>
                      <a:pPr marL="668020">
                        <a:lnSpc>
                          <a:spcPct val="100000"/>
                        </a:lnSpc>
                        <a:tabLst>
                          <a:tab pos="1161415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3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iapho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se s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1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 gridSpan="2">
                  <a:txBody>
                    <a:bodyPr/>
                    <a:lstStyle/>
                    <a:p>
                      <a:pPr marL="668020">
                        <a:lnSpc>
                          <a:spcPct val="100000"/>
                        </a:lnSpc>
                        <a:tabLst>
                          <a:tab pos="1161415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4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%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 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olu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 gridSpan="2"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3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Cul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oni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 gridSpan="2">
                  <a:txBody>
                    <a:bodyPr/>
                    <a:lstStyle/>
                    <a:p>
                      <a:pPr marL="668020">
                        <a:lnSpc>
                          <a:spcPct val="100000"/>
                        </a:lnSpc>
                        <a:tabLst>
                          <a:tab pos="1161415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	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ene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2">
                <a:tc gridSpan="2">
                  <a:txBody>
                    <a:bodyPr/>
                    <a:lstStyle/>
                    <a:p>
                      <a:pPr marL="668020">
                        <a:lnSpc>
                          <a:spcPct val="100000"/>
                        </a:lnSpc>
                        <a:tabLst>
                          <a:tab pos="1161415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ol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 s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 gridSpan="2">
                  <a:txBody>
                    <a:bodyPr/>
                    <a:lstStyle/>
                    <a:p>
                      <a:pPr marL="668020">
                        <a:lnSpc>
                          <a:spcPct val="100000"/>
                        </a:lnSpc>
                        <a:tabLst>
                          <a:tab pos="1161415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3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bi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 s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oni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 gridSpan="2">
                  <a:txBody>
                    <a:bodyPr/>
                    <a:lstStyle/>
                    <a:p>
                      <a:pPr marL="668020">
                        <a:lnSpc>
                          <a:spcPct val="100000"/>
                        </a:lnSpc>
                        <a:tabLst>
                          <a:tab pos="1161415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4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x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pl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me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1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ol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bi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oni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2"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4	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he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epa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5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2X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ple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Cul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diu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ep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 gridSpan="2"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6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Unin</a:t>
                      </a:r>
                      <a:r>
                        <a:rPr dirty="0" sz="1100" spc="1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loo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Cel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Su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pen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epa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7	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Bloo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Cel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l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Su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pen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epa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1"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8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t-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up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>
                  <a:txBody>
                    <a:bodyPr/>
                    <a:lstStyle/>
                    <a:p>
                      <a:pPr marL="2000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9	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Ha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3088">
                <a:tc gridSpan="2"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H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4612">
                <a:tc gridSpan="2"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  <a:tabLst>
                          <a:tab pos="668020" algn="l"/>
                        </a:tabLst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	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Cal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ula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 %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nhibi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io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n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d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ea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ry</a:t>
                      </a:r>
                      <a:r>
                        <a:rPr dirty="0" sz="11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bl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7378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9109" y="454724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2 </a:t>
            </a:r>
            <a:r>
              <a:rPr dirty="0" sz="800" spc="-20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955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42" y="1175219"/>
            <a:ext cx="220979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6.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6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540" y="1175219"/>
            <a:ext cx="5441315" cy="1680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Sa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ty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an</a:t>
            </a:r>
            <a:r>
              <a:rPr dirty="0" sz="1100" b="1">
                <a:latin typeface="Arial"/>
                <a:cs typeface="Arial"/>
              </a:rPr>
              <a:t>d </a:t>
            </a: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ecau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ons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45"/>
              </a:spcBef>
            </a:pP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bloo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od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houl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dan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Biol</a:t>
            </a:r>
            <a:r>
              <a:rPr dirty="0" sz="1100" spc="10">
                <a:latin typeface="Arial"/>
                <a:cs typeface="Arial"/>
              </a:rPr>
              <a:t>og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lo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b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12700" marR="287655">
              <a:lnSpc>
                <a:spcPct val="95700"/>
              </a:lnSpc>
              <a:spcBef>
                <a:spcPts val="575"/>
              </a:spcBef>
            </a:pP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 m</a:t>
            </a:r>
            <a:r>
              <a:rPr dirty="0" sz="1100" spc="-5">
                <a:latin typeface="Arial"/>
                <a:cs typeface="Arial"/>
              </a:rPr>
              <a:t>anipu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biolo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abine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labo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lo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>
                <a:latin typeface="Arial"/>
                <a:cs typeface="Arial"/>
              </a:rPr>
              <a:t>b 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ui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10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blea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(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her</a:t>
            </a:r>
            <a:r>
              <a:rPr dirty="0" sz="1100" spc="-5">
                <a:latin typeface="Arial"/>
                <a:cs typeface="Arial"/>
              </a:rPr>
              <a:t> app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ial</a:t>
            </a:r>
            <a:r>
              <a:rPr dirty="0" sz="1100">
                <a:latin typeface="Arial"/>
                <a:cs typeface="Arial"/>
              </a:rPr>
              <a:t>s)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u</a:t>
            </a:r>
            <a:r>
              <a:rPr dirty="0" sz="1100">
                <a:latin typeface="Arial"/>
                <a:cs typeface="Arial"/>
              </a:rPr>
              <a:t>se.</a:t>
            </a:r>
            <a:endParaRPr sz="1100">
              <a:latin typeface="Arial"/>
              <a:cs typeface="Arial"/>
            </a:endParaRPr>
          </a:p>
          <a:p>
            <a:pPr marL="12700" marR="565150">
              <a:lnSpc>
                <a:spcPts val="1270"/>
              </a:lnSpc>
              <a:spcBef>
                <a:spcPts val="625"/>
              </a:spcBef>
            </a:pPr>
            <a:r>
              <a:rPr dirty="0" sz="1100" spc="-5">
                <a:latin typeface="Arial"/>
                <a:cs typeface="Arial"/>
              </a:rPr>
              <a:t>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po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bloo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odu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bioha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dou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602" y="1810782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6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462" y="2528507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6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322" y="3162528"/>
            <a:ext cx="220979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7.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8400" y="3162528"/>
            <a:ext cx="1835785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latin typeface="Arial"/>
                <a:cs typeface="Arial"/>
              </a:rPr>
              <a:t>P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ocedu</a:t>
            </a:r>
            <a:r>
              <a:rPr dirty="0" sz="1100" b="1"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ene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400" y="3636571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5478" y="3636571"/>
            <a:ext cx="5032375" cy="1282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306070">
              <a:lnSpc>
                <a:spcPts val="127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ollowin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6018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X</a:t>
            </a:r>
            <a:r>
              <a:rPr dirty="0" sz="1100" spc="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needed.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590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ibe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edu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-r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ci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ail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algn="just" marL="12700" marR="351790">
              <a:lnSpc>
                <a:spcPct val="95900"/>
              </a:lnSpc>
              <a:spcBef>
                <a:spcPts val="560"/>
              </a:spcBef>
            </a:pPr>
            <a:r>
              <a:rPr dirty="0" sz="1100" spc="-5">
                <a:latin typeface="Arial"/>
                <a:cs typeface="Arial"/>
              </a:rPr>
              <a:t>65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l /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ibe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ho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iabl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opho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sc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8400" y="4034341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8400" y="4432111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1041" y="5227651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8119" y="5227651"/>
            <a:ext cx="160274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8119" y="5463902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15197" y="5463902"/>
            <a:ext cx="5161915" cy="3430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LD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ff</a:t>
            </a:r>
            <a:r>
              <a:rPr dirty="0" sz="1100" spc="-5">
                <a:latin typeface="Arial"/>
                <a:cs typeface="Arial"/>
              </a:rPr>
              <a:t>er</a:t>
            </a:r>
            <a:endParaRPr sz="1100">
              <a:latin typeface="Arial"/>
              <a:cs typeface="Arial"/>
            </a:endParaRPr>
          </a:p>
          <a:p>
            <a:pPr marL="12700" marR="222250">
              <a:lnSpc>
                <a:spcPct val="95700"/>
              </a:lnSpc>
              <a:spcBef>
                <a:spcPts val="610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50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ff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s-</a:t>
            </a:r>
            <a:r>
              <a:rPr dirty="0" sz="1100" spc="-5">
                <a:latin typeface="Arial"/>
                <a:cs typeface="Arial"/>
              </a:rPr>
              <a:t>HC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 mL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baseline="5050" sz="1650">
                <a:latin typeface="Arial"/>
                <a:cs typeface="Arial"/>
              </a:rPr>
              <a:t>H</a:t>
            </a:r>
            <a:r>
              <a:rPr dirty="0" sz="700" spc="-10">
                <a:latin typeface="Arial"/>
                <a:cs typeface="Arial"/>
              </a:rPr>
              <a:t>2</a:t>
            </a:r>
            <a:r>
              <a:rPr dirty="0" baseline="5050" sz="1650" spc="-7">
                <a:latin typeface="Arial"/>
                <a:cs typeface="Arial"/>
              </a:rPr>
              <a:t>0</a:t>
            </a:r>
            <a:r>
              <a:rPr dirty="0" baseline="5050" sz="1650">
                <a:latin typeface="Arial"/>
                <a:cs typeface="Arial"/>
              </a:rPr>
              <a:t>. </a:t>
            </a:r>
            <a:r>
              <a:rPr dirty="0" baseline="5050" sz="1650" spc="22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Ad</a:t>
            </a:r>
            <a:r>
              <a:rPr dirty="0" baseline="5050" sz="1650">
                <a:latin typeface="Arial"/>
                <a:cs typeface="Arial"/>
              </a:rPr>
              <a:t>d </a:t>
            </a:r>
            <a:r>
              <a:rPr dirty="0" baseline="5050" sz="1650" spc="-22">
                <a:latin typeface="Arial"/>
                <a:cs typeface="Arial"/>
              </a:rPr>
              <a:t>2</a:t>
            </a:r>
            <a:r>
              <a:rPr dirty="0" baseline="5050" sz="1650" spc="7">
                <a:latin typeface="Arial"/>
                <a:cs typeface="Arial"/>
              </a:rPr>
              <a:t>.</a:t>
            </a:r>
            <a:r>
              <a:rPr dirty="0" baseline="5050" sz="1650">
                <a:latin typeface="Arial"/>
                <a:cs typeface="Arial"/>
              </a:rPr>
              <a:t>8</a:t>
            </a:r>
            <a:r>
              <a:rPr dirty="0" baseline="5050" sz="1650" spc="-15">
                <a:latin typeface="Arial"/>
                <a:cs typeface="Arial"/>
              </a:rPr>
              <a:t> </a:t>
            </a:r>
            <a:r>
              <a:rPr dirty="0" baseline="5050" sz="1650">
                <a:latin typeface="Arial"/>
                <a:cs typeface="Arial"/>
              </a:rPr>
              <a:t>g </a:t>
            </a:r>
            <a:r>
              <a:rPr dirty="0" baseline="5050" sz="1650" spc="-7">
                <a:latin typeface="Arial"/>
                <a:cs typeface="Arial"/>
              </a:rPr>
              <a:t>Sodiu</a:t>
            </a:r>
            <a:r>
              <a:rPr dirty="0" baseline="5050" sz="1650">
                <a:latin typeface="Arial"/>
                <a:cs typeface="Arial"/>
              </a:rPr>
              <a:t>m</a:t>
            </a:r>
            <a:r>
              <a:rPr dirty="0" baseline="5050" sz="1650" spc="-22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L</a:t>
            </a:r>
            <a:r>
              <a:rPr dirty="0" baseline="5050" sz="1650" spc="7">
                <a:latin typeface="Arial"/>
                <a:cs typeface="Arial"/>
              </a:rPr>
              <a:t>-</a:t>
            </a:r>
            <a:r>
              <a:rPr dirty="0" baseline="5050" sz="1650" spc="-7">
                <a:latin typeface="Arial"/>
                <a:cs typeface="Arial"/>
              </a:rPr>
              <a:t>La</a:t>
            </a:r>
            <a:r>
              <a:rPr dirty="0" baseline="5050" sz="1650">
                <a:latin typeface="Arial"/>
                <a:cs typeface="Arial"/>
              </a:rPr>
              <a:t>c</a:t>
            </a:r>
            <a:r>
              <a:rPr dirty="0" baseline="5050" sz="1650" spc="7">
                <a:latin typeface="Arial"/>
                <a:cs typeface="Arial"/>
              </a:rPr>
              <a:t>t</a:t>
            </a:r>
            <a:r>
              <a:rPr dirty="0" baseline="5050" sz="1650" spc="-22">
                <a:latin typeface="Arial"/>
                <a:cs typeface="Arial"/>
              </a:rPr>
              <a:t>a</a:t>
            </a:r>
            <a:r>
              <a:rPr dirty="0" baseline="5050" sz="1650" spc="7">
                <a:latin typeface="Arial"/>
                <a:cs typeface="Arial"/>
              </a:rPr>
              <a:t>t</a:t>
            </a:r>
            <a:r>
              <a:rPr dirty="0" baseline="5050" sz="1650" spc="-7">
                <a:latin typeface="Arial"/>
                <a:cs typeface="Arial"/>
              </a:rPr>
              <a:t>e</a:t>
            </a:r>
            <a:r>
              <a:rPr dirty="0" baseline="5050" sz="1650">
                <a:latin typeface="Arial"/>
                <a:cs typeface="Arial"/>
              </a:rPr>
              <a:t>. </a:t>
            </a:r>
            <a:r>
              <a:rPr dirty="0" baseline="5050" sz="1650" spc="7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Ad</a:t>
            </a:r>
            <a:r>
              <a:rPr dirty="0" baseline="5050" sz="1650">
                <a:latin typeface="Arial"/>
                <a:cs typeface="Arial"/>
              </a:rPr>
              <a:t>d</a:t>
            </a:r>
            <a:r>
              <a:rPr dirty="0" baseline="5050" sz="1650" spc="-15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1</a:t>
            </a:r>
            <a:r>
              <a:rPr dirty="0" baseline="5050" sz="1650" spc="7">
                <a:latin typeface="Arial"/>
                <a:cs typeface="Arial"/>
              </a:rPr>
              <a:t>.</a:t>
            </a:r>
            <a:r>
              <a:rPr dirty="0" baseline="5050" sz="1650" spc="-7">
                <a:latin typeface="Arial"/>
                <a:cs typeface="Arial"/>
              </a:rPr>
              <a:t>2</a:t>
            </a:r>
            <a:r>
              <a:rPr dirty="0" baseline="5050" sz="1650">
                <a:latin typeface="Arial"/>
                <a:cs typeface="Arial"/>
              </a:rPr>
              <a:t>5</a:t>
            </a:r>
            <a:r>
              <a:rPr dirty="0" baseline="5050" sz="1650" spc="-30">
                <a:latin typeface="Arial"/>
                <a:cs typeface="Arial"/>
              </a:rPr>
              <a:t> </a:t>
            </a:r>
            <a:r>
              <a:rPr dirty="0" baseline="5050" sz="1650">
                <a:latin typeface="Arial"/>
                <a:cs typeface="Arial"/>
              </a:rPr>
              <a:t>mL</a:t>
            </a:r>
            <a:r>
              <a:rPr dirty="0" baseline="5050" sz="1650" spc="-15">
                <a:latin typeface="Arial"/>
                <a:cs typeface="Arial"/>
              </a:rPr>
              <a:t> </a:t>
            </a:r>
            <a:r>
              <a:rPr dirty="0" baseline="5050" sz="1650" spc="7">
                <a:latin typeface="Arial"/>
                <a:cs typeface="Arial"/>
              </a:rPr>
              <a:t>T</a:t>
            </a:r>
            <a:r>
              <a:rPr dirty="0" baseline="5050" sz="1650">
                <a:latin typeface="Arial"/>
                <a:cs typeface="Arial"/>
              </a:rPr>
              <a:t>r</a:t>
            </a:r>
            <a:r>
              <a:rPr dirty="0" baseline="5050" sz="1650" spc="-30">
                <a:latin typeface="Arial"/>
                <a:cs typeface="Arial"/>
              </a:rPr>
              <a:t>i</a:t>
            </a:r>
            <a:r>
              <a:rPr dirty="0" baseline="5050" sz="1650" spc="7">
                <a:latin typeface="Arial"/>
                <a:cs typeface="Arial"/>
              </a:rPr>
              <a:t>t</a:t>
            </a:r>
            <a:r>
              <a:rPr dirty="0" baseline="5050" sz="1650" spc="-7">
                <a:latin typeface="Arial"/>
                <a:cs typeface="Arial"/>
              </a:rPr>
              <a:t>o</a:t>
            </a:r>
            <a:r>
              <a:rPr dirty="0" baseline="5050" sz="1650">
                <a:latin typeface="Arial"/>
                <a:cs typeface="Arial"/>
              </a:rPr>
              <a:t>n</a:t>
            </a:r>
            <a:r>
              <a:rPr dirty="0" baseline="5050" sz="1650" spc="-15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X</a:t>
            </a:r>
            <a:r>
              <a:rPr dirty="0" baseline="5050" sz="1650">
                <a:latin typeface="Arial"/>
                <a:cs typeface="Arial"/>
              </a:rPr>
              <a:t>-</a:t>
            </a:r>
            <a:r>
              <a:rPr dirty="0" baseline="5050" sz="1650" spc="-7">
                <a:latin typeface="Arial"/>
                <a:cs typeface="Arial"/>
              </a:rPr>
              <a:t>100</a:t>
            </a:r>
            <a:r>
              <a:rPr dirty="0" baseline="5050" sz="1650">
                <a:latin typeface="Arial"/>
                <a:cs typeface="Arial"/>
              </a:rPr>
              <a:t>. </a:t>
            </a:r>
            <a:r>
              <a:rPr dirty="0" baseline="5050" sz="1650" spc="7">
                <a:latin typeface="Arial"/>
                <a:cs typeface="Arial"/>
              </a:rPr>
              <a:t> </a:t>
            </a:r>
            <a:r>
              <a:rPr dirty="0" baseline="5050" sz="1650" spc="-30">
                <a:latin typeface="Arial"/>
                <a:cs typeface="Arial"/>
              </a:rPr>
              <a:t>M</a:t>
            </a:r>
            <a:r>
              <a:rPr dirty="0" baseline="5050" sz="1650" spc="-7">
                <a:latin typeface="Arial"/>
                <a:cs typeface="Arial"/>
              </a:rPr>
              <a:t>i</a:t>
            </a:r>
            <a:r>
              <a:rPr dirty="0" baseline="5050" sz="1650">
                <a:latin typeface="Arial"/>
                <a:cs typeface="Arial"/>
              </a:rPr>
              <a:t>x</a:t>
            </a:r>
            <a:r>
              <a:rPr dirty="0" baseline="5050" sz="1650" spc="-15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o</a:t>
            </a:r>
            <a:r>
              <a:rPr dirty="0" baseline="5050" sz="1650">
                <a:latin typeface="Arial"/>
                <a:cs typeface="Arial"/>
              </a:rPr>
              <a:t>n a</a:t>
            </a:r>
            <a:r>
              <a:rPr dirty="0" baseline="5050" sz="16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ne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0 m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ali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ee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°C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1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lp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idin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Aden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leo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id</a:t>
            </a:r>
            <a:r>
              <a:rPr dirty="0" sz="1100">
                <a:latin typeface="Arial"/>
                <a:cs typeface="Arial"/>
              </a:rPr>
              <a:t>e (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3335" marR="178435">
              <a:lnSpc>
                <a:spcPts val="1260"/>
              </a:lnSpc>
              <a:spcBef>
                <a:spcPts val="645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D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di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10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APA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 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ille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APA</a:t>
            </a:r>
            <a:r>
              <a:rPr dirty="0" sz="1100">
                <a:latin typeface="Arial"/>
                <a:cs typeface="Arial"/>
              </a:rPr>
              <a:t>D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>
                <a:latin typeface="Arial"/>
                <a:cs typeface="Arial"/>
              </a:rPr>
              <a:t>μL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baseline="31746" sz="1050" spc="-15">
                <a:latin typeface="Arial"/>
                <a:cs typeface="Arial"/>
              </a:rPr>
              <a:t>®</a:t>
            </a:r>
            <a:r>
              <a:rPr dirty="0" baseline="31746" sz="1050" spc="-7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-</a:t>
            </a:r>
            <a:r>
              <a:rPr dirty="0" sz="1100" spc="-5">
                <a:latin typeface="Arial"/>
                <a:cs typeface="Arial"/>
              </a:rPr>
              <a:t>20</a:t>
            </a:r>
            <a:r>
              <a:rPr dirty="0" sz="1100">
                <a:latin typeface="Arial"/>
                <a:cs typeface="Arial"/>
              </a:rPr>
              <a:t>°C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2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ear</a:t>
            </a:r>
            <a:endParaRPr sz="11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20"/>
              </a:spcBef>
            </a:pPr>
            <a:r>
              <a:rPr dirty="0" sz="1100" spc="-5">
                <a:latin typeface="Arial"/>
                <a:cs typeface="Arial"/>
              </a:rPr>
              <a:t>Diapho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 spc="-5">
                <a:latin typeface="Arial"/>
                <a:cs typeface="Arial"/>
              </a:rPr>
              <a:t>uni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/</a:t>
            </a:r>
            <a:r>
              <a:rPr dirty="0" sz="1100">
                <a:latin typeface="Arial"/>
                <a:cs typeface="Arial"/>
              </a:rPr>
              <a:t>mL</a:t>
            </a:r>
            <a:endParaRPr sz="1100">
              <a:latin typeface="Arial"/>
              <a:cs typeface="Arial"/>
            </a:endParaRPr>
          </a:p>
          <a:p>
            <a:pPr marL="13335" marR="5080">
              <a:lnSpc>
                <a:spcPct val="95900"/>
              </a:lnSpc>
              <a:spcBef>
                <a:spcPts val="595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Diapho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50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Diapho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lle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20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ali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baseline="31746" sz="1050" spc="-15">
                <a:latin typeface="Arial"/>
                <a:cs typeface="Arial"/>
              </a:rPr>
              <a:t>®</a:t>
            </a:r>
            <a:r>
              <a:rPr dirty="0" baseline="31746" sz="1050">
                <a:latin typeface="Arial"/>
                <a:cs typeface="Arial"/>
              </a:rPr>
              <a:t> </a:t>
            </a:r>
            <a:r>
              <a:rPr dirty="0" baseline="31746" sz="1050" spc="-13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-</a:t>
            </a:r>
            <a:r>
              <a:rPr dirty="0" sz="1100" spc="-5">
                <a:latin typeface="Arial"/>
                <a:cs typeface="Arial"/>
              </a:rPr>
              <a:t>20</a:t>
            </a:r>
            <a:r>
              <a:rPr dirty="0" sz="1100">
                <a:latin typeface="Arial"/>
                <a:cs typeface="Arial"/>
              </a:rPr>
              <a:t>°C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2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r.</a:t>
            </a:r>
            <a:endParaRPr sz="11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marL="13335" marR="122555">
              <a:lnSpc>
                <a:spcPct val="95700"/>
              </a:lnSpc>
              <a:spcBef>
                <a:spcPts val="610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10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 g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10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ille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Fil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 </a:t>
            </a:r>
            <a:r>
              <a:rPr dirty="0" sz="1100" spc="-15">
                <a:latin typeface="Arial"/>
                <a:cs typeface="Arial"/>
              </a:rPr>
              <a:t>μ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olo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So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>
                <a:latin typeface="Arial"/>
                <a:cs typeface="Arial"/>
              </a:rPr>
              <a:t>°C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6</a:t>
            </a:r>
            <a:r>
              <a:rPr dirty="0" sz="1100">
                <a:latin typeface="Arial"/>
                <a:cs typeface="Arial"/>
              </a:rPr>
              <a:t> m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9192" y="6419229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9064" y="7214801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149" y="8008787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9109" y="454724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3 </a:t>
            </a:r>
            <a:r>
              <a:rPr dirty="0" sz="800" spc="-20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955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42" y="1176762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20" y="1176762"/>
            <a:ext cx="255841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Cul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820" y="1413012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5758" y="1413012"/>
            <a:ext cx="5015865" cy="2237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87020">
              <a:lnSpc>
                <a:spcPct val="95700"/>
              </a:lnSpc>
            </a:pP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ene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: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ibe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6030</a:t>
            </a:r>
            <a:r>
              <a:rPr dirty="0" sz="1100" spc="5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X</a:t>
            </a:r>
            <a:r>
              <a:rPr dirty="0" sz="1100" spc="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houl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opho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sc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s</a:t>
            </a:r>
            <a:r>
              <a:rPr dirty="0" sz="1100" spc="-5">
                <a:latin typeface="Arial"/>
                <a:cs typeface="Arial"/>
              </a:rPr>
              <a:t>houl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r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ea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pho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So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lvl="3" marL="588645" marR="38100" indent="-575945">
              <a:lnSpc>
                <a:spcPts val="1260"/>
              </a:lnSpc>
              <a:spcBef>
                <a:spcPts val="630"/>
              </a:spcBef>
              <a:buFont typeface="Arial"/>
              <a:buAutoNum type="arabicPeriod"/>
              <a:tabLst>
                <a:tab pos="589280" algn="l"/>
              </a:tabLst>
            </a:pP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6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col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  <a:p>
            <a:pPr algn="just" lvl="4" marL="789305" marR="5080" indent="-457200">
              <a:lnSpc>
                <a:spcPct val="95900"/>
              </a:lnSpc>
              <a:spcBef>
                <a:spcPts val="575"/>
              </a:spcBef>
              <a:buFont typeface="Arial"/>
              <a:buAutoNum type="arabicPeriod"/>
              <a:tabLst>
                <a:tab pos="1018540" algn="l"/>
              </a:tabLst>
            </a:pPr>
            <a:r>
              <a:rPr dirty="0" sz="1100" spc="-5">
                <a:latin typeface="Arial"/>
                <a:cs typeface="Arial"/>
              </a:rPr>
              <a:t>Fi</a:t>
            </a:r>
            <a:r>
              <a:rPr dirty="0" sz="1100">
                <a:latin typeface="Arial"/>
                <a:cs typeface="Arial"/>
              </a:rPr>
              <a:t>rst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90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9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 spc="-5">
                <a:latin typeface="Arial"/>
                <a:cs typeface="Arial"/>
              </a:rPr>
              <a:t>00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6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6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90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lvl="4" marL="789940" marR="179070" indent="-457200">
              <a:lnSpc>
                <a:spcPts val="1260"/>
              </a:lnSpc>
              <a:spcBef>
                <a:spcPts val="630"/>
              </a:spcBef>
              <a:buFont typeface="Arial"/>
              <a:buAutoNum type="arabicPeriod"/>
              <a:tabLst>
                <a:tab pos="1018540" algn="l"/>
              </a:tabLst>
            </a:pP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 </a:t>
            </a:r>
            <a:r>
              <a:rPr dirty="0" sz="1100" spc="-15">
                <a:latin typeface="Arial"/>
                <a:cs typeface="Arial"/>
              </a:rPr>
              <a:t>μ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olo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 c</a:t>
            </a:r>
            <a:r>
              <a:rPr dirty="0" sz="1100" spc="-5">
                <a:latin typeface="Arial"/>
                <a:cs typeface="Arial"/>
              </a:rPr>
              <a:t>abine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680" y="2132279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5758" y="3721817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6965" y="3721817"/>
            <a:ext cx="4445635" cy="3185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145" marR="76200">
              <a:lnSpc>
                <a:spcPts val="1260"/>
              </a:lnSpc>
            </a:pP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65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Pe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m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37</a:t>
            </a:r>
            <a:r>
              <a:rPr dirty="0" sz="1100" spc="5">
                <a:latin typeface="Arial"/>
                <a:cs typeface="Arial"/>
              </a:rPr>
              <a:t>º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  <a:p>
            <a:pPr marL="17145" marR="5080">
              <a:lnSpc>
                <a:spcPts val="126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Spi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ain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opho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sc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15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</a:t>
            </a:r>
            <a:r>
              <a:rPr dirty="0" sz="1100">
                <a:latin typeface="Arial"/>
                <a:cs typeface="Arial"/>
              </a:rPr>
              <a:t>0 μL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ac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83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15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c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ube.</a:t>
            </a:r>
            <a:endParaRPr sz="1100">
              <a:latin typeface="Arial"/>
              <a:cs typeface="Arial"/>
            </a:endParaRPr>
          </a:p>
          <a:p>
            <a:pPr marL="17145" marR="78105">
              <a:lnSpc>
                <a:spcPts val="126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sup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-15">
                <a:latin typeface="Arial"/>
                <a:cs typeface="Arial"/>
              </a:rPr>
              <a:t>av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-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  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10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9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520"/>
              </a:spcBef>
            </a:pP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-s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pel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ft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a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 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pipe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145" marR="675640">
              <a:lnSpc>
                <a:spcPts val="1270"/>
              </a:lnSpc>
              <a:spcBef>
                <a:spcPts val="625"/>
              </a:spcBef>
            </a:pP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pipe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ull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s</a:t>
            </a:r>
            <a:r>
              <a:rPr dirty="0" sz="1100" spc="-5">
                <a:latin typeface="Arial"/>
                <a:cs typeface="Arial"/>
              </a:rPr>
              <a:t>lo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6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145" marR="1397000" indent="-5080">
              <a:lnSpc>
                <a:spcPts val="1860"/>
              </a:lnSpc>
              <a:spcBef>
                <a:spcPts val="114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2</a:t>
            </a:r>
            <a:r>
              <a:rPr dirty="0" sz="1100" spc="5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00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 m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7145" marR="130175">
              <a:lnSpc>
                <a:spcPts val="1260"/>
              </a:lnSpc>
              <a:spcBef>
                <a:spcPts val="490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houl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opho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16510" marR="111125">
              <a:lnSpc>
                <a:spcPts val="126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Ca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ull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aspi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hou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app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 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5618" y="4119588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15618" y="4677335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15478" y="5075105"/>
            <a:ext cx="455295" cy="401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.5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.6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15478" y="5945376"/>
            <a:ext cx="455295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.7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.8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15338" y="6580939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.9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15197" y="6977167"/>
            <a:ext cx="5036820" cy="2238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lvl="3" marL="588645" marR="166370" indent="-575945">
              <a:lnSpc>
                <a:spcPts val="1270"/>
              </a:lnSpc>
              <a:buFont typeface="Arial"/>
              <a:buAutoNum type="arabicPeriod" startAt="10"/>
              <a:tabLst>
                <a:tab pos="589280" algn="l"/>
              </a:tabLst>
            </a:pPr>
            <a:r>
              <a:rPr dirty="0" sz="1100" spc="-5">
                <a:latin typeface="Arial"/>
                <a:cs typeface="Arial"/>
              </a:rPr>
              <a:t>Col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pipe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 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3" marL="588645" marR="751840" indent="-575945">
              <a:lnSpc>
                <a:spcPts val="1270"/>
              </a:lnSpc>
              <a:spcBef>
                <a:spcPts val="590"/>
              </a:spcBef>
              <a:buFont typeface="Arial"/>
              <a:buAutoNum type="arabicPeriod" startAt="10"/>
              <a:tabLst>
                <a:tab pos="589280" algn="l"/>
              </a:tabLst>
            </a:pPr>
            <a:r>
              <a:rPr dirty="0" sz="1100" spc="2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 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app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 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be.</a:t>
            </a:r>
            <a:endParaRPr sz="1100">
              <a:latin typeface="Arial"/>
              <a:cs typeface="Arial"/>
            </a:endParaRPr>
          </a:p>
          <a:p>
            <a:pPr lvl="3" marL="588645" indent="-575945">
              <a:lnSpc>
                <a:spcPts val="1290"/>
              </a:lnSpc>
              <a:spcBef>
                <a:spcPts val="505"/>
              </a:spcBef>
              <a:buFont typeface="Arial"/>
              <a:buAutoNum type="arabicPeriod" startAt="10"/>
              <a:tabLst>
                <a:tab pos="589280" algn="l"/>
              </a:tabLst>
            </a:pP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nu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83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 –</a:t>
            </a:r>
            <a:endParaRPr sz="1100">
              <a:latin typeface="Arial"/>
              <a:cs typeface="Arial"/>
            </a:endParaRPr>
          </a:p>
          <a:p>
            <a:pPr marL="588645" marR="236854" indent="-635">
              <a:lnSpc>
                <a:spcPts val="1270"/>
              </a:lnSpc>
              <a:spcBef>
                <a:spcPts val="50"/>
              </a:spcBef>
            </a:pP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be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3" marL="588645" marR="28575" indent="-575945">
              <a:lnSpc>
                <a:spcPts val="1270"/>
              </a:lnSpc>
              <a:spcBef>
                <a:spcPts val="590"/>
              </a:spcBef>
              <a:buFont typeface="Arial"/>
              <a:buAutoNum type="arabicPeriod" startAt="13"/>
              <a:tabLst>
                <a:tab pos="589280" algn="l"/>
              </a:tabLst>
            </a:pPr>
            <a:r>
              <a:rPr dirty="0" sz="1100" spc="-5">
                <a:latin typeface="Arial"/>
                <a:cs typeface="Arial"/>
              </a:rPr>
              <a:t>Add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1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-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3" marL="588645" indent="-575945">
              <a:lnSpc>
                <a:spcPts val="1290"/>
              </a:lnSpc>
              <a:spcBef>
                <a:spcPts val="505"/>
              </a:spcBef>
              <a:buFont typeface="Arial"/>
              <a:buAutoNum type="arabicPeriod" startAt="13"/>
              <a:tabLst>
                <a:tab pos="589280" algn="l"/>
              </a:tabLst>
            </a:pP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nu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83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 –</a:t>
            </a:r>
            <a:endParaRPr sz="1100">
              <a:latin typeface="Arial"/>
              <a:cs typeface="Arial"/>
            </a:endParaRPr>
          </a:p>
          <a:p>
            <a:pPr marL="589280" marR="5080">
              <a:lnSpc>
                <a:spcPts val="1270"/>
              </a:lnSpc>
              <a:spcBef>
                <a:spcPts val="50"/>
              </a:spcBef>
            </a:pP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be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au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9109" y="454724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4 </a:t>
            </a:r>
            <a:r>
              <a:rPr dirty="0" sz="800" spc="-20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955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5898" y="1176762"/>
            <a:ext cx="5010150" cy="72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88645" marR="5080" indent="-576580">
              <a:lnSpc>
                <a:spcPts val="126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 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Dependin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pel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20</a:t>
            </a:r>
            <a:r>
              <a:rPr dirty="0" sz="1100">
                <a:latin typeface="Arial"/>
                <a:cs typeface="Arial"/>
              </a:rPr>
              <a:t>0 μL </a:t>
            </a:r>
            <a:r>
              <a:rPr dirty="0" sz="1100">
                <a:latin typeface="Arial"/>
                <a:cs typeface="Arial"/>
              </a:rPr>
              <a:t>– </a:t>
            </a:r>
            <a:r>
              <a:rPr dirty="0" sz="1100" spc="-5">
                <a:latin typeface="Arial"/>
                <a:cs typeface="Arial"/>
              </a:rPr>
              <a:t>6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of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+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2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6028</a:t>
            </a:r>
            <a:r>
              <a:rPr dirty="0" sz="1100" spc="-1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X</a:t>
            </a:r>
            <a:r>
              <a:rPr dirty="0" sz="1100" spc="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 –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a </a:t>
            </a:r>
            <a:r>
              <a:rPr dirty="0" sz="1100" spc="-5">
                <a:latin typeface="Arial"/>
                <a:cs typeface="Arial"/>
              </a:rPr>
              <a:t>ne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100" spc="-5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20" y="1734509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5898" y="1970760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1452" y="1970760"/>
            <a:ext cx="4366260" cy="2077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4765">
              <a:lnSpc>
                <a:spcPts val="1270"/>
              </a:lnSpc>
            </a:pPr>
            <a:r>
              <a:rPr dirty="0" sz="1100" spc="-5">
                <a:latin typeface="Arial"/>
                <a:cs typeface="Arial"/>
              </a:rPr>
              <a:t>Spi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83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50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c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595"/>
              </a:spcBef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5">
                <a:latin typeface="Arial"/>
                <a:cs typeface="Arial"/>
              </a:rPr>
              <a:t>up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 m</a:t>
            </a:r>
            <a:r>
              <a:rPr dirty="0" sz="1100" spc="-5">
                <a:latin typeface="Arial"/>
                <a:cs typeface="Arial"/>
              </a:rPr>
              <a:t>edi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abo</a:t>
            </a:r>
            <a:r>
              <a:rPr dirty="0" sz="1100" spc="-2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=</a:t>
            </a:r>
            <a:r>
              <a:rPr dirty="0" sz="1100" spc="-5">
                <a:latin typeface="Arial"/>
                <a:cs typeface="Arial"/>
              </a:rPr>
              <a:t> 2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 μL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 marL="12700" marR="33020">
              <a:lnSpc>
                <a:spcPct val="95700"/>
              </a:lnSpc>
              <a:spcBef>
                <a:spcPts val="575"/>
              </a:spcBef>
            </a:pP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37</a:t>
            </a:r>
            <a:r>
              <a:rPr dirty="0" sz="1100">
                <a:latin typeface="Arial"/>
                <a:cs typeface="Arial"/>
              </a:rPr>
              <a:t>°C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</a:t>
            </a:r>
            <a:r>
              <a:rPr dirty="0" sz="1100">
                <a:latin typeface="Arial"/>
                <a:cs typeface="Arial"/>
              </a:rPr>
              <a:t>0 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RB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pelle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pelle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5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han</a:t>
            </a:r>
            <a:r>
              <a:rPr dirty="0" sz="1100" spc="-5">
                <a:latin typeface="Arial"/>
                <a:cs typeface="Arial"/>
              </a:rPr>
              <a:t> 20</a:t>
            </a:r>
            <a:r>
              <a:rPr dirty="0" sz="1100">
                <a:latin typeface="Arial"/>
                <a:cs typeface="Arial"/>
              </a:rPr>
              <a:t>0 μ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-s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elle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 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37</a:t>
            </a:r>
            <a:r>
              <a:rPr dirty="0" sz="1100">
                <a:latin typeface="Arial"/>
                <a:cs typeface="Arial"/>
              </a:rPr>
              <a:t>°</a:t>
            </a:r>
            <a:r>
              <a:rPr dirty="0" sz="1100" spc="-2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3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º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1</a:t>
            </a:r>
            <a:r>
              <a:rPr dirty="0" sz="1100">
                <a:latin typeface="Arial"/>
                <a:cs typeface="Arial"/>
              </a:rPr>
              <a:t>0 m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Cen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83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390525" indent="-635">
              <a:lnSpc>
                <a:spcPts val="1260"/>
              </a:lnSpc>
              <a:spcBef>
                <a:spcPts val="645"/>
              </a:spcBef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5">
                <a:latin typeface="Arial"/>
                <a:cs typeface="Arial"/>
              </a:rPr>
              <a:t>up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-s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2 –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5898" y="2368530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5758" y="2766300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5478" y="3484024"/>
            <a:ext cx="455295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.4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.5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8400" y="4119588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15478" y="4119588"/>
            <a:ext cx="4926965" cy="1273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ts val="1260"/>
              </a:lnSpc>
            </a:pP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l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Pe</a:t>
            </a:r>
            <a:r>
              <a:rPr dirty="0" sz="1100">
                <a:latin typeface="Arial"/>
                <a:cs typeface="Arial"/>
              </a:rPr>
              <a:t>rc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(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ain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1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5">
                <a:latin typeface="Arial"/>
                <a:cs typeface="Arial"/>
              </a:rPr>
              <a:t>line</a:t>
            </a:r>
            <a:r>
              <a:rPr dirty="0" sz="1100">
                <a:latin typeface="Arial"/>
                <a:cs typeface="Arial"/>
              </a:rPr>
              <a:t>s):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100" spc="-5">
                <a:latin typeface="Arial"/>
                <a:cs typeface="Arial"/>
              </a:rPr>
              <a:t>65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ond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3</a:t>
            </a:r>
            <a:r>
              <a:rPr dirty="0" sz="1100">
                <a:latin typeface="Arial"/>
                <a:cs typeface="Arial"/>
              </a:rPr>
              <a:t>-5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12700" marR="361950" indent="-635">
              <a:lnSpc>
                <a:spcPct val="140900"/>
              </a:lnSpc>
              <a:spcBef>
                <a:spcPts val="10"/>
              </a:spcBef>
            </a:pP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ee</a:t>
            </a:r>
            <a:r>
              <a:rPr dirty="0" sz="1100">
                <a:latin typeface="Arial"/>
                <a:cs typeface="Arial"/>
              </a:rPr>
              <a:t>n 9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7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3</a:t>
            </a:r>
            <a:r>
              <a:rPr dirty="0" sz="1100">
                <a:latin typeface="Arial"/>
                <a:cs typeface="Arial"/>
              </a:rPr>
              <a:t>-5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dne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1</a:t>
            </a:r>
            <a:r>
              <a:rPr dirty="0" sz="1100">
                <a:latin typeface="Arial"/>
                <a:cs typeface="Arial"/>
              </a:rPr>
              <a:t>-5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M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1181" y="5701694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7979" y="5701694"/>
            <a:ext cx="5368925" cy="2000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ks</a:t>
            </a:r>
            <a:r>
              <a:rPr dirty="0" sz="1100" spc="-5">
                <a:latin typeface="Arial"/>
                <a:cs typeface="Arial"/>
              </a:rPr>
              <a:t>hee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  <a:p>
            <a:pPr marL="12700" marR="19685">
              <a:lnSpc>
                <a:spcPct val="95900"/>
              </a:lnSpc>
              <a:spcBef>
                <a:spcPts val="595"/>
              </a:spcBef>
            </a:pPr>
            <a:r>
              <a:rPr dirty="0" sz="1100" spc="-5">
                <a:latin typeface="Arial"/>
                <a:cs typeface="Arial"/>
              </a:rPr>
              <a:t>Blu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olo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ield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lin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 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ll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n</a:t>
            </a:r>
            <a:r>
              <a:rPr dirty="0" sz="1100">
                <a:latin typeface="Arial"/>
                <a:cs typeface="Arial"/>
              </a:rPr>
              <a:t>o c</a:t>
            </a:r>
            <a:r>
              <a:rPr dirty="0" sz="1100" spc="-5">
                <a:latin typeface="Arial"/>
                <a:cs typeface="Arial"/>
              </a:rPr>
              <a:t>ell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dele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edi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pa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olo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ield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(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10" b="1" i="1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r</a:t>
            </a:r>
            <a:r>
              <a:rPr dirty="0" sz="1100" spc="5" b="1" i="1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g</a:t>
            </a:r>
            <a:r>
              <a:rPr dirty="0" sz="1100" spc="5" b="1" i="1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na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l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 da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t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Su</a:t>
            </a:r>
            <a:r>
              <a:rPr dirty="0" sz="1100" spc="-10" b="1" i="1">
                <a:solidFill>
                  <a:srgbClr val="660066"/>
                </a:solidFill>
                <a:latin typeface="Arial"/>
                <a:cs typeface="Arial"/>
              </a:rPr>
              <a:t>m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m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r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1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 marL="469900" marR="5080" indent="-457834">
              <a:lnSpc>
                <a:spcPct val="96000"/>
              </a:lnSpc>
              <a:spcBef>
                <a:spcPts val="590"/>
              </a:spcBef>
              <a:tabLst>
                <a:tab pos="469900" algn="l"/>
              </a:tabLst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	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ks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(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6017</a:t>
            </a:r>
            <a:r>
              <a:rPr dirty="0" sz="1100" spc="5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04</a:t>
            </a:r>
            <a:r>
              <a:rPr dirty="0" sz="1100" spc="5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F1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10">
                <a:latin typeface="Arial"/>
                <a:cs typeface="Arial"/>
              </a:rPr>
              <a:t>“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sa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 </a:t>
            </a:r>
            <a:r>
              <a:rPr dirty="0" sz="1100" spc="-5" b="1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un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10" b="1">
                <a:latin typeface="Arial"/>
                <a:cs typeface="Arial"/>
              </a:rPr>
              <a:t>DD</a:t>
            </a:r>
            <a:r>
              <a:rPr dirty="0" sz="1100" spc="-5" b="1">
                <a:latin typeface="Arial"/>
                <a:cs typeface="Arial"/>
              </a:rPr>
              <a:t>Y</a:t>
            </a:r>
            <a:r>
              <a:rPr dirty="0" sz="1100" spc="-5" b="1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_</a:t>
            </a:r>
            <a:r>
              <a:rPr dirty="0" sz="1100" spc="-5" i="1">
                <a:latin typeface="Arial"/>
                <a:cs typeface="Arial"/>
              </a:rPr>
              <a:t>XXX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 i="1">
                <a:latin typeface="Arial"/>
                <a:cs typeface="Arial"/>
              </a:rPr>
              <a:t>XX</a:t>
            </a:r>
            <a:r>
              <a:rPr dirty="0" sz="1100" i="1">
                <a:latin typeface="Arial"/>
                <a:cs typeface="Arial"/>
              </a:rPr>
              <a:t>X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’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n</a:t>
            </a:r>
            <a:r>
              <a:rPr dirty="0" baseline="31746" sz="1050" spc="-15">
                <a:latin typeface="Arial"/>
                <a:cs typeface="Arial"/>
              </a:rPr>
              <a:t>t</a:t>
            </a:r>
            <a:r>
              <a:rPr dirty="0" baseline="31746" sz="1050" spc="-7">
                <a:latin typeface="Arial"/>
                <a:cs typeface="Arial"/>
              </a:rPr>
              <a:t>h</a:t>
            </a:r>
            <a:r>
              <a:rPr dirty="0" baseline="31746" sz="1050">
                <a:latin typeface="Arial"/>
                <a:cs typeface="Arial"/>
              </a:rPr>
              <a:t> </a:t>
            </a:r>
            <a:r>
              <a:rPr dirty="0" baseline="31746" sz="1050" spc="-1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addi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A040110_AB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rks</a:t>
            </a:r>
            <a:r>
              <a:rPr dirty="0" sz="1100" spc="-5">
                <a:latin typeface="Arial"/>
                <a:cs typeface="Arial"/>
              </a:rPr>
              <a:t>hee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ud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olde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“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5">
                <a:latin typeface="Arial"/>
                <a:cs typeface="Arial"/>
              </a:rPr>
              <a:t>:</a:t>
            </a:r>
            <a:r>
              <a:rPr dirty="0" sz="1100" spc="5">
                <a:latin typeface="Arial"/>
                <a:cs typeface="Arial"/>
              </a:rPr>
              <a:t>\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\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\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\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olde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9109" y="454724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5 </a:t>
            </a:r>
            <a:r>
              <a:rPr dirty="0" sz="800" spc="-20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955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60" y="1176762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6038" y="1176762"/>
            <a:ext cx="4964430" cy="1121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ct val="95700"/>
              </a:lnSpc>
              <a:spcBef>
                <a:spcPts val="595"/>
              </a:spcBef>
            </a:pP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“</a:t>
            </a:r>
            <a:r>
              <a:rPr dirty="0" sz="1100" spc="5" b="1" i="1">
                <a:solidFill>
                  <a:srgbClr val="660066"/>
                </a:solidFill>
                <a:latin typeface="Arial"/>
                <a:cs typeface="Arial"/>
              </a:rPr>
              <a:t>O</a:t>
            </a:r>
            <a:r>
              <a:rPr dirty="0" sz="1100" spc="-10" b="1" i="1">
                <a:solidFill>
                  <a:srgbClr val="660066"/>
                </a:solidFill>
                <a:latin typeface="Arial"/>
                <a:cs typeface="Arial"/>
              </a:rPr>
              <a:t>ri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g</a:t>
            </a:r>
            <a:r>
              <a:rPr dirty="0" sz="1100" spc="5" b="1" i="1">
                <a:solidFill>
                  <a:srgbClr val="660066"/>
                </a:solidFill>
                <a:latin typeface="Arial"/>
                <a:cs typeface="Arial"/>
              </a:rPr>
              <a:t>i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na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l</a:t>
            </a:r>
            <a:r>
              <a:rPr dirty="0" sz="1100" spc="-5" b="1" i="1">
                <a:solidFill>
                  <a:srgbClr val="660066"/>
                </a:solidFill>
                <a:latin typeface="Arial"/>
                <a:cs typeface="Arial"/>
              </a:rPr>
              <a:t> da</a:t>
            </a:r>
            <a:r>
              <a:rPr dirty="0" sz="1100" b="1" i="1">
                <a:solidFill>
                  <a:srgbClr val="660066"/>
                </a:solidFill>
                <a:latin typeface="Arial"/>
                <a:cs typeface="Arial"/>
              </a:rPr>
              <a:t>t</a:t>
            </a:r>
            <a:r>
              <a:rPr dirty="0" sz="1100" spc="-15" b="1" i="1">
                <a:solidFill>
                  <a:srgbClr val="660066"/>
                </a:solidFill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”. </a:t>
            </a:r>
            <a:r>
              <a:rPr dirty="0" sz="1100" spc="-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(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choi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li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ud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hee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 b="1" i="1">
                <a:latin typeface="Arial"/>
                <a:cs typeface="Arial"/>
              </a:rPr>
              <a:t>B</a:t>
            </a:r>
            <a:r>
              <a:rPr dirty="0" sz="1100" spc="-5" b="1" i="1">
                <a:latin typeface="Arial"/>
                <a:cs typeface="Arial"/>
              </a:rPr>
              <a:t>3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D</a:t>
            </a:r>
            <a:r>
              <a:rPr dirty="0" sz="1100" b="1" i="1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ea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(</a:t>
            </a:r>
            <a:r>
              <a:rPr dirty="0" sz="1100" spc="-10" b="1" i="1">
                <a:latin typeface="Arial"/>
                <a:cs typeface="Arial"/>
              </a:rPr>
              <a:t>C</a:t>
            </a:r>
            <a:r>
              <a:rPr dirty="0" sz="1100" spc="-5" b="1" i="1">
                <a:latin typeface="Arial"/>
                <a:cs typeface="Arial"/>
              </a:rPr>
              <a:t>5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D</a:t>
            </a:r>
            <a:r>
              <a:rPr dirty="0" sz="1100" spc="-5" b="1" i="1">
                <a:latin typeface="Arial"/>
                <a:cs typeface="Arial"/>
              </a:rPr>
              <a:t>9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as</a:t>
            </a:r>
            <a:r>
              <a:rPr dirty="0" sz="1100" spc="-5">
                <a:latin typeface="Arial"/>
                <a:cs typeface="Arial"/>
              </a:rPr>
              <a:t>sa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g 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 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0" b="1" i="1">
                <a:latin typeface="Arial"/>
                <a:cs typeface="Arial"/>
              </a:rPr>
              <a:t>C</a:t>
            </a:r>
            <a:r>
              <a:rPr dirty="0" sz="1100" spc="-5" b="1" i="1">
                <a:latin typeface="Arial"/>
                <a:cs typeface="Arial"/>
              </a:rPr>
              <a:t>10</a:t>
            </a:r>
            <a:r>
              <a:rPr dirty="0" sz="1100" spc="-10" b="1" i="1">
                <a:latin typeface="Arial"/>
                <a:cs typeface="Arial"/>
              </a:rPr>
              <a:t>:</a:t>
            </a:r>
            <a:r>
              <a:rPr dirty="0" sz="1100" spc="-5" b="1" i="1">
                <a:latin typeface="Arial"/>
                <a:cs typeface="Arial"/>
              </a:rPr>
              <a:t>D10</a:t>
            </a:r>
            <a:r>
              <a:rPr dirty="0" sz="1100" spc="5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lo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#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A1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2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anda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 (</a:t>
            </a:r>
            <a:r>
              <a:rPr dirty="0" sz="1100" spc="-10" b="1" i="1">
                <a:latin typeface="Arial"/>
                <a:cs typeface="Arial"/>
              </a:rPr>
              <a:t>C</a:t>
            </a:r>
            <a:r>
              <a:rPr dirty="0" sz="1100" spc="-5" b="1" i="1">
                <a:latin typeface="Arial"/>
                <a:cs typeface="Arial"/>
              </a:rPr>
              <a:t>1</a:t>
            </a:r>
            <a:r>
              <a:rPr dirty="0" sz="1100" spc="-15" b="1" i="1">
                <a:latin typeface="Arial"/>
                <a:cs typeface="Arial"/>
              </a:rPr>
              <a:t>1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D</a:t>
            </a:r>
            <a:r>
              <a:rPr dirty="0" sz="1100" spc="-5" b="1" i="1">
                <a:latin typeface="Arial"/>
                <a:cs typeface="Arial"/>
              </a:rPr>
              <a:t>11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ed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960" y="2132279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6038" y="2368530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91873" y="2368530"/>
            <a:ext cx="4296410" cy="1453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0320">
              <a:lnSpc>
                <a:spcPct val="95900"/>
              </a:lnSpc>
            </a:pP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ch 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houl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ipli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).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li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dupl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ed</a:t>
            </a:r>
            <a:r>
              <a:rPr dirty="0" sz="1100">
                <a:latin typeface="Arial"/>
                <a:cs typeface="Arial"/>
              </a:rPr>
              <a:t>), 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580"/>
              </a:spcBef>
            </a:pP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5">
                <a:latin typeface="Arial"/>
                <a:cs typeface="Arial"/>
              </a:rPr>
              <a:t>lo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 b="1">
                <a:latin typeface="Arial"/>
                <a:cs typeface="Arial"/>
              </a:rPr>
              <a:t>u</a:t>
            </a:r>
            <a:r>
              <a:rPr dirty="0" sz="1100" spc="-10" b="1">
                <a:latin typeface="Arial"/>
                <a:cs typeface="Arial"/>
              </a:rPr>
              <a:t>RBC</a:t>
            </a:r>
            <a:r>
              <a:rPr dirty="0" sz="1100">
                <a:latin typeface="Arial"/>
                <a:cs typeface="Arial"/>
              </a:rPr>
              <a:t>),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lo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onl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hou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, 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RBC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 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A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A1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2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anda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(</a:t>
            </a:r>
            <a:r>
              <a:rPr dirty="0" sz="1100" spc="-45" b="1">
                <a:latin typeface="Arial"/>
                <a:cs typeface="Arial"/>
              </a:rPr>
              <a:t>A</a:t>
            </a:r>
            <a:r>
              <a:rPr dirty="0" sz="1100" spc="25" b="1">
                <a:latin typeface="Arial"/>
                <a:cs typeface="Arial"/>
              </a:rPr>
              <a:t>M</a:t>
            </a:r>
            <a:r>
              <a:rPr dirty="0" sz="1100" spc="-30" b="1">
                <a:latin typeface="Arial"/>
                <a:cs typeface="Arial"/>
              </a:rPr>
              <a:t>A</a:t>
            </a:r>
            <a:r>
              <a:rPr dirty="0" sz="1100" spc="-5" b="1">
                <a:latin typeface="Arial"/>
                <a:cs typeface="Arial"/>
              </a:rPr>
              <a:t>1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2 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5" b="1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indi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slo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belo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7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2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ff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houl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 spc="-10">
                <a:latin typeface="Symbol"/>
                <a:cs typeface="Symbol"/>
              </a:rPr>
              <a:t></a:t>
            </a:r>
            <a:r>
              <a:rPr dirty="0" sz="1100" spc="-5">
                <a:latin typeface="Arial"/>
                <a:cs typeface="Arial"/>
              </a:rPr>
              <a:t>L.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6038" y="2924735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5898" y="3656200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 spc="5">
                <a:latin typeface="Arial"/>
                <a:cs typeface="Arial"/>
              </a:rPr>
              <a:t>.3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5758" y="4130243"/>
            <a:ext cx="194183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f</a:t>
            </a:r>
            <a:r>
              <a:rPr dirty="0" sz="1100" spc="-5">
                <a:latin typeface="Arial"/>
                <a:cs typeface="Arial"/>
              </a:rPr>
              <a:t>oll</a:t>
            </a:r>
            <a:r>
              <a:rPr dirty="0" sz="1100" spc="1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s;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779397" y="4362564"/>
          <a:ext cx="5201920" cy="2592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601"/>
                <a:gridCol w="329184"/>
                <a:gridCol w="365760"/>
                <a:gridCol w="419100"/>
                <a:gridCol w="420624"/>
                <a:gridCol w="420624"/>
                <a:gridCol w="420623"/>
                <a:gridCol w="420624"/>
                <a:gridCol w="420624"/>
                <a:gridCol w="419100"/>
                <a:gridCol w="420624"/>
                <a:gridCol w="420624"/>
                <a:gridCol w="420624"/>
              </a:tblGrid>
              <a:tr h="212597">
                <a:tc>
                  <a:txBody>
                    <a:bodyPr/>
                    <a:lstStyle/>
                    <a:p>
                      <a:pPr/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3023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794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0238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03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B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iR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30175">
                        <a:lnSpc>
                          <a:spcPts val="835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1-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77165">
                        <a:lnSpc>
                          <a:spcPts val="835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2u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pe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30175">
                        <a:lnSpc>
                          <a:spcPts val="83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1-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51130">
                        <a:lnSpc>
                          <a:spcPts val="830"/>
                        </a:lnSpc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12u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70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10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ll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69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092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1839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78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19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Te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st</a:t>
                      </a:r>
                      <a:r>
                        <a:rPr dirty="0" sz="11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1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20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8710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227"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9557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 vert="vert270">
                    <a:lnL w="1041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7378">
                      <a:solidFill>
                        <a:srgbClr val="000000"/>
                      </a:solidFill>
                      <a:prstDash val="solid"/>
                    </a:lnL>
                    <a:lnR w="28701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701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557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4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4">
                      <a:solidFill>
                        <a:srgbClr val="000000"/>
                      </a:solidFill>
                      <a:prstDash val="solid"/>
                    </a:lnL>
                    <a:lnR w="10413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dirty="0" sz="600" spc="-5">
                          <a:latin typeface="Arial"/>
                          <a:cs typeface="Arial"/>
                        </a:rPr>
                        <a:t>PBS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0413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9109" y="454724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6 </a:t>
            </a:r>
            <a:r>
              <a:rPr dirty="0" sz="800" spc="-20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955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60" y="1176762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6038" y="1176762"/>
            <a:ext cx="137922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Fil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16038" y="1411470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2013" y="1411470"/>
            <a:ext cx="4467860" cy="3115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77800">
              <a:lnSpc>
                <a:spcPct val="9600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 (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Ce</a:t>
            </a:r>
            <a:r>
              <a:rPr dirty="0" sz="1100" spc="-15" b="1">
                <a:latin typeface="Arial"/>
                <a:cs typeface="Arial"/>
              </a:rPr>
              <a:t>n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-5" b="1">
                <a:latin typeface="Arial"/>
                <a:cs typeface="Arial"/>
              </a:rPr>
              <a:t> Code</a:t>
            </a:r>
            <a:r>
              <a:rPr dirty="0" sz="1100" b="1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B18</a:t>
            </a:r>
            <a:r>
              <a:rPr dirty="0" sz="1100" spc="-10" b="1" i="1">
                <a:latin typeface="Arial"/>
                <a:cs typeface="Arial"/>
              </a:rPr>
              <a:t>:</a:t>
            </a:r>
            <a:r>
              <a:rPr dirty="0" sz="1100" spc="-5" b="1" i="1">
                <a:latin typeface="Arial"/>
                <a:cs typeface="Arial"/>
              </a:rPr>
              <a:t>B2</a:t>
            </a:r>
            <a:r>
              <a:rPr dirty="0" sz="1100" b="1" i="1">
                <a:latin typeface="Arial"/>
                <a:cs typeface="Arial"/>
              </a:rPr>
              <a:t>6</a:t>
            </a:r>
            <a:r>
              <a:rPr dirty="0" sz="1100" spc="5" b="1" i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B28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5" b="1" i="1">
                <a:latin typeface="Arial"/>
                <a:cs typeface="Arial"/>
              </a:rPr>
              <a:t>B3</a:t>
            </a:r>
            <a:r>
              <a:rPr dirty="0" sz="1100" spc="-15" b="1" i="1">
                <a:latin typeface="Arial"/>
                <a:cs typeface="Arial"/>
              </a:rPr>
              <a:t>8</a:t>
            </a:r>
            <a:r>
              <a:rPr dirty="0" sz="1100">
                <a:latin typeface="Arial"/>
                <a:cs typeface="Arial"/>
              </a:rPr>
              <a:t>),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ei</a:t>
            </a:r>
            <a:r>
              <a:rPr dirty="0" sz="1100">
                <a:latin typeface="Arial"/>
                <a:cs typeface="Arial"/>
              </a:rPr>
              <a:t>n 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 (“</a:t>
            </a:r>
            <a:r>
              <a:rPr dirty="0" sz="1100" spc="-20" b="1">
                <a:latin typeface="Arial"/>
                <a:cs typeface="Arial"/>
              </a:rPr>
              <a:t>S</a:t>
            </a:r>
            <a:r>
              <a:rPr dirty="0" sz="1100" b="1">
                <a:latin typeface="Arial"/>
                <a:cs typeface="Arial"/>
              </a:rPr>
              <a:t>t</a:t>
            </a:r>
            <a:r>
              <a:rPr dirty="0" sz="1100" spc="-5" b="1">
                <a:latin typeface="Arial"/>
                <a:cs typeface="Arial"/>
              </a:rPr>
              <a:t>oc</a:t>
            </a:r>
            <a:r>
              <a:rPr dirty="0" sz="1100" b="1">
                <a:latin typeface="Arial"/>
                <a:cs typeface="Arial"/>
              </a:rPr>
              <a:t>k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G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-20" b="1">
                <a:latin typeface="Arial"/>
                <a:cs typeface="Arial"/>
              </a:rPr>
              <a:t>C</a:t>
            </a:r>
            <a:r>
              <a:rPr dirty="0" sz="1100" spc="-5" b="1">
                <a:latin typeface="Arial"/>
                <a:cs typeface="Arial"/>
              </a:rPr>
              <a:t>on</a:t>
            </a:r>
            <a:r>
              <a:rPr dirty="0" sz="1100" b="1">
                <a:latin typeface="Arial"/>
                <a:cs typeface="Arial"/>
              </a:rPr>
              <a:t>c </a:t>
            </a:r>
            <a:r>
              <a:rPr dirty="0" sz="1100" spc="-10" b="1">
                <a:latin typeface="Arial"/>
                <a:cs typeface="Arial"/>
              </a:rPr>
              <a:t>[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spc="-10" b="1">
                <a:latin typeface="Arial"/>
                <a:cs typeface="Arial"/>
              </a:rPr>
              <a:t>/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]</a:t>
            </a:r>
            <a:r>
              <a:rPr dirty="0" sz="1100" spc="-10">
                <a:latin typeface="Arial"/>
                <a:cs typeface="Arial"/>
              </a:rPr>
              <a:t>”, </a:t>
            </a:r>
            <a:r>
              <a:rPr dirty="0" sz="1100" spc="-5" b="1" i="1">
                <a:latin typeface="Arial"/>
                <a:cs typeface="Arial"/>
              </a:rPr>
              <a:t>C18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5" b="1" i="1">
                <a:latin typeface="Arial"/>
                <a:cs typeface="Arial"/>
              </a:rPr>
              <a:t>C2</a:t>
            </a:r>
            <a:r>
              <a:rPr dirty="0" sz="1100" b="1" i="1">
                <a:latin typeface="Arial"/>
                <a:cs typeface="Arial"/>
              </a:rPr>
              <a:t>6</a:t>
            </a:r>
            <a:r>
              <a:rPr dirty="0" sz="1100" spc="5" b="1" i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 b="1" i="1">
                <a:latin typeface="Arial"/>
                <a:cs typeface="Arial"/>
              </a:rPr>
              <a:t>C</a:t>
            </a:r>
            <a:r>
              <a:rPr dirty="0" sz="1100" spc="-5" b="1" i="1">
                <a:latin typeface="Arial"/>
                <a:cs typeface="Arial"/>
              </a:rPr>
              <a:t>2</a:t>
            </a:r>
            <a:r>
              <a:rPr dirty="0" sz="1100" spc="-15" b="1" i="1">
                <a:latin typeface="Arial"/>
                <a:cs typeface="Arial"/>
              </a:rPr>
              <a:t>8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C</a:t>
            </a:r>
            <a:r>
              <a:rPr dirty="0" sz="1100" spc="-5" b="1" i="1">
                <a:latin typeface="Arial"/>
                <a:cs typeface="Arial"/>
              </a:rPr>
              <a:t>38</a:t>
            </a:r>
            <a:r>
              <a:rPr dirty="0" sz="1100">
                <a:latin typeface="Arial"/>
                <a:cs typeface="Arial"/>
              </a:rPr>
              <a:t>),</a:t>
            </a:r>
            <a:r>
              <a:rPr dirty="0" sz="1100" spc="-15">
                <a:latin typeface="Arial"/>
                <a:cs typeface="Arial"/>
              </a:rPr>
              <a:t> 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l (“</a:t>
            </a:r>
            <a:r>
              <a:rPr dirty="0" sz="1100" spc="-5" b="1">
                <a:latin typeface="Arial"/>
                <a:cs typeface="Arial"/>
              </a:rPr>
              <a:t>Vo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 [</a:t>
            </a:r>
            <a:r>
              <a:rPr dirty="0" sz="1100" spc="-5" b="1">
                <a:latin typeface="Arial"/>
                <a:cs typeface="Arial"/>
              </a:rPr>
              <a:t>u</a:t>
            </a:r>
            <a:r>
              <a:rPr dirty="0" sz="1100" spc="-10" b="1">
                <a:latin typeface="Arial"/>
                <a:cs typeface="Arial"/>
              </a:rPr>
              <a:t>l/</a:t>
            </a:r>
            <a:r>
              <a:rPr dirty="0" sz="1100" spc="15" b="1">
                <a:latin typeface="Arial"/>
                <a:cs typeface="Arial"/>
              </a:rPr>
              <a:t>w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]</a:t>
            </a:r>
            <a:r>
              <a:rPr dirty="0" sz="1100" spc="-1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 b="1" i="1">
                <a:latin typeface="Arial"/>
                <a:cs typeface="Arial"/>
              </a:rPr>
              <a:t>D</a:t>
            </a:r>
            <a:r>
              <a:rPr dirty="0" sz="1100" spc="-5" b="1" i="1">
                <a:latin typeface="Arial"/>
                <a:cs typeface="Arial"/>
              </a:rPr>
              <a:t>1</a:t>
            </a:r>
            <a:r>
              <a:rPr dirty="0" sz="1100" spc="-15" b="1" i="1">
                <a:latin typeface="Arial"/>
                <a:cs typeface="Arial"/>
              </a:rPr>
              <a:t>8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D</a:t>
            </a:r>
            <a:r>
              <a:rPr dirty="0" sz="1100" spc="-5" b="1" i="1">
                <a:latin typeface="Arial"/>
                <a:cs typeface="Arial"/>
              </a:rPr>
              <a:t>2</a:t>
            </a:r>
            <a:r>
              <a:rPr dirty="0" sz="1100" b="1" i="1">
                <a:latin typeface="Arial"/>
                <a:cs typeface="Arial"/>
              </a:rPr>
              <a:t>6</a:t>
            </a:r>
            <a:r>
              <a:rPr dirty="0" sz="1100" spc="5" b="1" i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D28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5" b="1" i="1">
                <a:latin typeface="Arial"/>
                <a:cs typeface="Arial"/>
              </a:rPr>
              <a:t>D38</a:t>
            </a:r>
            <a:r>
              <a:rPr dirty="0" sz="1100" spc="5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neede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(</a:t>
            </a:r>
            <a:r>
              <a:rPr dirty="0" sz="1100" spc="-10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Vo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10" b="1">
                <a:latin typeface="Arial"/>
                <a:cs typeface="Arial"/>
              </a:rPr>
              <a:t>RB</a:t>
            </a:r>
            <a:r>
              <a:rPr dirty="0" sz="1100" b="1">
                <a:latin typeface="Arial"/>
                <a:cs typeface="Arial"/>
              </a:rPr>
              <a:t>C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[</a:t>
            </a:r>
            <a:r>
              <a:rPr dirty="0" sz="1100" spc="-5" b="1">
                <a:latin typeface="Arial"/>
                <a:cs typeface="Arial"/>
              </a:rPr>
              <a:t>u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]</a:t>
            </a:r>
            <a:r>
              <a:rPr dirty="0" sz="1100" spc="-1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F1</a:t>
            </a:r>
            <a:r>
              <a:rPr dirty="0" sz="1100" spc="-15" b="1" i="1">
                <a:latin typeface="Arial"/>
                <a:cs typeface="Arial"/>
              </a:rPr>
              <a:t>8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15" b="1" i="1">
                <a:latin typeface="Arial"/>
                <a:cs typeface="Arial"/>
              </a:rPr>
              <a:t>F</a:t>
            </a:r>
            <a:r>
              <a:rPr dirty="0" sz="1100" spc="-5" b="1" i="1">
                <a:latin typeface="Arial"/>
                <a:cs typeface="Arial"/>
              </a:rPr>
              <a:t>2</a:t>
            </a:r>
            <a:r>
              <a:rPr dirty="0" sz="1100" b="1" i="1">
                <a:latin typeface="Arial"/>
                <a:cs typeface="Arial"/>
              </a:rPr>
              <a:t>6</a:t>
            </a:r>
            <a:r>
              <a:rPr dirty="0" sz="1100" spc="5" b="1" i="1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 b="1" i="1">
                <a:latin typeface="Arial"/>
                <a:cs typeface="Arial"/>
              </a:rPr>
              <a:t>F2</a:t>
            </a:r>
            <a:r>
              <a:rPr dirty="0" sz="1100" spc="-15" b="1" i="1">
                <a:latin typeface="Arial"/>
                <a:cs typeface="Arial"/>
              </a:rPr>
              <a:t>8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5" b="1" i="1">
                <a:latin typeface="Arial"/>
                <a:cs typeface="Arial"/>
              </a:rPr>
              <a:t>F38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adde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ell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ct val="96000"/>
              </a:lnSpc>
              <a:spcBef>
                <a:spcPts val="590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wil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dilu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>
                <a:latin typeface="Arial"/>
                <a:cs typeface="Arial"/>
              </a:rPr>
              <a:t> (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nu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de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V</a:t>
            </a:r>
            <a:r>
              <a:rPr dirty="0" sz="1100" spc="-1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l</a:t>
            </a:r>
            <a:r>
              <a:rPr dirty="0" sz="1100" spc="10" b="1">
                <a:latin typeface="Arial"/>
                <a:cs typeface="Arial"/>
              </a:rPr>
              <a:t> </a:t>
            </a:r>
            <a:r>
              <a:rPr dirty="0" sz="1100" spc="-1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spc="5" b="1">
                <a:latin typeface="Arial"/>
                <a:cs typeface="Arial"/>
              </a:rPr>
              <a:t>I</a:t>
            </a:r>
            <a:r>
              <a:rPr dirty="0" sz="1100" spc="-5" b="1">
                <a:latin typeface="Arial"/>
                <a:cs typeface="Arial"/>
              </a:rPr>
              <a:t>g</a:t>
            </a:r>
            <a:r>
              <a:rPr dirty="0" sz="1100" b="1">
                <a:latin typeface="Arial"/>
                <a:cs typeface="Arial"/>
              </a:rPr>
              <a:t>G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[</a:t>
            </a:r>
            <a:r>
              <a:rPr dirty="0" sz="1100" spc="-15" b="1">
                <a:latin typeface="Arial"/>
                <a:cs typeface="Arial"/>
              </a:rPr>
              <a:t>u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spc="-20" b="1">
                <a:latin typeface="Arial"/>
                <a:cs typeface="Arial"/>
              </a:rPr>
              <a:t>/</a:t>
            </a:r>
            <a:r>
              <a:rPr dirty="0" sz="1100" spc="15" b="1">
                <a:latin typeface="Arial"/>
                <a:cs typeface="Arial"/>
              </a:rPr>
              <a:t>w</a:t>
            </a:r>
            <a:r>
              <a:rPr dirty="0" sz="1100" spc="-15" b="1">
                <a:latin typeface="Arial"/>
                <a:cs typeface="Arial"/>
              </a:rPr>
              <a:t>e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spc="-10" b="1">
                <a:latin typeface="Arial"/>
                <a:cs typeface="Arial"/>
              </a:rPr>
              <a:t>l</a:t>
            </a:r>
            <a:r>
              <a:rPr dirty="0" sz="1100" b="1">
                <a:latin typeface="Arial"/>
                <a:cs typeface="Arial"/>
              </a:rPr>
              <a:t>]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dilu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don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sid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8419">
              <a:lnSpc>
                <a:spcPts val="127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ene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 </a:t>
            </a:r>
            <a:r>
              <a:rPr dirty="0" sz="1100" spc="-5">
                <a:latin typeface="Arial"/>
                <a:cs typeface="Arial"/>
              </a:rPr>
              <a:t>need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N</a:t>
            </a:r>
            <a:r>
              <a:rPr dirty="0" sz="1100" spc="-1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te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</a:t>
            </a:r>
            <a:r>
              <a:rPr dirty="0" sz="1100" spc="-5" b="1">
                <a:latin typeface="Arial"/>
                <a:cs typeface="Arial"/>
              </a:rPr>
              <a:t>o</a:t>
            </a:r>
            <a:r>
              <a:rPr dirty="0" sz="1100" b="1">
                <a:latin typeface="Arial"/>
                <a:cs typeface="Arial"/>
              </a:rPr>
              <a:t>r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spc="-15" b="1">
                <a:latin typeface="Arial"/>
                <a:cs typeface="Arial"/>
              </a:rPr>
              <a:t>p</a:t>
            </a:r>
            <a:r>
              <a:rPr dirty="0" sz="1100" spc="5" b="1">
                <a:latin typeface="Arial"/>
                <a:cs typeface="Arial"/>
              </a:rPr>
              <a:t>l</a:t>
            </a:r>
            <a:r>
              <a:rPr dirty="0" sz="1100" spc="-5" b="1">
                <a:latin typeface="Arial"/>
                <a:cs typeface="Arial"/>
              </a:rPr>
              <a:t>a</a:t>
            </a:r>
            <a:r>
              <a:rPr dirty="0" sz="1100" b="1">
                <a:latin typeface="Arial"/>
                <a:cs typeface="Arial"/>
              </a:rPr>
              <a:t>te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 b="1" i="1">
                <a:latin typeface="Arial"/>
                <a:cs typeface="Arial"/>
              </a:rPr>
              <a:t>H15</a:t>
            </a:r>
            <a:r>
              <a:rPr dirty="0" sz="1100" b="1" i="1">
                <a:latin typeface="Arial"/>
                <a:cs typeface="Arial"/>
              </a:rPr>
              <a:t>:</a:t>
            </a:r>
            <a:r>
              <a:rPr dirty="0" sz="1100" spc="-5" b="1" i="1">
                <a:latin typeface="Arial"/>
                <a:cs typeface="Arial"/>
              </a:rPr>
              <a:t>U1</a:t>
            </a:r>
            <a:r>
              <a:rPr dirty="0" sz="1100" spc="-15" b="1" i="1">
                <a:latin typeface="Arial"/>
                <a:cs typeface="Arial"/>
              </a:rPr>
              <a:t>8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61290">
              <a:lnSpc>
                <a:spcPts val="1260"/>
              </a:lnSpc>
              <a:spcBef>
                <a:spcPts val="610"/>
              </a:spcBef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ipl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epea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 spc="-10">
                <a:latin typeface="Arial"/>
                <a:cs typeface="Arial"/>
              </a:rPr>
              <a:t>ll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 marL="12700" marR="298450">
              <a:lnSpc>
                <a:spcPts val="126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 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 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2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ks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A01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-5">
                <a:latin typeface="Arial"/>
                <a:cs typeface="Arial"/>
              </a:rPr>
              <a:t>114_ABD2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52705">
              <a:lnSpc>
                <a:spcPct val="100000"/>
              </a:lnSpc>
              <a:spcBef>
                <a:spcPts val="495"/>
              </a:spcBef>
            </a:pPr>
            <a:r>
              <a:rPr dirty="0" sz="1100" spc="-5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(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“</a:t>
            </a:r>
            <a:r>
              <a:rPr dirty="0" sz="1100" spc="-5" b="1">
                <a:latin typeface="Arial"/>
                <a:cs typeface="Arial"/>
              </a:rPr>
              <a:t>sa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sa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as</a:t>
            </a:r>
            <a:r>
              <a:rPr dirty="0" sz="1100" spc="5">
                <a:latin typeface="Arial"/>
                <a:cs typeface="Arial"/>
              </a:rPr>
              <a:t>”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6459" y="3569271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6459" y="4361727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303" y="4837312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9381" y="4837312"/>
            <a:ext cx="5265420" cy="563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diu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ua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(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 </a:t>
            </a:r>
            <a:r>
              <a:rPr dirty="0" sz="1100" spc="-5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45"/>
              </a:spcBef>
            </a:pP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;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20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Hu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 s</a:t>
            </a:r>
            <a:r>
              <a:rPr dirty="0" sz="1100" spc="-5">
                <a:latin typeface="Arial"/>
                <a:cs typeface="Arial"/>
              </a:rPr>
              <a:t>odiu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bona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Th</a:t>
            </a:r>
            <a:r>
              <a:rPr dirty="0" sz="1100">
                <a:latin typeface="Arial"/>
                <a:cs typeface="Arial"/>
              </a:rPr>
              <a:t>e m</a:t>
            </a:r>
            <a:r>
              <a:rPr dirty="0" sz="1100" spc="-5">
                <a:latin typeface="Arial"/>
                <a:cs typeface="Arial"/>
              </a:rPr>
              <a:t>edi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need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381" y="5472875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16459" y="5472875"/>
            <a:ext cx="4946650" cy="1121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07950" indent="-635">
              <a:lnSpc>
                <a:spcPts val="1260"/>
              </a:lnSpc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bin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ACC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6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-5">
                <a:latin typeface="Arial"/>
                <a:cs typeface="Arial"/>
              </a:rPr>
              <a:t>odiu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bon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-10">
                <a:latin typeface="Arial"/>
                <a:cs typeface="Arial"/>
              </a:rPr>
              <a:t>ti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+</a:t>
            </a:r>
            <a:r>
              <a:rPr dirty="0" sz="1100" spc="-5">
                <a:latin typeface="Arial"/>
                <a:cs typeface="Arial"/>
              </a:rPr>
              <a:t> Hu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S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6028</a:t>
            </a:r>
            <a:r>
              <a:rPr dirty="0" sz="1100" spc="5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X</a:t>
            </a:r>
            <a:r>
              <a:rPr dirty="0" sz="1100" spc="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µ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m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ts val="126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Fil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 </a:t>
            </a:r>
            <a:r>
              <a:rPr dirty="0" sz="1100" spc="-15">
                <a:latin typeface="Arial"/>
                <a:cs typeface="Arial"/>
              </a:rPr>
              <a:t>μ</a:t>
            </a:r>
            <a:r>
              <a:rPr dirty="0" sz="1100">
                <a:latin typeface="Arial"/>
                <a:cs typeface="Arial"/>
              </a:rPr>
              <a:t>m </a:t>
            </a:r>
            <a:r>
              <a:rPr dirty="0" sz="1100" spc="-5">
                <a:latin typeface="Arial"/>
                <a:cs typeface="Arial"/>
              </a:rPr>
              <a:t>Nal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biolo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abinet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37</a:t>
            </a:r>
            <a:r>
              <a:rPr dirty="0" sz="1100">
                <a:latin typeface="Arial"/>
                <a:cs typeface="Arial"/>
              </a:rPr>
              <a:t>°C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8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hou</a:t>
            </a:r>
            <a:r>
              <a:rPr dirty="0" sz="110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9381" y="6030622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9521" y="6428393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163" y="6900894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9101" y="6900894"/>
            <a:ext cx="5356225" cy="801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Unin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Bloo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Cel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Su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lvl="2" marL="469900" indent="-457200">
              <a:lnSpc>
                <a:spcPct val="100000"/>
              </a:lnSpc>
              <a:spcBef>
                <a:spcPts val="550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AC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M.</a:t>
            </a:r>
            <a:endParaRPr sz="1100">
              <a:latin typeface="Arial"/>
              <a:cs typeface="Arial"/>
            </a:endParaRPr>
          </a:p>
          <a:p>
            <a:pPr lvl="2" marL="469900" marR="5080" indent="-457200">
              <a:lnSpc>
                <a:spcPts val="1270"/>
              </a:lnSpc>
              <a:spcBef>
                <a:spcPts val="625"/>
              </a:spcBef>
              <a:buFont typeface="Arial"/>
              <a:buAutoNum type="arabicPeriod"/>
              <a:tabLst>
                <a:tab pos="469900" algn="l"/>
              </a:tabLst>
            </a:pPr>
            <a:r>
              <a:rPr dirty="0" sz="1100" spc="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40</a:t>
            </a:r>
            <a:r>
              <a:rPr dirty="0" sz="1100">
                <a:latin typeface="Arial"/>
                <a:cs typeface="Arial"/>
              </a:rPr>
              <a:t>0 μL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6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9109" y="454724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7 </a:t>
            </a:r>
            <a:r>
              <a:rPr dirty="0" sz="800" spc="-20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955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42" y="1176762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7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20" y="1176762"/>
            <a:ext cx="302450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Bloo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Cel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Su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820" y="1413012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5898" y="1413012"/>
            <a:ext cx="5005705" cy="3032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44780" indent="-635">
              <a:lnSpc>
                <a:spcPct val="95900"/>
              </a:lnSpc>
            </a:pP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oni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 i="1">
                <a:latin typeface="Arial"/>
                <a:cs typeface="Arial"/>
              </a:rPr>
              <a:t>P</a:t>
            </a:r>
            <a:r>
              <a:rPr dirty="0" sz="1100" i="1">
                <a:latin typeface="Arial"/>
                <a:cs typeface="Arial"/>
              </a:rPr>
              <a:t>. </a:t>
            </a:r>
            <a:r>
              <a:rPr dirty="0" sz="1100" spc="5" i="1">
                <a:latin typeface="Arial"/>
                <a:cs typeface="Arial"/>
              </a:rPr>
              <a:t>f</a:t>
            </a:r>
            <a:r>
              <a:rPr dirty="0" sz="1100" spc="-5" i="1">
                <a:latin typeface="Arial"/>
                <a:cs typeface="Arial"/>
              </a:rPr>
              <a:t>a</a:t>
            </a:r>
            <a:r>
              <a:rPr dirty="0" sz="1100" spc="-10" i="1">
                <a:latin typeface="Arial"/>
                <a:cs typeface="Arial"/>
              </a:rPr>
              <a:t>l</a:t>
            </a:r>
            <a:r>
              <a:rPr dirty="0" sz="1100" i="1">
                <a:latin typeface="Arial"/>
                <a:cs typeface="Arial"/>
              </a:rPr>
              <a:t>c</a:t>
            </a:r>
            <a:r>
              <a:rPr dirty="0" sz="1100" spc="-5" i="1">
                <a:latin typeface="Arial"/>
                <a:cs typeface="Arial"/>
              </a:rPr>
              <a:t>ipa</a:t>
            </a:r>
            <a:r>
              <a:rPr dirty="0" sz="1100" i="1">
                <a:latin typeface="Arial"/>
                <a:cs typeface="Arial"/>
              </a:rPr>
              <a:t>r</a:t>
            </a:r>
            <a:r>
              <a:rPr dirty="0" sz="1100" spc="-5" i="1">
                <a:latin typeface="Arial"/>
                <a:cs typeface="Arial"/>
              </a:rPr>
              <a:t>u</a:t>
            </a:r>
            <a:r>
              <a:rPr dirty="0" sz="1100" i="1">
                <a:latin typeface="Arial"/>
                <a:cs typeface="Arial"/>
              </a:rPr>
              <a:t>m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cu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houl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opho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 sc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j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p.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neede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ay</a:t>
            </a:r>
            <a:endParaRPr sz="1100">
              <a:latin typeface="Arial"/>
              <a:cs typeface="Arial"/>
            </a:endParaRPr>
          </a:p>
          <a:p>
            <a:pPr marL="12700" marR="254635">
              <a:lnSpc>
                <a:spcPts val="1260"/>
              </a:lnSpc>
              <a:spcBef>
                <a:spcPts val="645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±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neede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add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 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neede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allel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9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575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50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4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es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83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-s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lle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40640">
              <a:lnSpc>
                <a:spcPts val="1260"/>
              </a:lnSpc>
              <a:spcBef>
                <a:spcPts val="630"/>
              </a:spcBef>
            </a:pPr>
            <a:r>
              <a:rPr dirty="0" sz="1100" spc="-10">
                <a:latin typeface="Arial"/>
                <a:cs typeface="Arial"/>
              </a:rPr>
              <a:t>Dil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±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2%</a:t>
            </a:r>
            <a:r>
              <a:rPr dirty="0" sz="1100" spc="-5">
                <a:latin typeface="Arial"/>
                <a:cs typeface="Arial"/>
              </a:rPr>
              <a:t> he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uni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+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 </a:t>
            </a:r>
            <a:r>
              <a:rPr dirty="0" sz="1100" spc="-5">
                <a:latin typeface="Arial"/>
                <a:cs typeface="Arial"/>
              </a:rPr>
              <a:t>AC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6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90"/>
              </a:lnSpc>
              <a:spcBef>
                <a:spcPts val="520"/>
              </a:spcBef>
            </a:pPr>
            <a:r>
              <a:rPr dirty="0" sz="1100" spc="-5">
                <a:latin typeface="Arial"/>
                <a:cs typeface="Arial"/>
              </a:rPr>
              <a:t>Fo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ple:</a:t>
            </a:r>
            <a:endParaRPr sz="1100">
              <a:latin typeface="Arial"/>
              <a:cs typeface="Arial"/>
            </a:endParaRPr>
          </a:p>
          <a:p>
            <a:pPr marL="12700" marR="339725">
              <a:lnSpc>
                <a:spcPts val="1270"/>
              </a:lnSpc>
              <a:spcBef>
                <a:spcPts val="50"/>
              </a:spcBef>
            </a:pP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>
                <a:latin typeface="Arial"/>
                <a:cs typeface="Arial"/>
              </a:rPr>
              <a:t>d 6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ia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ainin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37</a:t>
            </a:r>
            <a:r>
              <a:rPr dirty="0" sz="1100" spc="5">
                <a:latin typeface="Arial"/>
                <a:cs typeface="Arial"/>
              </a:rPr>
              <a:t>º</a:t>
            </a:r>
            <a:r>
              <a:rPr dirty="0" sz="1100" spc="-2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20" y="1970760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8820" y="2766300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20" y="3324047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8820" y="4279565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1462" y="4753608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8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8540" y="4753608"/>
            <a:ext cx="5480050" cy="1120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up</a:t>
            </a:r>
            <a:endParaRPr sz="1100">
              <a:latin typeface="Arial"/>
              <a:cs typeface="Arial"/>
            </a:endParaRPr>
          </a:p>
          <a:p>
            <a:pPr marL="12700" marR="309880">
              <a:lnSpc>
                <a:spcPts val="1270"/>
              </a:lnSpc>
              <a:spcBef>
                <a:spcPts val="625"/>
              </a:spcBef>
            </a:pP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e1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bio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ab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hni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ap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labo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400"/>
              </a:lnSpc>
              <a:spcBef>
                <a:spcPts val="565"/>
              </a:spcBef>
            </a:pP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e2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houl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0">
                <a:latin typeface="Arial"/>
                <a:cs typeface="Arial"/>
              </a:rPr>
              <a:t>%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hou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±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lud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unin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u</a:t>
            </a:r>
            <a:r>
              <a:rPr dirty="0" sz="1100" spc="-10" b="1">
                <a:latin typeface="Arial"/>
                <a:cs typeface="Arial"/>
              </a:rPr>
              <a:t>RBC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8680" y="5945376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15478" y="5945376"/>
            <a:ext cx="5004435" cy="3298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23520">
              <a:lnSpc>
                <a:spcPct val="95900"/>
              </a:lnSpc>
            </a:pP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(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#369</a:t>
            </a:r>
            <a:r>
              <a:rPr dirty="0" sz="1100">
                <a:latin typeface="Arial"/>
                <a:cs typeface="Arial"/>
              </a:rPr>
              <a:t>6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bo</a:t>
            </a:r>
            <a:r>
              <a:rPr dirty="0" sz="1100" spc="5">
                <a:latin typeface="Arial"/>
                <a:cs typeface="Arial"/>
              </a:rPr>
              <a:t>tt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-15">
                <a:latin typeface="Arial"/>
                <a:cs typeface="Arial"/>
              </a:rPr>
              <a:t>6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lid</a:t>
            </a:r>
            <a:r>
              <a:rPr dirty="0" sz="1100">
                <a:latin typeface="Arial"/>
                <a:cs typeface="Arial"/>
              </a:rPr>
              <a:t>).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ud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line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planne</a:t>
            </a:r>
            <a:r>
              <a:rPr dirty="0" sz="1100">
                <a:latin typeface="Arial"/>
                <a:cs typeface="Arial"/>
              </a:rPr>
              <a:t>d 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ea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anned</a:t>
            </a:r>
            <a:endParaRPr sz="1100">
              <a:latin typeface="Arial"/>
              <a:cs typeface="Arial"/>
            </a:endParaRPr>
          </a:p>
          <a:p>
            <a:pPr marL="12700" marR="78105">
              <a:lnSpc>
                <a:spcPct val="95900"/>
              </a:lnSpc>
              <a:spcBef>
                <a:spcPts val="595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e1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ide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ay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ir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 m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hanne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pipe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-5">
                <a:latin typeface="Arial"/>
                <a:cs typeface="Arial"/>
              </a:rPr>
              <a:t> 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e2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ed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de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t 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n 5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8600"/>
              </a:lnSpc>
              <a:spcBef>
                <a:spcPts val="55"/>
              </a:spcBef>
            </a:pPr>
            <a:r>
              <a:rPr dirty="0" sz="1100" spc="-15">
                <a:latin typeface="Symbol"/>
                <a:cs typeface="Symbol"/>
              </a:rPr>
              <a:t>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handl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(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iall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ei</a:t>
            </a:r>
            <a:r>
              <a:rPr dirty="0" sz="1100">
                <a:latin typeface="Arial"/>
                <a:cs typeface="Arial"/>
              </a:rPr>
              <a:t>n 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).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ch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96</a:t>
            </a:r>
            <a:r>
              <a:rPr dirty="0" sz="1100" spc="5">
                <a:latin typeface="Arial"/>
                <a:cs typeface="Arial"/>
              </a:rPr>
              <a:t>-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Symbol"/>
                <a:cs typeface="Symbol"/>
              </a:rPr>
              <a:t>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dilu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I</a:t>
            </a:r>
            <a:r>
              <a:rPr dirty="0" sz="1100" spc="-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0955">
              <a:lnSpc>
                <a:spcPct val="9570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±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CM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m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hanne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ba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Usin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–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1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nnel</a:t>
            </a:r>
            <a:r>
              <a:rPr dirty="0" sz="1100" spc="-5">
                <a:latin typeface="Arial"/>
                <a:cs typeface="Arial"/>
              </a:rPr>
              <a:t> pipe</a:t>
            </a:r>
            <a:r>
              <a:rPr dirty="0" sz="1100" spc="5">
                <a:latin typeface="Arial"/>
                <a:cs typeface="Arial"/>
              </a:rPr>
              <a:t>tt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ip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>
                <a:latin typeface="Arial"/>
                <a:cs typeface="Arial"/>
              </a:rPr>
              <a:t>d 20 </a:t>
            </a:r>
            <a:r>
              <a:rPr dirty="0" sz="1100">
                <a:latin typeface="Arial"/>
                <a:cs typeface="Arial"/>
              </a:rPr>
              <a:t>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su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sa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unin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onl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deli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255270">
              <a:lnSpc>
                <a:spcPts val="1260"/>
              </a:lnSpc>
              <a:spcBef>
                <a:spcPts val="645"/>
              </a:spcBef>
            </a:pP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>
                <a:latin typeface="Arial"/>
                <a:cs typeface="Arial"/>
              </a:rPr>
              <a:t>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%</a:t>
            </a:r>
            <a:r>
              <a:rPr dirty="0" sz="1100" spc="-5">
                <a:latin typeface="Arial"/>
                <a:cs typeface="Arial"/>
              </a:rPr>
              <a:t> he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uni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+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1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wi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unin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onl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6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8540" y="6504666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8540" y="8039242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8820" y="8918487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9109" y="454724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8 </a:t>
            </a:r>
            <a:r>
              <a:rPr dirty="0" sz="800" spc="-20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955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900" y="1176707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5978" y="1176707"/>
            <a:ext cx="5050790" cy="72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-635">
              <a:lnSpc>
                <a:spcPts val="1260"/>
              </a:lnSpc>
            </a:pP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– </a:t>
            </a:r>
            <a:r>
              <a:rPr dirty="0" sz="1100" spc="-5">
                <a:latin typeface="Arial"/>
                <a:cs typeface="Arial"/>
              </a:rPr>
              <a:t>30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hanne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pipe</a:t>
            </a:r>
            <a:r>
              <a:rPr dirty="0" sz="1100" spc="5">
                <a:latin typeface="Arial"/>
                <a:cs typeface="Arial"/>
              </a:rPr>
              <a:t>tt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ip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ludin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Ro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μL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PBS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µ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PB</a:t>
            </a:r>
            <a:r>
              <a:rPr dirty="0" sz="1100">
                <a:latin typeface="Arial"/>
                <a:cs typeface="Arial"/>
              </a:rPr>
              <a:t>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l s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a </a:t>
            </a:r>
            <a:r>
              <a:rPr dirty="0" sz="1100" spc="-5">
                <a:latin typeface="Arial"/>
                <a:cs typeface="Arial"/>
              </a:rPr>
              <a:t>lid.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5">
                <a:latin typeface="Arial"/>
                <a:cs typeface="Arial"/>
              </a:rPr>
              <a:t> 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10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5">
                <a:latin typeface="Arial"/>
                <a:cs typeface="Arial"/>
              </a:rPr>
              <a:t>len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Sealabl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900" y="1734491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5978" y="1970741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6</a:t>
            </a:r>
            <a:r>
              <a:rPr dirty="0" sz="1100" spc="5">
                <a:latin typeface="Arial"/>
                <a:cs typeface="Arial"/>
              </a:rPr>
              <a:t>.1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91812" y="1970741"/>
            <a:ext cx="4407535" cy="1518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93345" indent="-635">
              <a:lnSpc>
                <a:spcPts val="1270"/>
              </a:lnSpc>
            </a:pP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ene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hu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idi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ag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35890">
              <a:lnSpc>
                <a:spcPts val="1260"/>
              </a:lnSpc>
              <a:spcBef>
                <a:spcPts val="595"/>
              </a:spcBef>
            </a:pP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Elec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ale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ba</a:t>
            </a:r>
            <a:r>
              <a:rPr dirty="0" sz="1100">
                <a:latin typeface="Arial"/>
                <a:cs typeface="Arial"/>
              </a:rPr>
              <a:t>g (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-5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m)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ct val="92300"/>
              </a:lnSpc>
              <a:spcBef>
                <a:spcPts val="715"/>
              </a:spcBef>
            </a:pPr>
            <a:r>
              <a:rPr dirty="0" baseline="5050" sz="1650" spc="7">
                <a:latin typeface="Arial"/>
                <a:cs typeface="Arial"/>
              </a:rPr>
              <a:t>I</a:t>
            </a:r>
            <a:r>
              <a:rPr dirty="0" baseline="5050" sz="1650" spc="-22">
                <a:latin typeface="Arial"/>
                <a:cs typeface="Arial"/>
              </a:rPr>
              <a:t>n</a:t>
            </a:r>
            <a:r>
              <a:rPr dirty="0" baseline="5050" sz="1650" spc="22">
                <a:latin typeface="Arial"/>
                <a:cs typeface="Arial"/>
              </a:rPr>
              <a:t>f</a:t>
            </a:r>
            <a:r>
              <a:rPr dirty="0" baseline="5050" sz="1650" spc="-7">
                <a:latin typeface="Arial"/>
                <a:cs typeface="Arial"/>
              </a:rPr>
              <a:t>la</a:t>
            </a:r>
            <a:r>
              <a:rPr dirty="0" baseline="5050" sz="1650" spc="7">
                <a:latin typeface="Arial"/>
                <a:cs typeface="Arial"/>
              </a:rPr>
              <a:t>t</a:t>
            </a:r>
            <a:r>
              <a:rPr dirty="0" baseline="5050" sz="1650">
                <a:latin typeface="Arial"/>
                <a:cs typeface="Arial"/>
              </a:rPr>
              <a:t>e</a:t>
            </a:r>
            <a:r>
              <a:rPr dirty="0" baseline="5050" sz="1650" spc="-15">
                <a:latin typeface="Arial"/>
                <a:cs typeface="Arial"/>
              </a:rPr>
              <a:t> </a:t>
            </a:r>
            <a:r>
              <a:rPr dirty="0" baseline="5050" sz="1650" spc="7">
                <a:latin typeface="Arial"/>
                <a:cs typeface="Arial"/>
              </a:rPr>
              <a:t>t</a:t>
            </a:r>
            <a:r>
              <a:rPr dirty="0" baseline="5050" sz="1650" spc="-7">
                <a:latin typeface="Arial"/>
                <a:cs typeface="Arial"/>
              </a:rPr>
              <a:t>h</a:t>
            </a:r>
            <a:r>
              <a:rPr dirty="0" baseline="5050" sz="1650">
                <a:latin typeface="Arial"/>
                <a:cs typeface="Arial"/>
              </a:rPr>
              <a:t>e</a:t>
            </a:r>
            <a:r>
              <a:rPr dirty="0" baseline="5050" sz="1650" spc="-15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b</a:t>
            </a:r>
            <a:r>
              <a:rPr dirty="0" baseline="5050" sz="1650" spc="-22">
                <a:latin typeface="Arial"/>
                <a:cs typeface="Arial"/>
              </a:rPr>
              <a:t>a</a:t>
            </a:r>
            <a:r>
              <a:rPr dirty="0" baseline="5050" sz="1650">
                <a:latin typeface="Arial"/>
                <a:cs typeface="Arial"/>
              </a:rPr>
              <a:t>g</a:t>
            </a:r>
            <a:r>
              <a:rPr dirty="0" baseline="5050" sz="1650" spc="22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b</a:t>
            </a:r>
            <a:r>
              <a:rPr dirty="0" baseline="5050" sz="1650">
                <a:latin typeface="Arial"/>
                <a:cs typeface="Arial"/>
              </a:rPr>
              <a:t>y</a:t>
            </a:r>
            <a:r>
              <a:rPr dirty="0" baseline="5050" sz="1650" spc="-15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addi</a:t>
            </a:r>
            <a:r>
              <a:rPr dirty="0" baseline="5050" sz="1650" spc="-22">
                <a:latin typeface="Arial"/>
                <a:cs typeface="Arial"/>
              </a:rPr>
              <a:t>n</a:t>
            </a:r>
            <a:r>
              <a:rPr dirty="0" baseline="5050" sz="1650">
                <a:latin typeface="Arial"/>
                <a:cs typeface="Arial"/>
              </a:rPr>
              <a:t>g m</a:t>
            </a:r>
            <a:r>
              <a:rPr dirty="0" baseline="5050" sz="1650" spc="-7">
                <a:latin typeface="Arial"/>
                <a:cs typeface="Arial"/>
              </a:rPr>
              <a:t>i</a:t>
            </a:r>
            <a:r>
              <a:rPr dirty="0" baseline="5050" sz="1650" spc="-22">
                <a:latin typeface="Arial"/>
                <a:cs typeface="Arial"/>
              </a:rPr>
              <a:t>x</a:t>
            </a:r>
            <a:r>
              <a:rPr dirty="0" baseline="5050" sz="1650" spc="7">
                <a:latin typeface="Arial"/>
                <a:cs typeface="Arial"/>
              </a:rPr>
              <a:t>t</a:t>
            </a:r>
            <a:r>
              <a:rPr dirty="0" baseline="5050" sz="1650" spc="-7">
                <a:latin typeface="Arial"/>
                <a:cs typeface="Arial"/>
              </a:rPr>
              <a:t>u</a:t>
            </a:r>
            <a:r>
              <a:rPr dirty="0" baseline="5050" sz="1650">
                <a:latin typeface="Arial"/>
                <a:cs typeface="Arial"/>
              </a:rPr>
              <a:t>re</a:t>
            </a:r>
            <a:r>
              <a:rPr dirty="0" baseline="5050" sz="1650" spc="-30">
                <a:latin typeface="Arial"/>
                <a:cs typeface="Arial"/>
              </a:rPr>
              <a:t> </a:t>
            </a:r>
            <a:r>
              <a:rPr dirty="0" baseline="5050" sz="1650" spc="15">
                <a:latin typeface="Arial"/>
                <a:cs typeface="Arial"/>
              </a:rPr>
              <a:t>g</a:t>
            </a:r>
            <a:r>
              <a:rPr dirty="0" baseline="5050" sz="1650" spc="-7">
                <a:latin typeface="Arial"/>
                <a:cs typeface="Arial"/>
              </a:rPr>
              <a:t>a</a:t>
            </a:r>
            <a:r>
              <a:rPr dirty="0" baseline="5050" sz="1650">
                <a:latin typeface="Arial"/>
                <a:cs typeface="Arial"/>
              </a:rPr>
              <a:t>s</a:t>
            </a:r>
            <a:r>
              <a:rPr dirty="0" baseline="5050" sz="1650" spc="-15">
                <a:latin typeface="Arial"/>
                <a:cs typeface="Arial"/>
              </a:rPr>
              <a:t> </a:t>
            </a:r>
            <a:r>
              <a:rPr dirty="0" baseline="5050" sz="1650">
                <a:latin typeface="Arial"/>
                <a:cs typeface="Arial"/>
              </a:rPr>
              <a:t>(</a:t>
            </a:r>
            <a:r>
              <a:rPr dirty="0" baseline="5050" sz="1650" spc="-7">
                <a:latin typeface="Arial"/>
                <a:cs typeface="Arial"/>
              </a:rPr>
              <a:t>5</a:t>
            </a:r>
            <a:r>
              <a:rPr dirty="0" baseline="5050" sz="1650">
                <a:latin typeface="Arial"/>
                <a:cs typeface="Arial"/>
              </a:rPr>
              <a:t>%</a:t>
            </a:r>
            <a:r>
              <a:rPr dirty="0" baseline="5050" sz="1650" spc="-7">
                <a:latin typeface="Arial"/>
                <a:cs typeface="Arial"/>
              </a:rPr>
              <a:t> </a:t>
            </a:r>
            <a:r>
              <a:rPr dirty="0" baseline="5050" sz="1650" spc="7">
                <a:latin typeface="Arial"/>
                <a:cs typeface="Arial"/>
              </a:rPr>
              <a:t>O</a:t>
            </a:r>
            <a:r>
              <a:rPr dirty="0" sz="700" spc="-20">
                <a:latin typeface="Arial"/>
                <a:cs typeface="Arial"/>
              </a:rPr>
              <a:t>2</a:t>
            </a:r>
            <a:r>
              <a:rPr dirty="0" baseline="5050" sz="1650">
                <a:latin typeface="Arial"/>
                <a:cs typeface="Arial"/>
              </a:rPr>
              <a:t>,</a:t>
            </a:r>
            <a:r>
              <a:rPr dirty="0" baseline="5050" sz="1650" spc="15">
                <a:latin typeface="Arial"/>
                <a:cs typeface="Arial"/>
              </a:rPr>
              <a:t> </a:t>
            </a:r>
            <a:r>
              <a:rPr dirty="0" baseline="5050" sz="1650" spc="-22">
                <a:latin typeface="Arial"/>
                <a:cs typeface="Arial"/>
              </a:rPr>
              <a:t>5</a:t>
            </a:r>
            <a:r>
              <a:rPr dirty="0" baseline="5050" sz="1650">
                <a:latin typeface="Arial"/>
                <a:cs typeface="Arial"/>
              </a:rPr>
              <a:t>%</a:t>
            </a:r>
            <a:r>
              <a:rPr dirty="0" baseline="5050" sz="1650" spc="-7">
                <a:latin typeface="Arial"/>
                <a:cs typeface="Arial"/>
              </a:rPr>
              <a:t> C</a:t>
            </a:r>
            <a:r>
              <a:rPr dirty="0" baseline="5050" sz="1650">
                <a:latin typeface="Arial"/>
                <a:cs typeface="Arial"/>
              </a:rPr>
              <a:t>O</a:t>
            </a:r>
            <a:r>
              <a:rPr dirty="0" sz="700" spc="-10">
                <a:latin typeface="Arial"/>
                <a:cs typeface="Arial"/>
              </a:rPr>
              <a:t>2</a:t>
            </a:r>
            <a:r>
              <a:rPr dirty="0" baseline="5050" sz="1650" spc="-7">
                <a:latin typeface="Arial"/>
                <a:cs typeface="Arial"/>
              </a:rPr>
              <a:t>an</a:t>
            </a:r>
            <a:r>
              <a:rPr dirty="0" baseline="5050" sz="1650">
                <a:latin typeface="Arial"/>
                <a:cs typeface="Arial"/>
              </a:rPr>
              <a:t>d </a:t>
            </a:r>
            <a:r>
              <a:rPr dirty="0" baseline="5050" sz="1650" spc="-7">
                <a:latin typeface="Arial"/>
                <a:cs typeface="Arial"/>
              </a:rPr>
              <a:t>9</a:t>
            </a:r>
            <a:r>
              <a:rPr dirty="0" baseline="5050" sz="1650" spc="-22">
                <a:latin typeface="Arial"/>
                <a:cs typeface="Arial"/>
              </a:rPr>
              <a:t>0</a:t>
            </a:r>
            <a:r>
              <a:rPr dirty="0" baseline="5050" sz="1650">
                <a:latin typeface="Arial"/>
                <a:cs typeface="Arial"/>
              </a:rPr>
              <a:t>%</a:t>
            </a:r>
            <a:r>
              <a:rPr dirty="0" baseline="5050" sz="1650" spc="7">
                <a:latin typeface="Arial"/>
                <a:cs typeface="Arial"/>
              </a:rPr>
              <a:t> </a:t>
            </a:r>
            <a:r>
              <a:rPr dirty="0" baseline="5050" sz="1650" spc="-7">
                <a:latin typeface="Arial"/>
                <a:cs typeface="Arial"/>
              </a:rPr>
              <a:t>N</a:t>
            </a:r>
            <a:r>
              <a:rPr dirty="0" sz="700" spc="-10">
                <a:latin typeface="Arial"/>
                <a:cs typeface="Arial"/>
              </a:rPr>
              <a:t>2</a:t>
            </a:r>
            <a:r>
              <a:rPr dirty="0" baseline="5050" sz="1650">
                <a:latin typeface="Arial"/>
                <a:cs typeface="Arial"/>
              </a:rPr>
              <a:t>)</a:t>
            </a:r>
            <a:r>
              <a:rPr dirty="0" baseline="5050" sz="165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0 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ond</a:t>
            </a:r>
            <a:r>
              <a:rPr dirty="0" sz="1100">
                <a:latin typeface="Arial"/>
                <a:cs typeface="Arial"/>
              </a:rPr>
              <a:t>s. 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elea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ai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ond</a:t>
            </a:r>
            <a:r>
              <a:rPr dirty="0" sz="1100" spc="-10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Co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mm</a:t>
            </a:r>
            <a:r>
              <a:rPr dirty="0" sz="1100" spc="-5">
                <a:latin typeface="Arial"/>
                <a:cs typeface="Arial"/>
              </a:rPr>
              <a:t>edia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15978" y="2368512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6</a:t>
            </a:r>
            <a:r>
              <a:rPr dirty="0" sz="1100" spc="5">
                <a:latin typeface="Arial"/>
                <a:cs typeface="Arial"/>
              </a:rPr>
              <a:t>.2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5837" y="2766282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6</a:t>
            </a:r>
            <a:r>
              <a:rPr dirty="0" sz="1100" spc="5">
                <a:latin typeface="Arial"/>
                <a:cs typeface="Arial"/>
              </a:rPr>
              <a:t>.3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6148" y="3323986"/>
            <a:ext cx="45529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6</a:t>
            </a:r>
            <a:r>
              <a:rPr dirty="0" sz="1100" spc="5">
                <a:latin typeface="Arial"/>
                <a:cs typeface="Arial"/>
              </a:rPr>
              <a:t>.4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15868" y="3560237"/>
            <a:ext cx="5003165" cy="1757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270"/>
              </a:lnSpc>
            </a:pP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m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used,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ealin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ale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ba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37</a:t>
            </a:r>
            <a:r>
              <a:rPr dirty="0" sz="1100" spc="5">
                <a:latin typeface="Arial"/>
                <a:cs typeface="Arial"/>
              </a:rPr>
              <a:t>º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un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 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8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7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ea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  <a:p>
            <a:pPr marL="12700" marR="59055">
              <a:lnSpc>
                <a:spcPts val="1260"/>
              </a:lnSpc>
              <a:spcBef>
                <a:spcPts val="630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ainin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ua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a 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37</a:t>
            </a:r>
            <a:r>
              <a:rPr dirty="0" sz="1100" spc="5">
                <a:latin typeface="Arial"/>
                <a:cs typeface="Arial"/>
              </a:rPr>
              <a:t>º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or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74930">
              <a:lnSpc>
                <a:spcPct val="95900"/>
              </a:lnSpc>
              <a:spcBef>
                <a:spcPts val="575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l 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hel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ap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rb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la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se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8790" y="3958007"/>
            <a:ext cx="338455" cy="640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7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8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9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58650" y="5387568"/>
            <a:ext cx="5501640" cy="721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 </a:t>
            </a:r>
            <a:r>
              <a:rPr dirty="0" sz="1100" spc="-8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3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ks</a:t>
            </a:r>
            <a:r>
              <a:rPr dirty="0" sz="1100" spc="-5">
                <a:latin typeface="Arial"/>
                <a:cs typeface="Arial"/>
              </a:rPr>
              <a:t>heet</a:t>
            </a:r>
            <a:endParaRPr sz="1100">
              <a:latin typeface="Arial"/>
              <a:cs typeface="Arial"/>
            </a:endParaRPr>
          </a:p>
          <a:p>
            <a:pPr marL="469900" marR="5080" indent="-635">
              <a:lnSpc>
                <a:spcPct val="95000"/>
              </a:lnSpc>
              <a:spcBef>
                <a:spcPts val="615"/>
              </a:spcBef>
            </a:pPr>
            <a:r>
              <a:rPr dirty="0" sz="1100" spc="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0">
                <a:latin typeface="Arial"/>
                <a:cs typeface="Arial"/>
              </a:rPr>
              <a:t>4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ay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 (</a:t>
            </a:r>
            <a:r>
              <a:rPr dirty="0" sz="1100" spc="-5" b="1" i="1">
                <a:latin typeface="Arial"/>
                <a:cs typeface="Arial"/>
              </a:rPr>
              <a:t>J3</a:t>
            </a:r>
            <a:r>
              <a:rPr dirty="0" sz="1100" spc="5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K</a:t>
            </a:r>
            <a:r>
              <a:rPr dirty="0" sz="1100" spc="-5" b="1" i="1">
                <a:latin typeface="Arial"/>
                <a:cs typeface="Arial"/>
              </a:rPr>
              <a:t>3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5" b="1" i="1">
                <a:latin typeface="Arial"/>
                <a:cs typeface="Arial"/>
              </a:rPr>
              <a:t>J4</a:t>
            </a:r>
            <a:r>
              <a:rPr dirty="0" sz="1100" spc="5" b="1" i="1">
                <a:latin typeface="Arial"/>
                <a:cs typeface="Arial"/>
              </a:rPr>
              <a:t>:</a:t>
            </a:r>
            <a:r>
              <a:rPr dirty="0" sz="1100" spc="-10" b="1" i="1">
                <a:latin typeface="Arial"/>
                <a:cs typeface="Arial"/>
              </a:rPr>
              <a:t>K</a:t>
            </a:r>
            <a:r>
              <a:rPr dirty="0" sz="1100" spc="-5" b="1" i="1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. </a:t>
            </a:r>
            <a:r>
              <a:rPr dirty="0" sz="1100" spc="-5">
                <a:latin typeface="Arial"/>
                <a:cs typeface="Arial"/>
              </a:rPr>
              <a:t>Sa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sx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(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s</a:t>
            </a:r>
            <a:r>
              <a:rPr dirty="0" sz="1100" spc="-15" b="1">
                <a:latin typeface="Arial"/>
                <a:cs typeface="Arial"/>
              </a:rPr>
              <a:t>av</a:t>
            </a:r>
            <a:r>
              <a:rPr dirty="0" sz="1100" spc="-5" b="1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”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do</a:t>
            </a:r>
            <a:r>
              <a:rPr dirty="0" sz="1100" spc="-5">
                <a:latin typeface="Arial"/>
                <a:cs typeface="Arial"/>
              </a:rPr>
              <a:t> no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“</a:t>
            </a:r>
            <a:r>
              <a:rPr dirty="0" sz="1100" spc="-5" b="1">
                <a:latin typeface="Arial"/>
                <a:cs typeface="Arial"/>
              </a:rPr>
              <a:t>sa</a:t>
            </a:r>
            <a:r>
              <a:rPr dirty="0" sz="1100" spc="-15" b="1">
                <a:latin typeface="Arial"/>
                <a:cs typeface="Arial"/>
              </a:rPr>
              <a:t>v</a:t>
            </a:r>
            <a:r>
              <a:rPr dirty="0" sz="1100" b="1">
                <a:latin typeface="Arial"/>
                <a:cs typeface="Arial"/>
              </a:rPr>
              <a:t>e </a:t>
            </a:r>
            <a:r>
              <a:rPr dirty="0" sz="1100" spc="-5" b="1">
                <a:latin typeface="Arial"/>
                <a:cs typeface="Arial"/>
              </a:rPr>
              <a:t>as</a:t>
            </a:r>
            <a:r>
              <a:rPr dirty="0" sz="1100" spc="-10">
                <a:latin typeface="Arial"/>
                <a:cs typeface="Arial"/>
              </a:rPr>
              <a:t>”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1852" y="6419358"/>
            <a:ext cx="220979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9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8930" y="6419358"/>
            <a:ext cx="78676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Arial"/>
                <a:cs typeface="Arial"/>
              </a:rPr>
              <a:t>GI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8930" y="6657151"/>
            <a:ext cx="33845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15868" y="6657151"/>
            <a:ext cx="5053330" cy="2549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2860">
              <a:lnSpc>
                <a:spcPct val="95700"/>
              </a:lnSpc>
            </a:pP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>
                <a:latin typeface="Arial"/>
                <a:cs typeface="Arial"/>
              </a:rPr>
              <a:t>0 – 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>
                <a:latin typeface="Arial"/>
                <a:cs typeface="Arial"/>
              </a:rPr>
              <a:t>8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hou</a:t>
            </a:r>
            <a:r>
              <a:rPr dirty="0" sz="1100">
                <a:latin typeface="Arial"/>
                <a:cs typeface="Arial"/>
              </a:rPr>
              <a:t>rs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depende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0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l c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8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9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uba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bloo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G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msa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ea</a:t>
            </a:r>
            <a:r>
              <a:rPr dirty="0" sz="1100">
                <a:latin typeface="Arial"/>
                <a:cs typeface="Arial"/>
              </a:rPr>
              <a:t>ch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ain.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PBS.</a:t>
            </a:r>
            <a:endParaRPr sz="1100">
              <a:latin typeface="Arial"/>
              <a:cs typeface="Arial"/>
            </a:endParaRPr>
          </a:p>
          <a:p>
            <a:pPr marL="12700" marR="786130" indent="-635">
              <a:lnSpc>
                <a:spcPct val="140900"/>
              </a:lnSpc>
              <a:spcBef>
                <a:spcPts val="10"/>
              </a:spcBef>
            </a:pP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(s)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º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ope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d1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PB</a:t>
            </a:r>
            <a:r>
              <a:rPr dirty="0" sz="1100">
                <a:latin typeface="Arial"/>
                <a:cs typeface="Arial"/>
              </a:rPr>
              <a:t>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-s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il</a:t>
            </a:r>
            <a:r>
              <a:rPr dirty="0" sz="1100">
                <a:latin typeface="Arial"/>
                <a:cs typeface="Arial"/>
              </a:rPr>
              <a:t>e m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hanne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j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st</a:t>
            </a:r>
            <a:r>
              <a:rPr dirty="0" sz="1100" spc="-5">
                <a:latin typeface="Arial"/>
                <a:cs typeface="Arial"/>
              </a:rPr>
              <a:t> 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8890" indent="-635">
              <a:lnSpc>
                <a:spcPts val="1270"/>
              </a:lnSpc>
              <a:spcBef>
                <a:spcPts val="625"/>
              </a:spcBef>
            </a:pP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50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hanne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5">
                <a:latin typeface="Arial"/>
                <a:cs typeface="Arial"/>
              </a:rPr>
              <a:t>tt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12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12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X </a:t>
            </a:r>
            <a:r>
              <a:rPr dirty="0" sz="1100" spc="-5">
                <a:latin typeface="Arial"/>
                <a:cs typeface="Arial"/>
              </a:rPr>
              <a:t>PB</a:t>
            </a:r>
            <a:r>
              <a:rPr dirty="0" sz="1100">
                <a:latin typeface="Arial"/>
                <a:cs typeface="Arial"/>
              </a:rPr>
              <a:t>S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100" spc="-5">
                <a:latin typeface="Arial"/>
                <a:cs typeface="Arial"/>
              </a:rPr>
              <a:t>Cen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40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 spc="-10">
                <a:latin typeface="Arial"/>
                <a:cs typeface="Arial"/>
              </a:rPr>
              <a:t>º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45"/>
              </a:spcBef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 –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30</a:t>
            </a:r>
            <a:r>
              <a:rPr dirty="0" sz="1100">
                <a:latin typeface="Arial"/>
                <a:cs typeface="Arial"/>
              </a:rPr>
              <a:t>0 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hanne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5">
                <a:latin typeface="Arial"/>
                <a:cs typeface="Arial"/>
              </a:rPr>
              <a:t>tt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120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hou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8790" y="7374876"/>
            <a:ext cx="338455" cy="87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59070" y="8482940"/>
            <a:ext cx="338455" cy="403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7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54724"/>
            <a:ext cx="97345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S</a:t>
            </a:r>
            <a:r>
              <a:rPr dirty="0" sz="800" spc="-5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 No</a:t>
            </a:r>
            <a:r>
              <a:rPr dirty="0" sz="800">
                <a:latin typeface="Arial"/>
                <a:cs typeface="Arial"/>
              </a:rPr>
              <a:t>.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15">
                <a:latin typeface="Arial"/>
                <a:cs typeface="Arial"/>
              </a:rPr>
              <a:t>M</a:t>
            </a:r>
            <a:r>
              <a:rPr dirty="0" sz="800" spc="-5">
                <a:latin typeface="Arial"/>
                <a:cs typeface="Arial"/>
              </a:rPr>
              <a:t>-6017-04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69109" y="454724"/>
            <a:ext cx="60325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ag</a:t>
            </a:r>
            <a:r>
              <a:rPr dirty="0" sz="800">
                <a:latin typeface="Arial"/>
                <a:cs typeface="Arial"/>
              </a:rPr>
              <a:t>e 9 </a:t>
            </a:r>
            <a:r>
              <a:rPr dirty="0" sz="800" spc="-20">
                <a:latin typeface="Arial"/>
                <a:cs typeface="Arial"/>
              </a:rPr>
              <a:t>o</a:t>
            </a:r>
            <a:r>
              <a:rPr dirty="0" sz="800">
                <a:latin typeface="Arial"/>
                <a:cs typeface="Arial"/>
              </a:rPr>
              <a:t>f</a:t>
            </a:r>
            <a:r>
              <a:rPr dirty="0" sz="800" spc="10">
                <a:latin typeface="Arial"/>
                <a:cs typeface="Arial"/>
              </a:rPr>
              <a:t> </a:t>
            </a:r>
            <a:r>
              <a:rPr dirty="0" sz="800" spc="-5"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43955" y="572046"/>
            <a:ext cx="12858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P</a:t>
            </a:r>
            <a:r>
              <a:rPr dirty="0" sz="800" spc="-5">
                <a:latin typeface="Arial"/>
                <a:cs typeface="Arial"/>
              </a:rPr>
              <a:t>ropr</a:t>
            </a:r>
            <a:r>
              <a:rPr dirty="0" sz="800">
                <a:latin typeface="Arial"/>
                <a:cs typeface="Arial"/>
              </a:rPr>
              <a:t>i</a:t>
            </a:r>
            <a:r>
              <a:rPr dirty="0" sz="800" spc="-5">
                <a:latin typeface="Arial"/>
                <a:cs typeface="Arial"/>
              </a:rPr>
              <a:t>e</a:t>
            </a:r>
            <a:r>
              <a:rPr dirty="0" sz="800">
                <a:latin typeface="Arial"/>
                <a:cs typeface="Arial"/>
              </a:rPr>
              <a:t>t</a:t>
            </a:r>
            <a:r>
              <a:rPr dirty="0" sz="800" spc="-5">
                <a:latin typeface="Arial"/>
                <a:cs typeface="Arial"/>
              </a:rPr>
              <a:t>ar</a:t>
            </a:r>
            <a:r>
              <a:rPr dirty="0" sz="800">
                <a:latin typeface="Arial"/>
                <a:cs typeface="Arial"/>
              </a:rPr>
              <a:t>y</a:t>
            </a:r>
            <a:r>
              <a:rPr dirty="0" sz="800" spc="-5">
                <a:latin typeface="Arial"/>
                <a:cs typeface="Arial"/>
              </a:rPr>
              <a:t> an</a:t>
            </a:r>
            <a:r>
              <a:rPr dirty="0" sz="800">
                <a:latin typeface="Arial"/>
                <a:cs typeface="Arial"/>
              </a:rPr>
              <a:t>d </a:t>
            </a:r>
            <a:r>
              <a:rPr dirty="0" sz="800" spc="-5">
                <a:latin typeface="Arial"/>
                <a:cs typeface="Arial"/>
              </a:rPr>
              <a:t>Con</a:t>
            </a:r>
            <a:r>
              <a:rPr dirty="0" sz="800">
                <a:latin typeface="Arial"/>
                <a:cs typeface="Arial"/>
              </a:rPr>
              <a:t>fi</a:t>
            </a:r>
            <a:r>
              <a:rPr dirty="0" sz="800" spc="-5">
                <a:latin typeface="Arial"/>
                <a:cs typeface="Arial"/>
              </a:rPr>
              <a:t>den</a:t>
            </a:r>
            <a:r>
              <a:rPr dirty="0" sz="800">
                <a:latin typeface="Arial"/>
                <a:cs typeface="Arial"/>
              </a:rPr>
              <a:t>ti</a:t>
            </a:r>
            <a:r>
              <a:rPr dirty="0" sz="800" spc="-15">
                <a:latin typeface="Arial"/>
                <a:cs typeface="Arial"/>
              </a:rPr>
              <a:t>a</a:t>
            </a:r>
            <a:r>
              <a:rPr dirty="0" sz="80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540" y="1176762"/>
            <a:ext cx="5506720" cy="2473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poin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di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be</a:t>
            </a:r>
            <a:r>
              <a:rPr dirty="0" sz="1100" spc="-1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epea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ion.</a:t>
            </a:r>
            <a:endParaRPr sz="1100">
              <a:latin typeface="Arial"/>
              <a:cs typeface="Arial"/>
            </a:endParaRPr>
          </a:p>
          <a:p>
            <a:pPr lvl="2" marL="469900" indent="-457200">
              <a:lnSpc>
                <a:spcPct val="100000"/>
              </a:lnSpc>
              <a:spcBef>
                <a:spcPts val="540"/>
              </a:spcBef>
              <a:buFont typeface="Arial"/>
              <a:buAutoNum type="arabicPeriod" startAt="8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Repea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 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algn="just" lvl="2" marL="469900" marR="140970" indent="-457200">
              <a:lnSpc>
                <a:spcPct val="95900"/>
              </a:lnSpc>
              <a:spcBef>
                <a:spcPts val="595"/>
              </a:spcBef>
              <a:buFont typeface="Arial"/>
              <a:buAutoNum type="arabicPeriod" startAt="8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Co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id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>
                <a:latin typeface="Arial"/>
                <a:cs typeface="Arial"/>
              </a:rPr>
              <a:t>ce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a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Ti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10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r,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s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0 s</a:t>
            </a:r>
            <a:r>
              <a:rPr dirty="0" sz="1100" spc="-5">
                <a:latin typeface="Arial"/>
                <a:cs typeface="Arial"/>
              </a:rPr>
              <a:t>econd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pee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holdi</a:t>
            </a:r>
            <a:r>
              <a:rPr dirty="0" sz="1100" spc="10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li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2" marL="469900" marR="148590" indent="-457200">
              <a:lnSpc>
                <a:spcPts val="1260"/>
              </a:lnSpc>
              <a:spcBef>
                <a:spcPts val="645"/>
              </a:spcBef>
              <a:buFont typeface="Arial"/>
              <a:buAutoNum type="arabicPeriod" startAt="8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whe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pel</a:t>
            </a:r>
            <a:r>
              <a:rPr dirty="0" sz="1100" spc="-5">
                <a:latin typeface="Arial"/>
                <a:cs typeface="Arial"/>
              </a:rPr>
              <a:t>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 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oo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ond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2" marL="469900" marR="50165" indent="-457200">
              <a:lnSpc>
                <a:spcPct val="95900"/>
              </a:lnSpc>
              <a:spcBef>
                <a:spcPts val="560"/>
              </a:spcBef>
              <a:buFont typeface="Arial"/>
              <a:buAutoNum type="arabicPeriod" startAt="8"/>
              <a:tabLst>
                <a:tab pos="470534" algn="l"/>
              </a:tabLst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 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 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9</a:t>
            </a:r>
            <a:r>
              <a:rPr dirty="0" sz="1100" spc="-1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ea</a:t>
            </a:r>
            <a:r>
              <a:rPr dirty="0" sz="1100">
                <a:latin typeface="Arial"/>
                <a:cs typeface="Arial"/>
              </a:rPr>
              <a:t>ch </a:t>
            </a:r>
            <a:r>
              <a:rPr dirty="0" sz="1100" spc="-5">
                <a:latin typeface="Arial"/>
                <a:cs typeface="Arial"/>
              </a:rPr>
              <a:t>pl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s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ial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depend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c</a:t>
            </a:r>
            <a:r>
              <a:rPr dirty="0" sz="1100" spc="-5">
                <a:latin typeface="Arial"/>
                <a:cs typeface="Arial"/>
              </a:rPr>
              <a:t>apa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s).</a:t>
            </a:r>
            <a:endParaRPr sz="1100">
              <a:latin typeface="Arial"/>
              <a:cs typeface="Arial"/>
            </a:endParaRPr>
          </a:p>
          <a:p>
            <a:pPr lvl="2" marL="469900" marR="5080" indent="-457200">
              <a:lnSpc>
                <a:spcPts val="1260"/>
              </a:lnSpc>
              <a:spcBef>
                <a:spcPts val="645"/>
              </a:spcBef>
              <a:buFont typeface="Arial"/>
              <a:buAutoNum type="arabicPeriod" startAt="8"/>
              <a:tabLst>
                <a:tab pos="470534" algn="l"/>
              </a:tabLst>
            </a:pP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ain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anno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be</a:t>
            </a:r>
            <a:r>
              <a:rPr dirty="0" sz="1100" spc="-5">
                <a:latin typeface="Arial"/>
                <a:cs typeface="Arial"/>
              </a:rPr>
              <a:t> pe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edia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80</a:t>
            </a:r>
            <a:r>
              <a:rPr dirty="0" sz="1100" spc="5">
                <a:latin typeface="Arial"/>
                <a:cs typeface="Arial"/>
              </a:rPr>
              <a:t>º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42" y="3958068"/>
            <a:ext cx="298450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960" y="3958068"/>
            <a:ext cx="5464175" cy="469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12700" marR="172085">
              <a:lnSpc>
                <a:spcPts val="1260"/>
              </a:lnSpc>
              <a:spcBef>
                <a:spcPts val="645"/>
              </a:spcBef>
            </a:pP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OT</a:t>
            </a:r>
            <a:r>
              <a:rPr dirty="0" sz="1100" spc="-2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*: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T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-s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so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ct</a:t>
            </a:r>
            <a:r>
              <a:rPr dirty="0" sz="1100" spc="-5">
                <a:latin typeface="Arial"/>
                <a:cs typeface="Arial"/>
              </a:rPr>
              <a:t> li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1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ee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 s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(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il)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lvl="2" marL="469900" indent="-457200">
              <a:lnSpc>
                <a:spcPct val="100000"/>
              </a:lnSpc>
              <a:spcBef>
                <a:spcPts val="505"/>
              </a:spcBef>
              <a:buFont typeface="Arial"/>
              <a:buAutoNum type="arabicPeriod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Nit</a:t>
            </a:r>
            <a:r>
              <a:rPr dirty="0" sz="1100">
                <a:latin typeface="Arial"/>
                <a:cs typeface="Arial"/>
              </a:rPr>
              <a:t>ro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ion</a:t>
            </a:r>
            <a:endParaRPr sz="1100">
              <a:latin typeface="Arial"/>
              <a:cs typeface="Arial"/>
            </a:endParaRPr>
          </a:p>
          <a:p>
            <a:pPr lvl="3" marL="1045844" marR="192405" indent="-575945">
              <a:lnSpc>
                <a:spcPts val="1260"/>
              </a:lnSpc>
              <a:spcBef>
                <a:spcPts val="645"/>
              </a:spcBef>
              <a:buFont typeface="Arial"/>
              <a:buAutoNum type="arabicPeriod"/>
              <a:tabLst>
                <a:tab pos="1046480" algn="l"/>
              </a:tabLst>
            </a:pPr>
            <a:r>
              <a:rPr dirty="0" sz="1100" spc="-5">
                <a:latin typeface="Arial"/>
                <a:cs typeface="Arial"/>
              </a:rPr>
              <a:t>Re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 b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ee</a:t>
            </a:r>
            <a:r>
              <a:rPr dirty="0" sz="1100" spc="-15">
                <a:latin typeface="Arial"/>
                <a:cs typeface="Arial"/>
              </a:rPr>
              <a:t>z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10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al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q</a:t>
            </a:r>
            <a:r>
              <a:rPr dirty="0" sz="1100" spc="-5">
                <a:latin typeface="Arial"/>
                <a:cs typeface="Arial"/>
              </a:rPr>
              <a:t>uo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ha</a:t>
            </a:r>
            <a:r>
              <a:rPr dirty="0" sz="1100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low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4</a:t>
            </a:r>
            <a:r>
              <a:rPr dirty="0" sz="1100">
                <a:latin typeface="Arial"/>
                <a:cs typeface="Arial"/>
              </a:rPr>
              <a:t>°</a:t>
            </a:r>
            <a:r>
              <a:rPr dirty="0" sz="1100" spc="-2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041400" marR="514984">
              <a:lnSpc>
                <a:spcPts val="126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oun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T 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neede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18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-5">
                <a:latin typeface="Arial"/>
                <a:cs typeface="Arial"/>
              </a:rPr>
              <a:t> e</a:t>
            </a:r>
            <a:r>
              <a:rPr dirty="0" sz="1100" spc="-15">
                <a:latin typeface="Arial"/>
                <a:cs typeface="Arial"/>
              </a:rPr>
              <a:t>x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ludin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>
                <a:latin typeface="Arial"/>
                <a:cs typeface="Arial"/>
              </a:rPr>
              <a:t>s,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pla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e)</a:t>
            </a:r>
            <a:endParaRPr sz="1100">
              <a:latin typeface="Arial"/>
              <a:cs typeface="Arial"/>
            </a:endParaRPr>
          </a:p>
          <a:p>
            <a:pPr lvl="3" marL="1045844" marR="5080" indent="-575945">
              <a:lnSpc>
                <a:spcPts val="1260"/>
              </a:lnSpc>
              <a:spcBef>
                <a:spcPts val="610"/>
              </a:spcBef>
              <a:buFont typeface="Arial"/>
              <a:buAutoNum type="arabicPeriod" startAt="2"/>
              <a:tabLst>
                <a:tab pos="1046480" algn="l"/>
              </a:tabLst>
            </a:pP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on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T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able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m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2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alu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5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4</a:t>
            </a:r>
            <a:r>
              <a:rPr dirty="0" sz="1100">
                <a:latin typeface="Arial"/>
                <a:cs typeface="Arial"/>
              </a:rPr>
              <a:t>°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x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g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5">
                <a:latin typeface="Arial"/>
                <a:cs typeface="Arial"/>
              </a:rPr>
              <a:t>y.</a:t>
            </a:r>
            <a:endParaRPr sz="1100">
              <a:latin typeface="Arial"/>
              <a:cs typeface="Arial"/>
            </a:endParaRPr>
          </a:p>
          <a:p>
            <a:pPr marL="1041400" marR="163830">
              <a:lnSpc>
                <a:spcPts val="1260"/>
              </a:lnSpc>
              <a:spcBef>
                <a:spcPts val="610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4</a:t>
            </a:r>
            <a:r>
              <a:rPr dirty="0" sz="1100">
                <a:latin typeface="Arial"/>
                <a:cs typeface="Arial"/>
              </a:rPr>
              <a:t>°C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2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ee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k</a:t>
            </a:r>
            <a:r>
              <a:rPr dirty="0" sz="1100">
                <a:latin typeface="Arial"/>
                <a:cs typeface="Arial"/>
              </a:rPr>
              <a:t> (c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oil</a:t>
            </a:r>
            <a:r>
              <a:rPr dirty="0" sz="110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 lvl="2" marL="469900" marR="170815" indent="-457200">
              <a:lnSpc>
                <a:spcPts val="1260"/>
              </a:lnSpc>
              <a:spcBef>
                <a:spcPts val="610"/>
              </a:spcBef>
              <a:buFont typeface="Arial"/>
              <a:buAutoNum type="arabicPeriod" startAt="2"/>
              <a:tabLst>
                <a:tab pos="470534" algn="l"/>
              </a:tabLst>
            </a:pPr>
            <a:r>
              <a:rPr dirty="0" sz="1100" spc="25">
                <a:latin typeface="Arial"/>
                <a:cs typeface="Arial"/>
              </a:rPr>
              <a:t>W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20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ol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5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25">
                <a:latin typeface="Arial"/>
                <a:cs typeface="Arial"/>
              </a:rPr>
              <a:t>W</a:t>
            </a:r>
            <a:r>
              <a:rPr dirty="0" sz="1100" spc="-2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alu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f</a:t>
            </a:r>
            <a:r>
              <a:rPr dirty="0" sz="1100" spc="-5">
                <a:latin typeface="Arial"/>
                <a:cs typeface="Arial"/>
              </a:rPr>
              <a:t>oi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du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69900" marR="42545">
              <a:lnSpc>
                <a:spcPts val="1270"/>
              </a:lnSpc>
              <a:spcBef>
                <a:spcPts val="590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 spc="-5">
                <a:latin typeface="Arial"/>
                <a:cs typeface="Arial"/>
              </a:rPr>
              <a:t>RB</a:t>
            </a:r>
            <a:r>
              <a:rPr dirty="0" sz="1100">
                <a:latin typeface="Arial"/>
                <a:cs typeface="Arial"/>
              </a:rPr>
              <a:t>C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k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 -</a:t>
            </a:r>
            <a:r>
              <a:rPr dirty="0" sz="1100" spc="-5">
                <a:latin typeface="Arial"/>
                <a:cs typeface="Arial"/>
              </a:rPr>
              <a:t>80</a:t>
            </a:r>
            <a:r>
              <a:rPr dirty="0" sz="1100" spc="5">
                <a:latin typeface="Arial"/>
                <a:cs typeface="Arial"/>
              </a:rPr>
              <a:t>º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9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12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2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 r</a:t>
            </a:r>
            <a:r>
              <a:rPr dirty="0" sz="1100" spc="-5">
                <a:latin typeface="Arial"/>
                <a:cs typeface="Arial"/>
              </a:rPr>
              <a:t>oo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leas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 spc="-15">
                <a:latin typeface="Arial"/>
                <a:cs typeface="Arial"/>
              </a:rPr>
              <a:t>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  <a:p>
            <a:pPr lvl="2" marL="469900" marR="175895" indent="-457200">
              <a:lnSpc>
                <a:spcPct val="95900"/>
              </a:lnSpc>
              <a:spcBef>
                <a:spcPts val="560"/>
              </a:spcBef>
              <a:buFont typeface="Arial"/>
              <a:buAutoNum type="arabicPeriod" startAt="3"/>
              <a:tabLst>
                <a:tab pos="470534" algn="l"/>
              </a:tabLst>
            </a:pP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epa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LD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addi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-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 spc="10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in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Adenine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5">
                <a:latin typeface="Arial"/>
                <a:cs typeface="Arial"/>
              </a:rPr>
              <a:t>inu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leo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id</a:t>
            </a:r>
            <a:r>
              <a:rPr dirty="0" sz="1100">
                <a:latin typeface="Arial"/>
                <a:cs typeface="Arial"/>
              </a:rPr>
              <a:t>e (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ck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 spc="-15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2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-1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0 μL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apho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 spc="-15">
                <a:latin typeface="Arial"/>
                <a:cs typeface="Arial"/>
              </a:rPr>
              <a:t>ck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Se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>
                <a:latin typeface="Arial"/>
                <a:cs typeface="Arial"/>
              </a:rPr>
              <a:t>n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7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.</a:t>
            </a:r>
            <a:r>
              <a:rPr dirty="0" sz="1100" spc="-15">
                <a:latin typeface="Arial"/>
                <a:cs typeface="Arial"/>
              </a:rPr>
              <a:t>3</a:t>
            </a:r>
            <a:r>
              <a:rPr dirty="0" sz="1100">
                <a:latin typeface="Arial"/>
                <a:cs typeface="Arial"/>
              </a:rPr>
              <a:t>)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 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5">
                <a:latin typeface="Arial"/>
                <a:cs typeface="Arial"/>
              </a:rPr>
              <a:t>v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ry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>
                <a:latin typeface="Arial"/>
                <a:cs typeface="Arial"/>
              </a:rPr>
              <a:t>0 mL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T s</a:t>
            </a:r>
            <a:r>
              <a:rPr dirty="0" sz="1100" spc="-5">
                <a:latin typeface="Arial"/>
                <a:cs typeface="Arial"/>
              </a:rPr>
              <a:t>olu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io</a:t>
            </a:r>
            <a:r>
              <a:rPr dirty="0" sz="1100" spc="-1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70534" marR="32384">
              <a:lnSpc>
                <a:spcPts val="1270"/>
              </a:lnSpc>
              <a:spcBef>
                <a:spcPts val="625"/>
              </a:spcBef>
            </a:pP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: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LD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ep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 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mm</a:t>
            </a:r>
            <a:r>
              <a:rPr dirty="0" sz="1100" spc="-5">
                <a:latin typeface="Arial"/>
                <a:cs typeface="Arial"/>
              </a:rPr>
              <a:t>edia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el</a:t>
            </a:r>
            <a:r>
              <a:rPr dirty="0" sz="1100">
                <a:latin typeface="Arial"/>
                <a:cs typeface="Arial"/>
              </a:rPr>
              <a:t>y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b</a:t>
            </a:r>
            <a:r>
              <a:rPr dirty="0" sz="1100" spc="-15">
                <a:latin typeface="Arial"/>
                <a:cs typeface="Arial"/>
              </a:rPr>
              <a:t>e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rt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 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D</a:t>
            </a:r>
            <a:r>
              <a:rPr dirty="0" sz="1100">
                <a:latin typeface="Arial"/>
                <a:cs typeface="Arial"/>
              </a:rPr>
              <a:t>H 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ss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5">
                <a:latin typeface="Arial"/>
                <a:cs typeface="Arial"/>
              </a:rPr>
              <a:t>y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5">
                <a:latin typeface="Arial"/>
                <a:cs typeface="Arial"/>
              </a:rPr>
              <a:t> Unu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LD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 spc="-15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1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n </a:t>
            </a:r>
            <a:r>
              <a:rPr dirty="0" sz="1100" spc="-5">
                <a:latin typeface="Arial"/>
                <a:cs typeface="Arial"/>
              </a:rPr>
              <a:t>no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b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ed.</a:t>
            </a:r>
            <a:endParaRPr sz="1100">
              <a:latin typeface="Arial"/>
              <a:cs typeface="Arial"/>
            </a:endParaRPr>
          </a:p>
          <a:p>
            <a:pPr lvl="2" marL="470534" marR="102235" indent="-457200">
              <a:lnSpc>
                <a:spcPts val="1270"/>
              </a:lnSpc>
              <a:spcBef>
                <a:spcPts val="590"/>
              </a:spcBef>
              <a:buFont typeface="Arial"/>
              <a:buAutoNum type="arabicPeriod" startAt="4"/>
              <a:tabLst>
                <a:tab pos="471170" algn="l"/>
              </a:tabLst>
            </a:pPr>
            <a:r>
              <a:rPr dirty="0" sz="1100" spc="-10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g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5</a:t>
            </a:r>
            <a:r>
              <a:rPr dirty="0" sz="1100" spc="-5">
                <a:latin typeface="Arial"/>
                <a:cs typeface="Arial"/>
              </a:rPr>
              <a:t>0</a:t>
            </a:r>
            <a:r>
              <a:rPr dirty="0" sz="1100">
                <a:latin typeface="Arial"/>
                <a:cs typeface="Arial"/>
              </a:rPr>
              <a:t>– </a:t>
            </a:r>
            <a:r>
              <a:rPr dirty="0" sz="1100" spc="-5">
                <a:latin typeface="Arial"/>
                <a:cs typeface="Arial"/>
              </a:rPr>
              <a:t>30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μL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ul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5">
                <a:latin typeface="Arial"/>
                <a:cs typeface="Arial"/>
              </a:rPr>
              <a:t>hanne</a:t>
            </a:r>
            <a:r>
              <a:rPr dirty="0" sz="1100">
                <a:latin typeface="Arial"/>
                <a:cs typeface="Arial"/>
              </a:rPr>
              <a:t>l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-5">
                <a:latin typeface="Arial"/>
                <a:cs typeface="Arial"/>
              </a:rPr>
              <a:t>pe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(s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ck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u</a:t>
            </a:r>
            <a:r>
              <a:rPr dirty="0" sz="1100">
                <a:latin typeface="Arial"/>
                <a:cs typeface="Arial"/>
              </a:rPr>
              <a:t>p </a:t>
            </a:r>
            <a:r>
              <a:rPr dirty="0" sz="1100" spc="-5">
                <a:latin typeface="Arial"/>
                <a:cs typeface="Arial"/>
              </a:rPr>
              <a:t>12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 spc="-10">
                <a:latin typeface="Arial"/>
                <a:cs typeface="Arial"/>
              </a:rPr>
              <a:t>)</a:t>
            </a:r>
            <a:r>
              <a:rPr dirty="0" sz="1100">
                <a:latin typeface="Arial"/>
                <a:cs typeface="Arial"/>
              </a:rPr>
              <a:t>,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ad</a:t>
            </a:r>
            <a:r>
              <a:rPr dirty="0" sz="1100">
                <a:latin typeface="Arial"/>
                <a:cs typeface="Arial"/>
              </a:rPr>
              <a:t>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ple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LD</a:t>
            </a:r>
            <a:r>
              <a:rPr dirty="0" sz="1100">
                <a:latin typeface="Arial"/>
                <a:cs typeface="Arial"/>
              </a:rPr>
              <a:t>H s</a:t>
            </a:r>
            <a:r>
              <a:rPr dirty="0" sz="1100" spc="-5">
                <a:latin typeface="Arial"/>
                <a:cs typeface="Arial"/>
              </a:rPr>
              <a:t>ub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o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5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 spc="-1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f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h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(</a:t>
            </a:r>
            <a:r>
              <a:rPr dirty="0" sz="1100" spc="-5">
                <a:latin typeface="Arial"/>
                <a:cs typeface="Arial"/>
              </a:rPr>
              <a:t>12</a:t>
            </a:r>
            <a:r>
              <a:rPr dirty="0" sz="1100">
                <a:latin typeface="Arial"/>
                <a:cs typeface="Arial"/>
              </a:rPr>
              <a:t>0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μ</a:t>
            </a:r>
            <a:r>
              <a:rPr dirty="0" sz="1100" spc="-15">
                <a:latin typeface="Arial"/>
                <a:cs typeface="Arial"/>
              </a:rPr>
              <a:t>L</a:t>
            </a:r>
            <a:r>
              <a:rPr dirty="0" sz="1100" spc="5">
                <a:latin typeface="Arial"/>
                <a:cs typeface="Arial"/>
              </a:rPr>
              <a:t>/</a:t>
            </a:r>
            <a:r>
              <a:rPr dirty="0" sz="1100" spc="-20">
                <a:latin typeface="Arial"/>
                <a:cs typeface="Arial"/>
              </a:rPr>
              <a:t>w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). </a:t>
            </a:r>
            <a:r>
              <a:rPr dirty="0" sz="1100" spc="1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t</a:t>
            </a:r>
            <a:r>
              <a:rPr dirty="0" sz="1100" spc="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t</a:t>
            </a:r>
            <a:r>
              <a:rPr dirty="0" sz="1100" spc="-2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r</a:t>
            </a:r>
            <a:r>
              <a:rPr dirty="0" sz="110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Samuel Moretz</dc:creator>
  <dcterms:created xsi:type="dcterms:W3CDTF">2016-09-27T15:57:38Z</dcterms:created>
  <dcterms:modified xsi:type="dcterms:W3CDTF">2016-09-27T15:57:38Z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2016-09-27T00:00:00Z</vt:filetime>
  </property>
  <property fmtid="{D5CDD505-2E9C-101B-9397-08002B2CF9AE}" pid="3" name="LastSaved">
    <vt:filetime>2016-09-27T00:00:00Z</vt:filetime>
  </property>
</Properties>
</file>