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5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31D09E-C117-4856-B0C3-56F268655A6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EC58B7D-1EAC-4EBD-B98E-D2082D32234E}">
      <dgm:prSet phldrT="[Text]"/>
      <dgm:spPr/>
      <dgm:t>
        <a:bodyPr/>
        <a:lstStyle/>
        <a:p>
          <a:r>
            <a:rPr lang="en-US" dirty="0"/>
            <a:t>Block1</a:t>
          </a:r>
        </a:p>
      </dgm:t>
    </dgm:pt>
    <dgm:pt modelId="{139DED44-474D-4202-89F8-A9080ED2BAEF}" type="parTrans" cxnId="{3D24C00A-47C4-4AC9-BAF7-A764AF0FFBA2}">
      <dgm:prSet/>
      <dgm:spPr/>
      <dgm:t>
        <a:bodyPr/>
        <a:lstStyle/>
        <a:p>
          <a:endParaRPr lang="en-US"/>
        </a:p>
      </dgm:t>
    </dgm:pt>
    <dgm:pt modelId="{95F5A60C-A674-47EB-B39E-C3E6A1523238}" type="sibTrans" cxnId="{3D24C00A-47C4-4AC9-BAF7-A764AF0FFBA2}">
      <dgm:prSet/>
      <dgm:spPr/>
      <dgm:t>
        <a:bodyPr/>
        <a:lstStyle/>
        <a:p>
          <a:endParaRPr lang="en-US"/>
        </a:p>
      </dgm:t>
    </dgm:pt>
    <dgm:pt modelId="{E825040D-847B-4590-BDD6-5B76307E9F21}">
      <dgm:prSet phldrT="[Text]"/>
      <dgm:spPr/>
      <dgm:t>
        <a:bodyPr/>
        <a:lstStyle/>
        <a:p>
          <a:r>
            <a:rPr lang="en-US" dirty="0"/>
            <a:t>block2</a:t>
          </a:r>
        </a:p>
      </dgm:t>
    </dgm:pt>
    <dgm:pt modelId="{7FCC6BA4-6FE9-4541-8CA4-BDE2740C4275}" type="parTrans" cxnId="{DF3B8214-416F-4548-BBC1-BA739CE98D36}">
      <dgm:prSet/>
      <dgm:spPr/>
      <dgm:t>
        <a:bodyPr/>
        <a:lstStyle/>
        <a:p>
          <a:endParaRPr lang="en-US"/>
        </a:p>
      </dgm:t>
    </dgm:pt>
    <dgm:pt modelId="{9C55FD0D-1789-4E93-A1A4-C1EACF4C697A}" type="sibTrans" cxnId="{DF3B8214-416F-4548-BBC1-BA739CE98D36}">
      <dgm:prSet/>
      <dgm:spPr/>
      <dgm:t>
        <a:bodyPr/>
        <a:lstStyle/>
        <a:p>
          <a:endParaRPr lang="en-US"/>
        </a:p>
      </dgm:t>
    </dgm:pt>
    <dgm:pt modelId="{BD6003A1-8D2A-40AC-B7B7-F10B214DC67E}">
      <dgm:prSet phldrT="[Text]"/>
      <dgm:spPr/>
      <dgm:t>
        <a:bodyPr/>
        <a:lstStyle/>
        <a:p>
          <a:r>
            <a:rPr lang="en-US"/>
            <a:t>Block3</a:t>
          </a:r>
        </a:p>
      </dgm:t>
    </dgm:pt>
    <dgm:pt modelId="{EC2B1F35-9A99-4E0F-BCB5-CCECB1F614BC}" type="parTrans" cxnId="{40271B88-7AD9-468C-832F-11F10877D468}">
      <dgm:prSet/>
      <dgm:spPr/>
      <dgm:t>
        <a:bodyPr/>
        <a:lstStyle/>
        <a:p>
          <a:endParaRPr lang="en-US"/>
        </a:p>
      </dgm:t>
    </dgm:pt>
    <dgm:pt modelId="{6B283295-7D63-4EA2-9C78-1C6DFEDF4469}" type="sibTrans" cxnId="{40271B88-7AD9-468C-832F-11F10877D468}">
      <dgm:prSet/>
      <dgm:spPr/>
      <dgm:t>
        <a:bodyPr/>
        <a:lstStyle/>
        <a:p>
          <a:endParaRPr lang="en-US"/>
        </a:p>
      </dgm:t>
    </dgm:pt>
    <dgm:pt modelId="{E418846A-AA47-4590-8DCC-7C01CF0204A1}" type="pres">
      <dgm:prSet presAssocID="{DB31D09E-C117-4856-B0C3-56F268655A6C}" presName="Name0" presStyleCnt="0">
        <dgm:presLayoutVars>
          <dgm:dir/>
          <dgm:resizeHandles val="exact"/>
        </dgm:presLayoutVars>
      </dgm:prSet>
      <dgm:spPr/>
    </dgm:pt>
    <dgm:pt modelId="{941EB388-00F4-49FA-AC31-06FF4094105E}" type="pres">
      <dgm:prSet presAssocID="{8EC58B7D-1EAC-4EBD-B98E-D2082D32234E}" presName="node" presStyleLbl="node1" presStyleIdx="0" presStyleCnt="3">
        <dgm:presLayoutVars>
          <dgm:bulletEnabled val="1"/>
        </dgm:presLayoutVars>
      </dgm:prSet>
      <dgm:spPr/>
    </dgm:pt>
    <dgm:pt modelId="{8C7D586F-F0D0-4690-9AC3-0374B5ACB0E7}" type="pres">
      <dgm:prSet presAssocID="{95F5A60C-A674-47EB-B39E-C3E6A1523238}" presName="sibTrans" presStyleLbl="sibTrans2D1" presStyleIdx="0" presStyleCnt="2"/>
      <dgm:spPr/>
    </dgm:pt>
    <dgm:pt modelId="{90432EBA-FB5C-477A-B766-EC0DA147E021}" type="pres">
      <dgm:prSet presAssocID="{95F5A60C-A674-47EB-B39E-C3E6A1523238}" presName="connectorText" presStyleLbl="sibTrans2D1" presStyleIdx="0" presStyleCnt="2"/>
      <dgm:spPr/>
    </dgm:pt>
    <dgm:pt modelId="{0936AD7A-1947-46B6-9C72-1735857CBE64}" type="pres">
      <dgm:prSet presAssocID="{E825040D-847B-4590-BDD6-5B76307E9F21}" presName="node" presStyleLbl="node1" presStyleIdx="1" presStyleCnt="3">
        <dgm:presLayoutVars>
          <dgm:bulletEnabled val="1"/>
        </dgm:presLayoutVars>
      </dgm:prSet>
      <dgm:spPr/>
    </dgm:pt>
    <dgm:pt modelId="{B05A5290-5954-49E2-8BC5-1A333143E8AB}" type="pres">
      <dgm:prSet presAssocID="{9C55FD0D-1789-4E93-A1A4-C1EACF4C697A}" presName="sibTrans" presStyleLbl="sibTrans2D1" presStyleIdx="1" presStyleCnt="2"/>
      <dgm:spPr/>
    </dgm:pt>
    <dgm:pt modelId="{1871D2A7-C428-4A66-9B0B-CF992A852EFF}" type="pres">
      <dgm:prSet presAssocID="{9C55FD0D-1789-4E93-A1A4-C1EACF4C697A}" presName="connectorText" presStyleLbl="sibTrans2D1" presStyleIdx="1" presStyleCnt="2"/>
      <dgm:spPr/>
    </dgm:pt>
    <dgm:pt modelId="{89DD3172-1AE4-45F2-AED8-70BBAC5D202A}" type="pres">
      <dgm:prSet presAssocID="{BD6003A1-8D2A-40AC-B7B7-F10B214DC67E}" presName="node" presStyleLbl="node1" presStyleIdx="2" presStyleCnt="3">
        <dgm:presLayoutVars>
          <dgm:bulletEnabled val="1"/>
        </dgm:presLayoutVars>
      </dgm:prSet>
      <dgm:spPr/>
    </dgm:pt>
  </dgm:ptLst>
  <dgm:cxnLst>
    <dgm:cxn modelId="{38F1DFEB-2D73-4729-9ED7-35F7091E048D}" type="presOf" srcId="{9C55FD0D-1789-4E93-A1A4-C1EACF4C697A}" destId="{1871D2A7-C428-4A66-9B0B-CF992A852EFF}" srcOrd="1" destOrd="0" presId="urn:microsoft.com/office/officeart/2005/8/layout/process1"/>
    <dgm:cxn modelId="{9688A073-C2AE-47A5-84F1-BE23A8F9DED9}" type="presOf" srcId="{95F5A60C-A674-47EB-B39E-C3E6A1523238}" destId="{90432EBA-FB5C-477A-B766-EC0DA147E021}" srcOrd="1" destOrd="0" presId="urn:microsoft.com/office/officeart/2005/8/layout/process1"/>
    <dgm:cxn modelId="{F5606A6E-79B0-41AC-9012-16050EE0ABBC}" type="presOf" srcId="{95F5A60C-A674-47EB-B39E-C3E6A1523238}" destId="{8C7D586F-F0D0-4690-9AC3-0374B5ACB0E7}" srcOrd="0" destOrd="0" presId="urn:microsoft.com/office/officeart/2005/8/layout/process1"/>
    <dgm:cxn modelId="{3D24C00A-47C4-4AC9-BAF7-A764AF0FFBA2}" srcId="{DB31D09E-C117-4856-B0C3-56F268655A6C}" destId="{8EC58B7D-1EAC-4EBD-B98E-D2082D32234E}" srcOrd="0" destOrd="0" parTransId="{139DED44-474D-4202-89F8-A9080ED2BAEF}" sibTransId="{95F5A60C-A674-47EB-B39E-C3E6A1523238}"/>
    <dgm:cxn modelId="{3F34CBB3-AAD9-4A43-9A27-64170F1B5B52}" type="presOf" srcId="{BD6003A1-8D2A-40AC-B7B7-F10B214DC67E}" destId="{89DD3172-1AE4-45F2-AED8-70BBAC5D202A}" srcOrd="0" destOrd="0" presId="urn:microsoft.com/office/officeart/2005/8/layout/process1"/>
    <dgm:cxn modelId="{A66EE0E6-DB5A-4931-9ABE-2D81017806A3}" type="presOf" srcId="{8EC58B7D-1EAC-4EBD-B98E-D2082D32234E}" destId="{941EB388-00F4-49FA-AC31-06FF4094105E}" srcOrd="0" destOrd="0" presId="urn:microsoft.com/office/officeart/2005/8/layout/process1"/>
    <dgm:cxn modelId="{69775495-CCCC-43CC-9709-0A6F5484F4F5}" type="presOf" srcId="{E825040D-847B-4590-BDD6-5B76307E9F21}" destId="{0936AD7A-1947-46B6-9C72-1735857CBE64}" srcOrd="0" destOrd="0" presId="urn:microsoft.com/office/officeart/2005/8/layout/process1"/>
    <dgm:cxn modelId="{BCD44955-0BA9-4087-9702-C82E339DB5A5}" type="presOf" srcId="{9C55FD0D-1789-4E93-A1A4-C1EACF4C697A}" destId="{B05A5290-5954-49E2-8BC5-1A333143E8AB}" srcOrd="0" destOrd="0" presId="urn:microsoft.com/office/officeart/2005/8/layout/process1"/>
    <dgm:cxn modelId="{40271B88-7AD9-468C-832F-11F10877D468}" srcId="{DB31D09E-C117-4856-B0C3-56F268655A6C}" destId="{BD6003A1-8D2A-40AC-B7B7-F10B214DC67E}" srcOrd="2" destOrd="0" parTransId="{EC2B1F35-9A99-4E0F-BCB5-CCECB1F614BC}" sibTransId="{6B283295-7D63-4EA2-9C78-1C6DFEDF4469}"/>
    <dgm:cxn modelId="{DF3B8214-416F-4548-BBC1-BA739CE98D36}" srcId="{DB31D09E-C117-4856-B0C3-56F268655A6C}" destId="{E825040D-847B-4590-BDD6-5B76307E9F21}" srcOrd="1" destOrd="0" parTransId="{7FCC6BA4-6FE9-4541-8CA4-BDE2740C4275}" sibTransId="{9C55FD0D-1789-4E93-A1A4-C1EACF4C697A}"/>
    <dgm:cxn modelId="{26F18E65-0F0B-4E9E-887E-FAEA26DCEBA9}" type="presOf" srcId="{DB31D09E-C117-4856-B0C3-56F268655A6C}" destId="{E418846A-AA47-4590-8DCC-7C01CF0204A1}" srcOrd="0" destOrd="0" presId="urn:microsoft.com/office/officeart/2005/8/layout/process1"/>
    <dgm:cxn modelId="{CB3D8A81-3A2E-442C-A390-DCDE86F79CFE}" type="presParOf" srcId="{E418846A-AA47-4590-8DCC-7C01CF0204A1}" destId="{941EB388-00F4-49FA-AC31-06FF4094105E}" srcOrd="0" destOrd="0" presId="urn:microsoft.com/office/officeart/2005/8/layout/process1"/>
    <dgm:cxn modelId="{FFBD2A7A-4E99-4C65-9CF7-A2E2C1B221AD}" type="presParOf" srcId="{E418846A-AA47-4590-8DCC-7C01CF0204A1}" destId="{8C7D586F-F0D0-4690-9AC3-0374B5ACB0E7}" srcOrd="1" destOrd="0" presId="urn:microsoft.com/office/officeart/2005/8/layout/process1"/>
    <dgm:cxn modelId="{B7C86787-1F8F-4886-994C-277E72B04244}" type="presParOf" srcId="{8C7D586F-F0D0-4690-9AC3-0374B5ACB0E7}" destId="{90432EBA-FB5C-477A-B766-EC0DA147E021}" srcOrd="0" destOrd="0" presId="urn:microsoft.com/office/officeart/2005/8/layout/process1"/>
    <dgm:cxn modelId="{37AE3B04-AAB1-4C61-9851-0CE3EBE5C42B}" type="presParOf" srcId="{E418846A-AA47-4590-8DCC-7C01CF0204A1}" destId="{0936AD7A-1947-46B6-9C72-1735857CBE64}" srcOrd="2" destOrd="0" presId="urn:microsoft.com/office/officeart/2005/8/layout/process1"/>
    <dgm:cxn modelId="{AF923FD0-8FF6-4C80-B550-AE19CCCB5964}" type="presParOf" srcId="{E418846A-AA47-4590-8DCC-7C01CF0204A1}" destId="{B05A5290-5954-49E2-8BC5-1A333143E8AB}" srcOrd="3" destOrd="0" presId="urn:microsoft.com/office/officeart/2005/8/layout/process1"/>
    <dgm:cxn modelId="{435A8B1D-1C8E-48B3-A45A-9EDACB077F5D}" type="presParOf" srcId="{B05A5290-5954-49E2-8BC5-1A333143E8AB}" destId="{1871D2A7-C428-4A66-9B0B-CF992A852EFF}" srcOrd="0" destOrd="0" presId="urn:microsoft.com/office/officeart/2005/8/layout/process1"/>
    <dgm:cxn modelId="{57A4438C-0A0B-40A1-AF19-4FEA798AED31}" type="presParOf" srcId="{E418846A-AA47-4590-8DCC-7C01CF0204A1}" destId="{89DD3172-1AE4-45F2-AED8-70BBAC5D202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EB388-00F4-49FA-AC31-06FF4094105E}">
      <dsp:nvSpPr>
        <dsp:cNvPr id="0" name=""/>
        <dsp:cNvSpPr/>
      </dsp:nvSpPr>
      <dsp:spPr>
        <a:xfrm>
          <a:off x="7143" y="2068777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Block1</a:t>
          </a:r>
        </a:p>
      </dsp:txBody>
      <dsp:txXfrm>
        <a:off x="44665" y="2106299"/>
        <a:ext cx="2060143" cy="1206068"/>
      </dsp:txXfrm>
    </dsp:sp>
    <dsp:sp modelId="{8C7D586F-F0D0-4690-9AC3-0374B5ACB0E7}">
      <dsp:nvSpPr>
        <dsp:cNvPr id="0" name=""/>
        <dsp:cNvSpPr/>
      </dsp:nvSpPr>
      <dsp:spPr>
        <a:xfrm>
          <a:off x="2355850" y="2444570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2355850" y="2550475"/>
        <a:ext cx="316861" cy="317716"/>
      </dsp:txXfrm>
    </dsp:sp>
    <dsp:sp modelId="{0936AD7A-1947-46B6-9C72-1735857CBE64}">
      <dsp:nvSpPr>
        <dsp:cNvPr id="0" name=""/>
        <dsp:cNvSpPr/>
      </dsp:nvSpPr>
      <dsp:spPr>
        <a:xfrm>
          <a:off x="2996406" y="2068777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block2</a:t>
          </a:r>
        </a:p>
      </dsp:txBody>
      <dsp:txXfrm>
        <a:off x="3033928" y="2106299"/>
        <a:ext cx="2060143" cy="1206068"/>
      </dsp:txXfrm>
    </dsp:sp>
    <dsp:sp modelId="{B05A5290-5954-49E2-8BC5-1A333143E8AB}">
      <dsp:nvSpPr>
        <dsp:cNvPr id="0" name=""/>
        <dsp:cNvSpPr/>
      </dsp:nvSpPr>
      <dsp:spPr>
        <a:xfrm>
          <a:off x="5345112" y="2444570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5345112" y="2550475"/>
        <a:ext cx="316861" cy="317716"/>
      </dsp:txXfrm>
    </dsp:sp>
    <dsp:sp modelId="{89DD3172-1AE4-45F2-AED8-70BBAC5D202A}">
      <dsp:nvSpPr>
        <dsp:cNvPr id="0" name=""/>
        <dsp:cNvSpPr/>
      </dsp:nvSpPr>
      <dsp:spPr>
        <a:xfrm>
          <a:off x="5985668" y="2068777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/>
            <a:t>Block3</a:t>
          </a:r>
        </a:p>
      </dsp:txBody>
      <dsp:txXfrm>
        <a:off x="6023190" y="2106299"/>
        <a:ext cx="2060143" cy="1206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AC03-754E-4F2C-AFD7-A7F15A3986C0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C912-80F1-400F-9F0D-1E6D97F0D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49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AC03-754E-4F2C-AFD7-A7F15A3986C0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C912-80F1-400F-9F0D-1E6D97F0D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4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AC03-754E-4F2C-AFD7-A7F15A3986C0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C912-80F1-400F-9F0D-1E6D97F0D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2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AC03-754E-4F2C-AFD7-A7F15A3986C0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C912-80F1-400F-9F0D-1E6D97F0D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94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AC03-754E-4F2C-AFD7-A7F15A3986C0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C912-80F1-400F-9F0D-1E6D97F0D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8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AC03-754E-4F2C-AFD7-A7F15A3986C0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C912-80F1-400F-9F0D-1E6D97F0D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5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AC03-754E-4F2C-AFD7-A7F15A3986C0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C912-80F1-400F-9F0D-1E6D97F0D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53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AC03-754E-4F2C-AFD7-A7F15A3986C0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C912-80F1-400F-9F0D-1E6D97F0D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92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AC03-754E-4F2C-AFD7-A7F15A3986C0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C912-80F1-400F-9F0D-1E6D97F0D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5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AC03-754E-4F2C-AFD7-A7F15A3986C0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C912-80F1-400F-9F0D-1E6D97F0D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94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AC03-754E-4F2C-AFD7-A7F15A3986C0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C912-80F1-400F-9F0D-1E6D97F0D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8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EAC03-754E-4F2C-AFD7-A7F15A3986C0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CC912-80F1-400F-9F0D-1E6D97F0D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38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8663172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3790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Allison, Timothy B.</dc:creator>
  <cp:lastModifiedBy>Allison, Timothy B.</cp:lastModifiedBy>
  <cp:revision>1</cp:revision>
  <dcterms:created xsi:type="dcterms:W3CDTF">2016-07-01T18:41:13Z</dcterms:created>
  <dcterms:modified xsi:type="dcterms:W3CDTF">2016-07-01T18:41:36Z</dcterms:modified>
</cp:coreProperties>
</file>