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Notes Header: Confidential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994B3-6455-47B7-8623-5AF35086CFD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Notes Footer: Confidential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1799F-7C43-48A6-9124-6C0B7350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6242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Notes Header: Confidential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9A8A9-6CDF-4A03-808E-5DB8B5C7F4AB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Notes Footer: 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08FA3-78E9-4589-84EE-07B16266E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0252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8FA3-78E9-4589-84EE-07B16266E9FB}" type="slidenum">
              <a:rPr lang="en-GB" smtClean="0"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Notes Header: Confidential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Notes Footer: Confidential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84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6A7-919E-4DE1-8211-AEDA6F3DA759}" type="datetime1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76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9735-0263-4026-BDC6-700DB9660863}" type="datetime1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28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68FA-BDA5-41DC-AA8F-92A8CD9A3D69}" type="datetime1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33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0FC6-687B-47C0-A887-85C3CAC2BEC5}" type="datetime1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7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2FEF-910A-495D-A38A-C77E10F6CFDF}" type="datetime1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7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2A6C-F472-4C97-AAFA-60FA96E2BC27}" type="datetime1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6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C11-50A1-4E0B-820A-A66E26206438}" type="datetime1">
              <a:rPr lang="en-GB" smtClean="0"/>
              <a:t>12/10/2015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2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2BB9-62E0-4554-9EBD-D5448AF843AF}" type="datetime1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0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CE62-1A44-4C56-8169-07528378C7F2}" type="datetime1">
              <a:rPr lang="en-GB" smtClean="0"/>
              <a:t>12/10/2015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7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FD1E-2F33-47D0-AEFA-161C9ACF58F6}" type="datetime1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08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BC3B-95A4-45ED-83D6-280CCE11729B}" type="datetime1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6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64896-B4AC-4904-8587-838B06D5DFB0}" type="datetime1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Slide Footer: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8477-A092-4F37-97F0-2376424BE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38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Project XYZ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Details of project xyz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Slide Footer: Confidential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2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Slide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Blah</a:t>
            </a:r>
          </a:p>
          <a:p>
            <a:r>
              <a:rPr lang="en-GB" dirty="0" smtClean="0"/>
              <a:t>Blah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Slide Footer: 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56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Project XYZ</vt:lpstr>
      <vt:lpstr>Slide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XYZ</dc:title>
  <dc:creator>Aeham Abushwashi</dc:creator>
  <cp:lastModifiedBy>Aeham Abushwashi</cp:lastModifiedBy>
  <cp:revision>2</cp:revision>
  <dcterms:created xsi:type="dcterms:W3CDTF">2015-10-12T14:47:07Z</dcterms:created>
  <dcterms:modified xsi:type="dcterms:W3CDTF">2015-10-12T14:52:41Z</dcterms:modified>
</cp:coreProperties>
</file>