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_rels/presentation.xml.rels" ContentType="application/vnd.openxmlformats-package.relationships+xml"/>
  <Override PartName="/ppt/media/image4.emf" ContentType="image/x-emf"/>
  <Override PartName="/ppt/media/image3.emf" ContentType="image/x-emf"/>
  <Override PartName="/ppt/media/image2.emf" ContentType="image/x-emf"/>
  <Override PartName="/ppt/media/image1.emf" ContentType="image/x-emf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63492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6928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56928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63492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0056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63492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6928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56928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63492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0056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63492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56928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56928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63492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70056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63492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569280" y="184104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56928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63492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700560" y="4167360"/>
            <a:ext cx="279432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880" cy="5563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70056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47640" y="416736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47640" y="1841040"/>
            <a:ext cx="423504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700560" y="4167360"/>
            <a:ext cx="8678880" cy="2124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e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e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e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77716E1-6F65-499F-94AB-267E30A79B92}" type="slidenum"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&lt;number&gt;</a:t>
            </a:fld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pic>
        <p:nvPicPr>
          <p:cNvPr id="3" name="" descr=""/>
          <p:cNvPicPr/>
          <p:nvPr/>
        </p:nvPicPr>
        <p:blipFill>
          <a:blip r:embed="rId2"/>
          <a:stretch/>
        </p:blipFill>
        <p:spPr>
          <a:xfrm>
            <a:off x="-36000" y="0"/>
            <a:ext cx="10185840" cy="759600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3745440" y="2548440"/>
            <a:ext cx="2561760" cy="24714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algn="ctr">
              <a:spcAft>
                <a:spcPts val="1417"/>
              </a:spcAft>
            </a:pPr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1" algn="ctr">
              <a:spcAft>
                <a:spcPts val="1134"/>
              </a:spcAft>
            </a:pPr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2" algn="ctr">
              <a:spcAft>
                <a:spcPts val="850"/>
              </a:spcAft>
            </a:pPr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3" algn="ctr">
              <a:spcAft>
                <a:spcPts val="567"/>
              </a:spcAft>
            </a:pPr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4" algn="ctr">
              <a:spcAft>
                <a:spcPts val="283"/>
              </a:spcAft>
            </a:pPr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5" algn="ctr">
              <a:spcAft>
                <a:spcPts val="283"/>
              </a:spcAft>
            </a:pPr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6" algn="ctr">
              <a:spcAft>
                <a:spcPts val="283"/>
              </a:spcAft>
            </a:pPr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504000" y="301320"/>
            <a:ext cx="403956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848320" y="1382040"/>
            <a:ext cx="4370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2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2847960" y="2729520"/>
            <a:ext cx="4407840" cy="3392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1" marL="864000" indent="-324000">
              <a:spcAft>
                <a:spcPts val="1134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2" marL="1296000" indent="-288000">
              <a:spcAft>
                <a:spcPts val="85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3" marL="1728000" indent="-216000">
              <a:spcAft>
                <a:spcPts val="567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4" marL="2160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5" marL="2592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6" marL="3024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just"/>
            <a:r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FB9000BB-6325-4BEC-B781-6EB8CE83DA73}" type="slidenum"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&lt;number&gt;</a:t>
            </a:fld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765080" y="301320"/>
            <a:ext cx="659268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2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1765080" y="1769040"/>
            <a:ext cx="6592680" cy="487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1" marL="864000" indent="-324000">
              <a:spcAft>
                <a:spcPts val="1134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  <a:endParaRPr b="0" lang="en-US" sz="24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2" marL="1296000" indent="-288000">
              <a:spcAft>
                <a:spcPts val="85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  <a:endParaRPr b="0" lang="en-US" sz="20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3" marL="1728000" indent="-216000">
              <a:spcAft>
                <a:spcPts val="567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  <a:endParaRPr b="0" lang="en-US" sz="1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4" marL="2160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  <a:endParaRPr b="0" lang="en-US" sz="1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5" marL="2592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  <a:endParaRPr b="0" lang="en-US" sz="1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6" marL="3024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  <a:endParaRPr b="0" lang="en-US" sz="1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  <a:endParaRPr b="0" lang="en-US" sz="1400" spc="-1" strike="noStrike">
              <a:solidFill>
                <a:srgbClr val="808080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0A08FD1-F614-441F-8899-539E6C45B7F8}" type="slidenum"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&lt;number&gt;</a:t>
            </a:fld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6560" cy="7598520"/>
          </a:xfrm>
          <a:prstGeom prst="rect">
            <a:avLst/>
          </a:prstGeom>
          <a:ln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880" cy="119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2800" spc="-1" strike="noStrike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title text format</a:t>
            </a:r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880" cy="44532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Click to edit the outline text format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1" marL="864000" indent="-324000">
              <a:spcAft>
                <a:spcPts val="1134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Second Outline Level</a:t>
            </a:r>
            <a:endParaRPr b="0" lang="en-US" sz="28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2" marL="1296000" indent="-288000">
              <a:spcAft>
                <a:spcPts val="85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Third Outline Level</a:t>
            </a:r>
            <a:endParaRPr b="0" lang="en-US" sz="24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3" marL="1728000" indent="-216000">
              <a:spcAft>
                <a:spcPts val="567"/>
              </a:spcAft>
              <a:buClr>
                <a:srgbClr val="666666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Fourth Outline Level</a:t>
            </a:r>
            <a:endParaRPr b="0" lang="en-US" sz="20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4" marL="2160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Fifth Outline Level</a:t>
            </a:r>
            <a:endParaRPr b="0" lang="en-US" sz="20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5" marL="2592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Sixth Outline Level</a:t>
            </a:r>
            <a:endParaRPr b="0" lang="en-US" sz="20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  <a:p>
            <a:pPr lvl="6" marL="3024000" indent="-216000">
              <a:spcAft>
                <a:spcPts val="283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Seventh Outline Level</a:t>
            </a:r>
            <a:endParaRPr b="0" lang="en-US" sz="20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/>
          </p:nvPr>
        </p:nvSpPr>
        <p:spPr>
          <a:xfrm>
            <a:off x="143280" y="714672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&lt;date/time&gt;</a:t>
            </a:r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ftr"/>
          </p:nvPr>
        </p:nvSpPr>
        <p:spPr>
          <a:xfrm>
            <a:off x="3447360" y="714672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&lt;footer&gt;</a:t>
            </a:r>
            <a:endParaRPr b="0" lang="en-US" sz="1400" spc="-1" strike="noStrike">
              <a:solidFill>
                <a:srgbClr val="808080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sldNum"/>
          </p:nvPr>
        </p:nvSpPr>
        <p:spPr>
          <a:xfrm>
            <a:off x="7621560" y="714672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74142C46-2575-4162-BBA8-60B917DAE6AA}" type="slidenum">
              <a:rPr b="0" lang="en-US" sz="1400" spc="-1" strike="noStrike">
                <a:solidFill>
                  <a:srgbClr val="dddddd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&lt;number&gt;</a:t>
            </a:fld>
            <a:endParaRPr b="0" lang="en-US" sz="1400" spc="-1" strike="noStrike">
              <a:solidFill>
                <a:srgbClr val="dddddd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3745440" y="2548440"/>
            <a:ext cx="2561760" cy="2471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32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Logo</a:t>
            </a:r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2848320" y="1382040"/>
            <a:ext cx="437040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2847960" y="2729520"/>
            <a:ext cx="4407840" cy="3392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Доброе утро! </a:t>
            </a:r>
            <a:r>
              <a:rPr b="0" lang="en-US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DejaVu Sans"/>
              </a:rPr>
              <a:t>コンサート</a:t>
            </a:r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765080" y="301320"/>
            <a:ext cx="659268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765080" y="1769040"/>
            <a:ext cx="6592680" cy="4870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26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700560" y="446040"/>
            <a:ext cx="8678880" cy="1199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2800" spc="-1" strike="noStrike">
              <a:solidFill>
                <a:srgbClr val="333333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700560" y="1841040"/>
            <a:ext cx="8678880" cy="4453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666666"/>
              </a:solidFill>
              <a:uFill>
                <a:solidFill>
                  <a:srgbClr val="ffffff"/>
                </a:solidFill>
              </a:uFill>
              <a:latin typeface="DejaVu Sans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LibreOffice/5.3.4.1$Linux_X86_64 LibreOffice_project/30$Build-1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2017-07-19T16:29:09Z</dcterms:created>
  <dc:creator/>
  <dc:description/>
  <dc:language>en-US</dc:language>
  <cp:lastModifiedBy/>
  <dcterms:modified xsi:type="dcterms:W3CDTF">2017-07-19T16:29:52Z</dcterms:modified>
  <cp:revision>2</cp:revision>
  <dc:subject/>
  <dc:title/>
</cp:coreProperties>
</file>