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Economica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7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6.xml"/><Relationship Id="rId21" Type="http://schemas.openxmlformats.org/officeDocument/2006/relationships/font" Target="fonts/OpenSans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Economica-regular.fntdata"/><Relationship Id="rId14" Type="http://schemas.openxmlformats.org/officeDocument/2006/relationships/slide" Target="slides/slide10.xml"/><Relationship Id="rId17" Type="http://schemas.openxmlformats.org/officeDocument/2006/relationships/font" Target="fonts/Economica-italic.fntdata"/><Relationship Id="rId16" Type="http://schemas.openxmlformats.org/officeDocument/2006/relationships/font" Target="fonts/Economica-bold.fntdata"/><Relationship Id="rId5" Type="http://schemas.openxmlformats.org/officeDocument/2006/relationships/slide" Target="slides/slide1.xml"/><Relationship Id="rId19" Type="http://schemas.openxmlformats.org/officeDocument/2006/relationships/font" Target="fonts/OpenSans-regular.fntdata"/><Relationship Id="rId6" Type="http://schemas.openxmlformats.org/officeDocument/2006/relationships/slide" Target="slides/slide2.xml"/><Relationship Id="rId18" Type="http://schemas.openxmlformats.org/officeDocument/2006/relationships/font" Target="fonts/Economica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599" cy="212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7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899" cy="3354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799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599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jpg"/><Relationship Id="rId4" Type="http://schemas.openxmlformats.org/officeDocument/2006/relationships/image" Target="../media/image01.jpg"/><Relationship Id="rId5" Type="http://schemas.openxmlformats.org/officeDocument/2006/relationships/image" Target="../media/image00.jpg"/><Relationship Id="rId6" Type="http://schemas.openxmlformats.org/officeDocument/2006/relationships/image" Target="../media/image0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Relationship Id="rId4" Type="http://schemas.openxmlformats.org/officeDocument/2006/relationships/image" Target="../media/image11.jpg"/><Relationship Id="rId5" Type="http://schemas.openxmlformats.org/officeDocument/2006/relationships/image" Target="../media/image10.jpg"/><Relationship Id="rId6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Relationship Id="rId4" Type="http://schemas.openxmlformats.org/officeDocument/2006/relationships/image" Target="../media/image04.jpg"/><Relationship Id="rId5" Type="http://schemas.openxmlformats.org/officeDocument/2006/relationships/image" Target="../media/image09.jpg"/><Relationship Id="rId6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Relationship Id="rId4" Type="http://schemas.openxmlformats.org/officeDocument/2006/relationships/image" Target="../media/image15.jpg"/><Relationship Id="rId5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Casey &amp; Jude </a:t>
            </a:r>
            <a:br>
              <a:rPr lang="en"/>
            </a:br>
            <a:r>
              <a:rPr lang="en"/>
              <a:t>get married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3044700" y="3116580"/>
            <a:ext cx="3054600" cy="701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September 4, 20XX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4294967295" type="title"/>
          </p:nvPr>
        </p:nvSpPr>
        <p:spPr>
          <a:xfrm>
            <a:off x="311700" y="546000"/>
            <a:ext cx="8520599" cy="1079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200">
                <a:solidFill>
                  <a:schemeClr val="lt2"/>
                </a:solidFill>
              </a:rPr>
              <a:t>We’re registered at www.example.com</a:t>
            </a:r>
          </a:p>
        </p:txBody>
      </p:sp>
      <p:sp>
        <p:nvSpPr>
          <p:cNvPr id="183" name="Shape 183"/>
          <p:cNvSpPr txBox="1"/>
          <p:nvPr>
            <p:ph idx="4294967295" type="body"/>
          </p:nvPr>
        </p:nvSpPr>
        <p:spPr>
          <a:xfrm>
            <a:off x="311700" y="1740095"/>
            <a:ext cx="8520599" cy="543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… and we’re so excited to celebrate with you!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28021" l="0" r="11769" t="0"/>
          <a:stretch/>
        </p:blipFill>
        <p:spPr>
          <a:xfrm>
            <a:off x="74433" y="2979550"/>
            <a:ext cx="3849125" cy="208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b="0" l="8008" r="18043" t="16576"/>
          <a:stretch/>
        </p:blipFill>
        <p:spPr>
          <a:xfrm>
            <a:off x="3942326" y="2979550"/>
            <a:ext cx="2775574" cy="2088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 b="20698" l="0" r="0" t="11833"/>
          <a:stretch/>
        </p:blipFill>
        <p:spPr>
          <a:xfrm>
            <a:off x="6739975" y="2979550"/>
            <a:ext cx="2320750" cy="2088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hape 68"/>
          <p:cNvCxnSpPr/>
          <p:nvPr/>
        </p:nvCxnSpPr>
        <p:spPr>
          <a:xfrm>
            <a:off x="420075" y="2927037"/>
            <a:ext cx="8336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69" name="Shape 6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story</a:t>
            </a:r>
          </a:p>
        </p:txBody>
      </p:sp>
      <p:grpSp>
        <p:nvGrpSpPr>
          <p:cNvPr id="70" name="Shape 70"/>
          <p:cNvGrpSpPr/>
          <p:nvPr/>
        </p:nvGrpSpPr>
        <p:grpSpPr>
          <a:xfrm>
            <a:off x="369350" y="2864883"/>
            <a:ext cx="129000" cy="770741"/>
            <a:chOff x="369350" y="2864883"/>
            <a:chExt cx="129000" cy="770741"/>
          </a:xfrm>
        </p:grpSpPr>
        <p:sp>
          <p:nvSpPr>
            <p:cNvPr id="71" name="Shape 71"/>
            <p:cNvSpPr/>
            <p:nvPr/>
          </p:nvSpPr>
          <p:spPr>
            <a:xfrm>
              <a:off x="369350" y="286488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cxnSp>
          <p:nvCxnSpPr>
            <p:cNvPr id="72" name="Shape 72"/>
            <p:cNvCxnSpPr/>
            <p:nvPr/>
          </p:nvCxnSpPr>
          <p:spPr>
            <a:xfrm>
              <a:off x="433850" y="2991525"/>
              <a:ext cx="0" cy="6440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lg" w="lg" type="none"/>
              <a:tailEnd len="lg" w="lg" type="oval"/>
            </a:ln>
          </p:spPr>
        </p:cxnSp>
      </p:grpSp>
      <p:sp>
        <p:nvSpPr>
          <p:cNvPr id="73" name="Shape 73"/>
          <p:cNvSpPr txBox="1"/>
          <p:nvPr>
            <p:ph idx="4294967295" type="body"/>
          </p:nvPr>
        </p:nvSpPr>
        <p:spPr>
          <a:xfrm>
            <a:off x="464100" y="3238125"/>
            <a:ext cx="2174399" cy="121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02.22.XX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Lorem ipsum dolor sit amet, consectetur adipiscing elit</a:t>
            </a:r>
          </a:p>
        </p:txBody>
      </p:sp>
      <p:grpSp>
        <p:nvGrpSpPr>
          <p:cNvPr id="74" name="Shape 74"/>
          <p:cNvGrpSpPr/>
          <p:nvPr/>
        </p:nvGrpSpPr>
        <p:grpSpPr>
          <a:xfrm>
            <a:off x="1553050" y="1736574"/>
            <a:ext cx="129000" cy="1254970"/>
            <a:chOff x="1553050" y="1736574"/>
            <a:chExt cx="129000" cy="1254970"/>
          </a:xfrm>
        </p:grpSpPr>
        <p:sp>
          <p:nvSpPr>
            <p:cNvPr id="75" name="Shape 75"/>
            <p:cNvSpPr/>
            <p:nvPr/>
          </p:nvSpPr>
          <p:spPr>
            <a:xfrm>
              <a:off x="1553050" y="2862545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cxnSp>
          <p:nvCxnSpPr>
            <p:cNvPr id="76" name="Shape 76"/>
            <p:cNvCxnSpPr/>
            <p:nvPr/>
          </p:nvCxnSpPr>
          <p:spPr>
            <a:xfrm rot="10800000">
              <a:off x="1614125" y="1736574"/>
              <a:ext cx="0" cy="11283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lg" w="lg" type="none"/>
              <a:tailEnd len="lg" w="lg" type="oval"/>
            </a:ln>
          </p:spPr>
        </p:cxnSp>
      </p:grpSp>
      <p:sp>
        <p:nvSpPr>
          <p:cNvPr id="77" name="Shape 77"/>
          <p:cNvSpPr txBox="1"/>
          <p:nvPr>
            <p:ph idx="4294967295" type="body"/>
          </p:nvPr>
        </p:nvSpPr>
        <p:spPr>
          <a:xfrm>
            <a:off x="1629250" y="1492699"/>
            <a:ext cx="2174399" cy="109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05.19.XX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Lorem ipsum dolor sit amet, consectetur adipiscing elit</a:t>
            </a:r>
          </a:p>
        </p:txBody>
      </p:sp>
      <p:grpSp>
        <p:nvGrpSpPr>
          <p:cNvPr id="78" name="Shape 78"/>
          <p:cNvGrpSpPr/>
          <p:nvPr/>
        </p:nvGrpSpPr>
        <p:grpSpPr>
          <a:xfrm>
            <a:off x="3484800" y="2862533"/>
            <a:ext cx="129000" cy="773079"/>
            <a:chOff x="3484800" y="2862533"/>
            <a:chExt cx="129000" cy="773079"/>
          </a:xfrm>
        </p:grpSpPr>
        <p:sp>
          <p:nvSpPr>
            <p:cNvPr id="79" name="Shape 79"/>
            <p:cNvSpPr/>
            <p:nvPr/>
          </p:nvSpPr>
          <p:spPr>
            <a:xfrm>
              <a:off x="3484800" y="2862533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cxnSp>
          <p:nvCxnSpPr>
            <p:cNvPr id="80" name="Shape 80"/>
            <p:cNvCxnSpPr/>
            <p:nvPr/>
          </p:nvCxnSpPr>
          <p:spPr>
            <a:xfrm>
              <a:off x="3546200" y="2991512"/>
              <a:ext cx="0" cy="6440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lg" w="lg" type="none"/>
              <a:tailEnd len="lg" w="lg" type="oval"/>
            </a:ln>
          </p:spPr>
        </p:cxnSp>
      </p:grpSp>
      <p:sp>
        <p:nvSpPr>
          <p:cNvPr id="81" name="Shape 81"/>
          <p:cNvSpPr txBox="1"/>
          <p:nvPr>
            <p:ph idx="4294967295" type="body"/>
          </p:nvPr>
        </p:nvSpPr>
        <p:spPr>
          <a:xfrm>
            <a:off x="3561000" y="3238050"/>
            <a:ext cx="2174399" cy="121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07.05.XX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Lorem ipsum dolor sit amet, consectetur adipiscing elit</a:t>
            </a:r>
          </a:p>
        </p:txBody>
      </p:sp>
      <p:grpSp>
        <p:nvGrpSpPr>
          <p:cNvPr id="82" name="Shape 82"/>
          <p:cNvGrpSpPr/>
          <p:nvPr/>
        </p:nvGrpSpPr>
        <p:grpSpPr>
          <a:xfrm>
            <a:off x="5144075" y="1736574"/>
            <a:ext cx="129000" cy="1257295"/>
            <a:chOff x="5144075" y="1736574"/>
            <a:chExt cx="129000" cy="1257295"/>
          </a:xfrm>
        </p:grpSpPr>
        <p:sp>
          <p:nvSpPr>
            <p:cNvPr id="83" name="Shape 83"/>
            <p:cNvSpPr/>
            <p:nvPr/>
          </p:nvSpPr>
          <p:spPr>
            <a:xfrm>
              <a:off x="5144075" y="2864870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cxnSp>
          <p:nvCxnSpPr>
            <p:cNvPr id="84" name="Shape 84"/>
            <p:cNvCxnSpPr/>
            <p:nvPr/>
          </p:nvCxnSpPr>
          <p:spPr>
            <a:xfrm rot="10800000">
              <a:off x="5208575" y="1736574"/>
              <a:ext cx="0" cy="11283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lg" w="lg" type="none"/>
              <a:tailEnd len="lg" w="lg" type="oval"/>
            </a:ln>
          </p:spPr>
        </p:cxnSp>
      </p:grpSp>
      <p:sp>
        <p:nvSpPr>
          <p:cNvPr id="85" name="Shape 85"/>
          <p:cNvSpPr txBox="1"/>
          <p:nvPr>
            <p:ph idx="4294967295" type="body"/>
          </p:nvPr>
        </p:nvSpPr>
        <p:spPr>
          <a:xfrm>
            <a:off x="5220275" y="1492700"/>
            <a:ext cx="2174399" cy="1098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12.15.XX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Lorem ipsum dolor sit amet, consectetur adipiscing elit</a:t>
            </a:r>
          </a:p>
        </p:txBody>
      </p:sp>
      <p:grpSp>
        <p:nvGrpSpPr>
          <p:cNvPr id="86" name="Shape 86"/>
          <p:cNvGrpSpPr/>
          <p:nvPr/>
        </p:nvGrpSpPr>
        <p:grpSpPr>
          <a:xfrm>
            <a:off x="6657900" y="2864870"/>
            <a:ext cx="129000" cy="770741"/>
            <a:chOff x="6657900" y="2864870"/>
            <a:chExt cx="129000" cy="770741"/>
          </a:xfrm>
        </p:grpSpPr>
        <p:sp>
          <p:nvSpPr>
            <p:cNvPr id="87" name="Shape 87"/>
            <p:cNvSpPr/>
            <p:nvPr/>
          </p:nvSpPr>
          <p:spPr>
            <a:xfrm>
              <a:off x="6657900" y="2864870"/>
              <a:ext cx="129000" cy="12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/>
            </a:p>
          </p:txBody>
        </p:sp>
        <p:cxnSp>
          <p:nvCxnSpPr>
            <p:cNvPr id="88" name="Shape 88"/>
            <p:cNvCxnSpPr/>
            <p:nvPr/>
          </p:nvCxnSpPr>
          <p:spPr>
            <a:xfrm>
              <a:off x="6722400" y="2991512"/>
              <a:ext cx="0" cy="644099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lg" w="lg" type="none"/>
              <a:tailEnd len="lg" w="lg" type="oval"/>
            </a:ln>
          </p:spPr>
        </p:cxnSp>
      </p:grpSp>
      <p:sp>
        <p:nvSpPr>
          <p:cNvPr id="89" name="Shape 89"/>
          <p:cNvSpPr txBox="1"/>
          <p:nvPr>
            <p:ph idx="4294967295" type="body"/>
          </p:nvPr>
        </p:nvSpPr>
        <p:spPr>
          <a:xfrm>
            <a:off x="6734100" y="3238050"/>
            <a:ext cx="2174399" cy="1211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03.09.XX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Lorem ipsum dolor sit amet, consectetur adipiscing elit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 b="3335" l="4138" r="505" t="43552"/>
          <a:stretch/>
        </p:blipFill>
        <p:spPr>
          <a:xfrm>
            <a:off x="413849" y="351875"/>
            <a:ext cx="3795001" cy="13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4">
            <a:alphaModFix/>
          </a:blip>
          <a:srcRect b="2356" l="5168" r="16289" t="18025"/>
          <a:stretch/>
        </p:blipFill>
        <p:spPr>
          <a:xfrm>
            <a:off x="413850" y="1880500"/>
            <a:ext cx="3794999" cy="287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 b="797" l="30236" r="37493" t="797"/>
          <a:stretch/>
        </p:blipFill>
        <p:spPr>
          <a:xfrm>
            <a:off x="4346100" y="351900"/>
            <a:ext cx="2146500" cy="4394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6">
            <a:alphaModFix/>
          </a:blip>
          <a:srcRect b="2341" l="49731" r="22628" t="12218"/>
          <a:stretch/>
        </p:blipFill>
        <p:spPr>
          <a:xfrm>
            <a:off x="6609875" y="359800"/>
            <a:ext cx="2146504" cy="4394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Main Event</a:t>
            </a:r>
          </a:p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Saturday, September 4, 20XX at 3pm</a:t>
            </a:r>
          </a:p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b="1" lang="en" sz="2400"/>
              <a:t>The Hotel Parker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73 Lincoln Green Lane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/>
              <a:t>Church Stoke, PA 19402</a:t>
            </a:r>
          </a:p>
          <a:p>
            <a:pPr lvl="0">
              <a:spcBef>
                <a:spcPts val="0"/>
              </a:spcBef>
              <a:buNone/>
            </a:pPr>
            <a:r>
              <a:rPr lang="en" sz="1400"/>
              <a:t>Reception immediately following the ceremony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315925"/>
            <a:ext cx="8520599" cy="8312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Join us for a full weekend of activities!</a:t>
            </a:r>
          </a:p>
        </p:txBody>
      </p:sp>
      <p:cxnSp>
        <p:nvCxnSpPr>
          <p:cNvPr id="110" name="Shape 110"/>
          <p:cNvCxnSpPr/>
          <p:nvPr/>
        </p:nvCxnSpPr>
        <p:spPr>
          <a:xfrm>
            <a:off x="4364550" y="1242375"/>
            <a:ext cx="4149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grpSp>
        <p:nvGrpSpPr>
          <p:cNvPr id="111" name="Shape 111"/>
          <p:cNvGrpSpPr/>
          <p:nvPr/>
        </p:nvGrpSpPr>
        <p:grpSpPr>
          <a:xfrm>
            <a:off x="437825" y="1568588"/>
            <a:ext cx="2685450" cy="3086700"/>
            <a:chOff x="437825" y="1568588"/>
            <a:chExt cx="2685450" cy="3086700"/>
          </a:xfrm>
        </p:grpSpPr>
        <p:sp>
          <p:nvSpPr>
            <p:cNvPr id="112" name="Shape 112"/>
            <p:cNvSpPr/>
            <p:nvPr/>
          </p:nvSpPr>
          <p:spPr>
            <a:xfrm>
              <a:off x="440075" y="1568588"/>
              <a:ext cx="2683200" cy="30867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437825" y="1568588"/>
              <a:ext cx="2683200" cy="4118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4" name="Shape 114"/>
          <p:cNvSpPr txBox="1"/>
          <p:nvPr>
            <p:ph idx="4294967295" type="body"/>
          </p:nvPr>
        </p:nvSpPr>
        <p:spPr>
          <a:xfrm>
            <a:off x="516625" y="1562875"/>
            <a:ext cx="2484300" cy="41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Thursday</a:t>
            </a:r>
          </a:p>
        </p:txBody>
      </p:sp>
      <p:sp>
        <p:nvSpPr>
          <p:cNvPr id="115" name="Shape 115"/>
          <p:cNvSpPr txBox="1"/>
          <p:nvPr>
            <p:ph idx="4294967295" type="body"/>
          </p:nvPr>
        </p:nvSpPr>
        <p:spPr>
          <a:xfrm>
            <a:off x="518000" y="2091274"/>
            <a:ext cx="2494499" cy="256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400"/>
              <a:t>Spa at 3pm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/>
              <a:t>Lorem ipsum dolor sit amet, consectetur adipiscing elit, sed do eiusmod tempor incididunt ut labore et dolore magna aliqua. </a:t>
            </a:r>
          </a:p>
        </p:txBody>
      </p:sp>
      <p:grpSp>
        <p:nvGrpSpPr>
          <p:cNvPr id="116" name="Shape 116"/>
          <p:cNvGrpSpPr/>
          <p:nvPr/>
        </p:nvGrpSpPr>
        <p:grpSpPr>
          <a:xfrm>
            <a:off x="3230400" y="1568588"/>
            <a:ext cx="2683200" cy="3086700"/>
            <a:chOff x="3230400" y="1568588"/>
            <a:chExt cx="2683200" cy="3086700"/>
          </a:xfrm>
        </p:grpSpPr>
        <p:sp>
          <p:nvSpPr>
            <p:cNvPr id="117" name="Shape 117"/>
            <p:cNvSpPr/>
            <p:nvPr/>
          </p:nvSpPr>
          <p:spPr>
            <a:xfrm>
              <a:off x="3230400" y="1568588"/>
              <a:ext cx="2683200" cy="30867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 txBox="1"/>
            <p:nvPr/>
          </p:nvSpPr>
          <p:spPr>
            <a:xfrm>
              <a:off x="3230400" y="1568600"/>
              <a:ext cx="2683200" cy="4118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idx="4294967295" type="body"/>
          </p:nvPr>
        </p:nvSpPr>
        <p:spPr>
          <a:xfrm>
            <a:off x="3316800" y="1562875"/>
            <a:ext cx="2484300" cy="41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Friday</a:t>
            </a:r>
          </a:p>
        </p:txBody>
      </p:sp>
      <p:sp>
        <p:nvSpPr>
          <p:cNvPr id="120" name="Shape 120"/>
          <p:cNvSpPr txBox="1"/>
          <p:nvPr>
            <p:ph idx="4294967295" type="body"/>
          </p:nvPr>
        </p:nvSpPr>
        <p:spPr>
          <a:xfrm>
            <a:off x="3316825" y="2091276"/>
            <a:ext cx="2484300" cy="256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400"/>
              <a:t>Golf at 7am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/>
              <a:t>Ut enim ad minim veniam, quis nostrud exercitation ullamco laboris nisi ut aliquip ex ea commodo consequat.</a:t>
            </a:r>
          </a:p>
        </p:txBody>
      </p:sp>
      <p:grpSp>
        <p:nvGrpSpPr>
          <p:cNvPr id="121" name="Shape 121"/>
          <p:cNvGrpSpPr/>
          <p:nvPr/>
        </p:nvGrpSpPr>
        <p:grpSpPr>
          <a:xfrm>
            <a:off x="6022975" y="1568588"/>
            <a:ext cx="2685450" cy="3086700"/>
            <a:chOff x="6022975" y="1568588"/>
            <a:chExt cx="2685450" cy="3086700"/>
          </a:xfrm>
        </p:grpSpPr>
        <p:sp>
          <p:nvSpPr>
            <p:cNvPr id="122" name="Shape 122"/>
            <p:cNvSpPr/>
            <p:nvPr/>
          </p:nvSpPr>
          <p:spPr>
            <a:xfrm>
              <a:off x="6022975" y="1568588"/>
              <a:ext cx="2683200" cy="308670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6025225" y="1568600"/>
              <a:ext cx="2683200" cy="4118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Shape 124"/>
          <p:cNvSpPr txBox="1"/>
          <p:nvPr>
            <p:ph idx="4294967295" type="body"/>
          </p:nvPr>
        </p:nvSpPr>
        <p:spPr>
          <a:xfrm>
            <a:off x="6107075" y="1562875"/>
            <a:ext cx="2484300" cy="4118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Sunday</a:t>
            </a:r>
          </a:p>
        </p:txBody>
      </p:sp>
      <p:sp>
        <p:nvSpPr>
          <p:cNvPr id="125" name="Shape 125"/>
          <p:cNvSpPr txBox="1"/>
          <p:nvPr>
            <p:ph idx="4294967295" type="body"/>
          </p:nvPr>
        </p:nvSpPr>
        <p:spPr>
          <a:xfrm>
            <a:off x="6105400" y="2091276"/>
            <a:ext cx="2494499" cy="256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b="1" lang="en" sz="1400"/>
              <a:t>Brunch at Noon</a:t>
            </a:r>
          </a:p>
          <a:p>
            <a:pPr lvl="0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400"/>
              <a:t>Lorem ipsum dolor sit amet, consectetur adipiscing elit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4294967295" type="body"/>
          </p:nvPr>
        </p:nvSpPr>
        <p:spPr>
          <a:xfrm>
            <a:off x="4584168" y="3641660"/>
            <a:ext cx="2177399" cy="115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Duis aute irure dolor in reprehenderit in voluptate velit esse cillum dolore eu fugiat nulla pariatur</a:t>
            </a:r>
          </a:p>
        </p:txBody>
      </p:sp>
      <p:sp>
        <p:nvSpPr>
          <p:cNvPr id="131" name="Shape 131"/>
          <p:cNvSpPr/>
          <p:nvPr/>
        </p:nvSpPr>
        <p:spPr>
          <a:xfrm>
            <a:off x="0" y="0"/>
            <a:ext cx="9161099" cy="24845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4294967295" type="title"/>
          </p:nvPr>
        </p:nvSpPr>
        <p:spPr>
          <a:xfrm>
            <a:off x="311700" y="372500"/>
            <a:ext cx="8520599" cy="733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The wedding party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23025" l="32015" r="32015" t="23025"/>
          <a:stretch/>
        </p:blipFill>
        <p:spPr>
          <a:xfrm>
            <a:off x="431500" y="1351550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>
            <p:ph idx="4294967295" type="body"/>
          </p:nvPr>
        </p:nvSpPr>
        <p:spPr>
          <a:xfrm>
            <a:off x="164950" y="3108899"/>
            <a:ext cx="2177399" cy="43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Casey Baumer</a:t>
            </a:r>
          </a:p>
        </p:txBody>
      </p:sp>
      <p:cxnSp>
        <p:nvCxnSpPr>
          <p:cNvPr id="135" name="Shape 135"/>
          <p:cNvCxnSpPr/>
          <p:nvPr/>
        </p:nvCxnSpPr>
        <p:spPr>
          <a:xfrm>
            <a:off x="1118175" y="3613682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6" name="Shape 136"/>
          <p:cNvSpPr txBox="1"/>
          <p:nvPr>
            <p:ph idx="4294967295" type="body"/>
          </p:nvPr>
        </p:nvSpPr>
        <p:spPr>
          <a:xfrm>
            <a:off x="164925" y="3641660"/>
            <a:ext cx="2177399" cy="115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Lorem ipsum dolor sit amet, consectetur adipiscing elit, sed do eiusmod tempor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10394" l="31004" r="20844" t="3916"/>
          <a:stretch/>
        </p:blipFill>
        <p:spPr>
          <a:xfrm>
            <a:off x="2649441" y="1351550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>
            <p:ph idx="4294967295" type="body"/>
          </p:nvPr>
        </p:nvSpPr>
        <p:spPr>
          <a:xfrm>
            <a:off x="2374558" y="3108899"/>
            <a:ext cx="2177399" cy="43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Jude Parker</a:t>
            </a:r>
          </a:p>
        </p:txBody>
      </p:sp>
      <p:cxnSp>
        <p:nvCxnSpPr>
          <p:cNvPr id="139" name="Shape 139"/>
          <p:cNvCxnSpPr/>
          <p:nvPr/>
        </p:nvCxnSpPr>
        <p:spPr>
          <a:xfrm>
            <a:off x="3327800" y="3613682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0" name="Shape 140"/>
          <p:cNvSpPr txBox="1"/>
          <p:nvPr>
            <p:ph idx="4294967295" type="body"/>
          </p:nvPr>
        </p:nvSpPr>
        <p:spPr>
          <a:xfrm>
            <a:off x="2374544" y="3641660"/>
            <a:ext cx="2177399" cy="115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Ut enim ad minim veniam, quis nostrud exercitation ullamco laboris nisi ut aliquip ex ea commodo consequat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 b="4709" l="15987" r="23637" t="4718"/>
          <a:stretch/>
        </p:blipFill>
        <p:spPr>
          <a:xfrm>
            <a:off x="4867408" y="1351550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>
            <p:ph idx="4294967295" type="body"/>
          </p:nvPr>
        </p:nvSpPr>
        <p:spPr>
          <a:xfrm>
            <a:off x="4584179" y="3108899"/>
            <a:ext cx="2177399" cy="43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Ashley Wilson</a:t>
            </a:r>
          </a:p>
        </p:txBody>
      </p:sp>
      <p:cxnSp>
        <p:nvCxnSpPr>
          <p:cNvPr id="143" name="Shape 143"/>
          <p:cNvCxnSpPr/>
          <p:nvPr/>
        </p:nvCxnSpPr>
        <p:spPr>
          <a:xfrm>
            <a:off x="5554075" y="3613682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44" name="Shape 144"/>
          <p:cNvPicPr preferRelativeResize="0"/>
          <p:nvPr/>
        </p:nvPicPr>
        <p:blipFill rotWithShape="1">
          <a:blip r:embed="rId6">
            <a:alphaModFix/>
          </a:blip>
          <a:srcRect b="0" l="16666" r="16666" t="0"/>
          <a:stretch/>
        </p:blipFill>
        <p:spPr>
          <a:xfrm>
            <a:off x="7085375" y="1351550"/>
            <a:ext cx="1644299" cy="16442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>
            <p:ph idx="4294967295" type="body"/>
          </p:nvPr>
        </p:nvSpPr>
        <p:spPr>
          <a:xfrm>
            <a:off x="6793800" y="3108899"/>
            <a:ext cx="2177399" cy="436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Jane Tanner</a:t>
            </a:r>
          </a:p>
        </p:txBody>
      </p:sp>
      <p:cxnSp>
        <p:nvCxnSpPr>
          <p:cNvPr id="146" name="Shape 146"/>
          <p:cNvCxnSpPr/>
          <p:nvPr/>
        </p:nvCxnSpPr>
        <p:spPr>
          <a:xfrm>
            <a:off x="7747050" y="3613682"/>
            <a:ext cx="2709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7" name="Shape 147"/>
          <p:cNvSpPr txBox="1"/>
          <p:nvPr>
            <p:ph idx="4294967295" type="body"/>
          </p:nvPr>
        </p:nvSpPr>
        <p:spPr>
          <a:xfrm>
            <a:off x="6793795" y="3641660"/>
            <a:ext cx="2177399" cy="115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"/>
              <a:t>Excepteur sint occaecat cupidatat non proident, sunt in culpa qui officia deserunt mollit anim id est laborum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265500" y="929275"/>
            <a:ext cx="4045199" cy="17861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Getting there</a:t>
            </a:r>
          </a:p>
        </p:txBody>
      </p:sp>
      <p:sp>
        <p:nvSpPr>
          <p:cNvPr id="153" name="Shape 153"/>
          <p:cNvSpPr txBox="1"/>
          <p:nvPr>
            <p:ph idx="1" type="subTitle"/>
          </p:nvPr>
        </p:nvSpPr>
        <p:spPr>
          <a:xfrm>
            <a:off x="265500" y="2769000"/>
            <a:ext cx="4045199" cy="1574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train ride is very scenic!</a:t>
            </a:r>
          </a:p>
        </p:txBody>
      </p:sp>
      <p:sp>
        <p:nvSpPr>
          <p:cNvPr id="154" name="Shape 15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By rail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73 Lincoln Green Lane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100"/>
              <a:t>Church Stoke, PA 19402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By air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73 Lincoln Green Lane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100"/>
              <a:t>Church Stoke, PA 19402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9" name="Shape 159"/>
          <p:cNvCxnSpPr/>
          <p:nvPr/>
        </p:nvCxnSpPr>
        <p:spPr>
          <a:xfrm>
            <a:off x="433425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0" name="Shape 160"/>
          <p:cNvCxnSpPr/>
          <p:nvPr/>
        </p:nvCxnSpPr>
        <p:spPr>
          <a:xfrm>
            <a:off x="4941300" y="3724283"/>
            <a:ext cx="3891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8931" l="2530" r="4773" t="27592"/>
          <a:stretch/>
        </p:blipFill>
        <p:spPr>
          <a:xfrm>
            <a:off x="425025" y="394674"/>
            <a:ext cx="3891000" cy="199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4">
            <a:alphaModFix/>
          </a:blip>
          <a:srcRect b="14402" l="1512" r="1503" t="22481"/>
          <a:stretch/>
        </p:blipFill>
        <p:spPr>
          <a:xfrm>
            <a:off x="425034" y="2499901"/>
            <a:ext cx="1935230" cy="944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 b="12597" l="8753" r="8745" t="12597"/>
          <a:stretch/>
        </p:blipFill>
        <p:spPr>
          <a:xfrm>
            <a:off x="2464079" y="2499901"/>
            <a:ext cx="1851924" cy="94460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>
            <p:ph idx="4294967295" type="body"/>
          </p:nvPr>
        </p:nvSpPr>
        <p:spPr>
          <a:xfrm>
            <a:off x="318850" y="3771900"/>
            <a:ext cx="3999899" cy="530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The Hotel Parker</a:t>
            </a:r>
          </a:p>
        </p:txBody>
      </p:sp>
      <p:sp>
        <p:nvSpPr>
          <p:cNvPr id="165" name="Shape 165"/>
          <p:cNvSpPr txBox="1"/>
          <p:nvPr>
            <p:ph idx="4294967295" type="body"/>
          </p:nvPr>
        </p:nvSpPr>
        <p:spPr>
          <a:xfrm>
            <a:off x="318843" y="4228050"/>
            <a:ext cx="3999899" cy="63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Lorem ipsum dolor sit amet, consectetur adipiscing elit, sed do eiusmod tempor incididunt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6">
            <a:alphaModFix/>
          </a:blip>
          <a:srcRect b="-87" l="19792" r="2742" t="12827"/>
          <a:stretch/>
        </p:blipFill>
        <p:spPr>
          <a:xfrm>
            <a:off x="4941300" y="397925"/>
            <a:ext cx="3891000" cy="304657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>
            <p:ph idx="4294967295" type="body"/>
          </p:nvPr>
        </p:nvSpPr>
        <p:spPr>
          <a:xfrm>
            <a:off x="4825250" y="3771900"/>
            <a:ext cx="3999899" cy="530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3"/>
                </a:solidFill>
              </a:rPr>
              <a:t>The Hotel Acme</a:t>
            </a:r>
          </a:p>
        </p:txBody>
      </p:sp>
      <p:sp>
        <p:nvSpPr>
          <p:cNvPr id="168" name="Shape 168"/>
          <p:cNvSpPr txBox="1"/>
          <p:nvPr>
            <p:ph idx="4294967295" type="body"/>
          </p:nvPr>
        </p:nvSpPr>
        <p:spPr>
          <a:xfrm>
            <a:off x="4825256" y="4228050"/>
            <a:ext cx="3999899" cy="639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Lorem ipsum dolor sit amet, consectetur adipiscing elit, sed do eiusmod tempor incididunt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Things to do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399399"/>
            <a:ext cx="2807999" cy="2784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These are some of our favorite activities in and around Church Stoke, PA: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/>
              <a:t>Visit the lake</a:t>
            </a:r>
            <a:br>
              <a:rPr lang="en"/>
            </a:br>
            <a:r>
              <a:rPr lang="en"/>
              <a:t>Lorem ipsum dolor sit amet, consectetur adipiscing elit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b="1" lang="en"/>
              <a:t>Go for a hike</a:t>
            </a:r>
            <a:br>
              <a:rPr lang="en"/>
            </a:br>
            <a:r>
              <a:rPr lang="en"/>
              <a:t>Sed do eiusmod tempor incididunt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Check out our skate park</a:t>
            </a:r>
            <a:br>
              <a:rPr lang="en"/>
            </a:br>
            <a:r>
              <a:rPr lang="en"/>
              <a:t>Duis aute irure dolor!</a:t>
            </a:r>
          </a:p>
        </p:txBody>
      </p:sp>
      <p:pic>
        <p:nvPicPr>
          <p:cNvPr id="175" name="Shape 175"/>
          <p:cNvPicPr preferRelativeResize="0"/>
          <p:nvPr/>
        </p:nvPicPr>
        <p:blipFill rotWithShape="1">
          <a:blip r:embed="rId3">
            <a:alphaModFix/>
          </a:blip>
          <a:srcRect b="0" l="0" r="30594" t="0"/>
          <a:stretch/>
        </p:blipFill>
        <p:spPr>
          <a:xfrm>
            <a:off x="4705150" y="342525"/>
            <a:ext cx="2035799" cy="19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 rotWithShape="1">
          <a:blip r:embed="rId4">
            <a:alphaModFix/>
          </a:blip>
          <a:srcRect b="0" l="30594" r="0" t="0"/>
          <a:stretch/>
        </p:blipFill>
        <p:spPr>
          <a:xfrm>
            <a:off x="6788225" y="342525"/>
            <a:ext cx="2035799" cy="19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5">
            <a:alphaModFix/>
          </a:blip>
          <a:srcRect b="11535" l="0" r="0" t="0"/>
          <a:stretch/>
        </p:blipFill>
        <p:spPr>
          <a:xfrm>
            <a:off x="4705150" y="2329925"/>
            <a:ext cx="4127100" cy="242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