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CF980-D684-41FF-AE10-138E7A929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27DFA-68E7-4A96-BFE2-7AE90CA5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9303-EC9C-49E0-812C-01BA5F1E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6D046-0590-42C2-AB37-611EE999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BAEF-5FA8-4A97-8680-D4C7327A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9682-7F02-472B-94E9-99BC1107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2653E-C720-416D-B0A1-C31163F5D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EB3AD-857D-4058-B7CE-D91A19A8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5E349-6A23-4D0C-86F0-0ACC2DDE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4CACB-BAFD-4603-9321-691E65E0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9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75869-066C-4B58-97BD-988B4C153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548B5-364E-4508-A85B-DA68054F7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ACBE3-0D56-4E22-8984-1106BDC8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698A5-7D50-4DF4-B1E0-EA93B980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226B1-4945-4E18-B725-AD51F467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4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4349-5F34-44D8-8355-D8FB7D85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D71E-E6E6-47DB-B8F5-DFF10F77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B372C-FFF1-453D-A9CB-7589136B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0295A-9518-440E-8C39-75FC2427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67A6F-333F-4CF9-8339-22435BA4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9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C3BF-21C0-4A14-988D-995161FA2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DDC5-27E4-452D-B337-8776E7D9F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8E90-21B5-430F-87CE-AAB1B8D0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125F7-F83D-428D-B572-AEFE7B77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F1C56-C56E-4AA2-9AD8-484BC0DD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0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4D73-52FD-476E-8912-6A13E5AE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8BABD-AD41-43EA-B3CA-8BB4D500D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E412D-5830-4936-8B45-44222814F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0CEEA-F27F-4788-AD3F-ABDDE268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CCC97-7D49-4954-BE72-E730A12D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B3979-A15F-4F88-97A3-06C561F6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A74A-90E3-43B7-938D-416E9865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BEE70-9E38-4F0A-BB17-78EAB0C69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10F99-95D7-4CDA-B0CC-EDDF6714E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38692-3678-464D-8CA5-E95AFB060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5F2CF1-FBC6-4117-83C5-54359EC5C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05A316-9FBA-418E-A363-4B52B269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E7663-00E8-49E2-8375-37B9A1AA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993D8-F54C-42F4-8086-F39275D09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BB45-4B7C-45DD-87C6-5BD54621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C18FA-8071-4904-8D35-B747507E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6B878-D684-4CA8-8327-5FF55661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A8C2C-6E93-45A1-A468-4FD95B5E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8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606D2-A142-49C5-9C60-AA68DB48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DB99-11E2-4011-B434-78572D6C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B111-333F-401F-ABB1-4D50248E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3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806EC-34FF-4B67-9C9F-8B51554B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69D96-E4A4-4FDE-A00F-3F390990B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1139C-09AE-4873-87EE-63B492769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F713-29D3-4FD6-A794-002FB370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C9685-B333-43BD-8552-215FC021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62249-5ABC-4F08-8400-911B29F9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2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E3ED-5A54-4C2E-B179-4C65540E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38F21-6D1E-4D74-9BC6-B2BF7CD2C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0EBBF-45C2-45EE-BADE-E7D26C44A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3A0E5-B039-488D-82A4-B81F983C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F29B2-F3E0-4C92-8497-350F6E71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BBA93-C091-425C-8220-6EAD58D9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2FE34-7A87-4D10-B13B-F5867148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A6A36-85CD-4DA5-BC43-F6E3A0D38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2FE26-E0E3-4AC2-BB8B-00980DD51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EE24-A897-459F-82E3-BFB06E60B841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74032-A6D1-4FAB-AA28-C10E359D9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D04E5-C77E-4C15-AD41-837A75BF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F1D75-0B47-4932-8E2F-AA1FC99956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8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E95FCC4-7760-4595-85E6-15D8A06DE0DB}"/>
              </a:ext>
            </a:extLst>
          </p:cNvPr>
          <p:cNvSpPr/>
          <p:nvPr/>
        </p:nvSpPr>
        <p:spPr>
          <a:xfrm>
            <a:off x="4867275" y="2200275"/>
            <a:ext cx="2457450" cy="245745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0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Макс Руднев</dc:creator>
  <cp:lastModifiedBy>Макс Руднев</cp:lastModifiedBy>
  <cp:revision>1</cp:revision>
  <dcterms:created xsi:type="dcterms:W3CDTF">2020-10-23T13:23:02Z</dcterms:created>
  <dcterms:modified xsi:type="dcterms:W3CDTF">2020-10-23T13:24:17Z</dcterms:modified>
</cp:coreProperties>
</file>