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314" r:id="rId2"/>
    <p:sldId id="313" r:id="rId3"/>
    <p:sldId id="310" r:id="rId4"/>
    <p:sldId id="312" r:id="rId5"/>
    <p:sldId id="311" r:id="rId6"/>
    <p:sldId id="309" r:id="rId7"/>
    <p:sldId id="308" r:id="rId8"/>
    <p:sldId id="307" r:id="rId9"/>
    <p:sldId id="299" r:id="rId10"/>
    <p:sldId id="305" r:id="rId11"/>
    <p:sldId id="298" r:id="rId12"/>
    <p:sldId id="301" r:id="rId13"/>
    <p:sldId id="304" r:id="rId14"/>
    <p:sldId id="302" r:id="rId15"/>
    <p:sldId id="303" r:id="rId16"/>
    <p:sldId id="30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57B"/>
    <a:srgbClr val="5C993B"/>
    <a:srgbClr val="B31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253" autoAdjust="0"/>
    <p:restoredTop sz="81465" autoAdjust="0"/>
  </p:normalViewPr>
  <p:slideViewPr>
    <p:cSldViewPr snapToGrid="0">
      <p:cViewPr>
        <p:scale>
          <a:sx n="50" d="100"/>
          <a:sy n="50" d="100"/>
        </p:scale>
        <p:origin x="420" y="9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4C19F-6A72-42F7-BB23-F065B96D69D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82445-292A-482A-B617-D3A26F1CA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82445-292A-482A-B617-D3A26F1CAC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3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82445-292A-482A-B617-D3A26F1CAC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2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82445-292A-482A-B617-D3A26F1CAC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9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82445-292A-482A-B617-D3A26F1CAC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82445-292A-482A-B617-D3A26F1CAC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1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82445-292A-482A-B617-D3A26F1CAC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id="{BAED1C84-18EF-497A-8C9A-5CAB91F9D479}"/>
              </a:ext>
            </a:extLst>
          </p:cNvPr>
          <p:cNvGrpSpPr/>
          <p:nvPr/>
        </p:nvGrpSpPr>
        <p:grpSpPr>
          <a:xfrm>
            <a:off x="3491923" y="558036"/>
            <a:ext cx="2502572" cy="2526631"/>
            <a:chOff x="0" y="0"/>
            <a:chExt cx="12192000" cy="6858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54E786E-CF57-4A96-9887-81AFC50528A2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" name="rotate 45">
              <a:extLst>
                <a:ext uri="{FF2B5EF4-FFF2-40B4-BE49-F238E27FC236}">
                  <a16:creationId xmlns:a16="http://schemas.microsoft.com/office/drawing/2014/main" id="{CE7A5FF4-9FA4-4DD5-8FF0-385E8AC6262C}"/>
                </a:ext>
              </a:extLst>
            </p:cNvPr>
            <p:cNvSpPr/>
            <p:nvPr/>
          </p:nvSpPr>
          <p:spPr bwMode="gray">
            <a:xfrm rot="2700000">
              <a:off x="3222361" y="724374"/>
              <a:ext cx="3505409" cy="2470099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  <p:grpSp>
        <p:nvGrpSpPr>
          <p:cNvPr id="5" name="Group 8">
            <a:extLst>
              <a:ext uri="{FF2B5EF4-FFF2-40B4-BE49-F238E27FC236}">
                <a16:creationId xmlns:a16="http://schemas.microsoft.com/office/drawing/2014/main" id="{7E15566A-FF01-4CEC-9BAF-97148DE2B25C}"/>
              </a:ext>
            </a:extLst>
          </p:cNvPr>
          <p:cNvGrpSpPr/>
          <p:nvPr/>
        </p:nvGrpSpPr>
        <p:grpSpPr>
          <a:xfrm>
            <a:off x="3501094" y="3767317"/>
            <a:ext cx="2502572" cy="2526631"/>
            <a:chOff x="0" y="0"/>
            <a:chExt cx="12192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2CFD56B-3626-4284-86A3-FC62585FB74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otate 215">
              <a:extLst>
                <a:ext uri="{FF2B5EF4-FFF2-40B4-BE49-F238E27FC236}">
                  <a16:creationId xmlns:a16="http://schemas.microsoft.com/office/drawing/2014/main" id="{E625F566-8E04-4414-A78D-1DFFB535014E}"/>
                </a:ext>
              </a:extLst>
            </p:cNvPr>
            <p:cNvSpPr/>
            <p:nvPr/>
          </p:nvSpPr>
          <p:spPr bwMode="gray">
            <a:xfrm rot="12840000">
              <a:off x="1829191" y="1271323"/>
              <a:ext cx="6291748" cy="1376200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425980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623056" y="558038"/>
            <a:ext cx="2502572" cy="2526631"/>
            <a:chOff x="0" y="0"/>
            <a:chExt cx="12191999" cy="6857999"/>
          </a:xfrm>
        </p:grpSpPr>
        <p:sp>
          <p:nvSpPr>
            <p:cNvPr id="33" name="Rectangle 32"/>
            <p:cNvSpPr/>
            <p:nvPr/>
          </p:nvSpPr>
          <p:spPr>
            <a:xfrm>
              <a:off x="0" y="0"/>
              <a:ext cx="12191999" cy="6857999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otate 0"/>
            <p:cNvSpPr/>
            <p:nvPr/>
          </p:nvSpPr>
          <p:spPr bwMode="gray">
            <a:xfrm>
              <a:off x="1829191" y="1271323"/>
              <a:ext cx="6291748" cy="1376200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  <p:grpSp>
        <p:nvGrpSpPr>
          <p:cNvPr id="36" name="Group 8">
            <a:extLst>
              <a:ext uri="{FF2B5EF4-FFF2-40B4-BE49-F238E27FC236}">
                <a16:creationId xmlns:a16="http://schemas.microsoft.com/office/drawing/2014/main" id="{6934EE2A-667D-4473-9E27-59D1C9D111AA}"/>
              </a:ext>
            </a:extLst>
          </p:cNvPr>
          <p:cNvGrpSpPr/>
          <p:nvPr/>
        </p:nvGrpSpPr>
        <p:grpSpPr>
          <a:xfrm>
            <a:off x="3491923" y="558036"/>
            <a:ext cx="2502572" cy="2526631"/>
            <a:chOff x="-2" y="-1"/>
            <a:chExt cx="12192001" cy="685800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59B5797-2E80-46FD-A712-9487CE53CDE5}"/>
                </a:ext>
              </a:extLst>
            </p:cNvPr>
            <p:cNvSpPr/>
            <p:nvPr/>
          </p:nvSpPr>
          <p:spPr>
            <a:xfrm>
              <a:off x="-2" y="-1"/>
              <a:ext cx="12192001" cy="6858001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otate 45">
              <a:extLst>
                <a:ext uri="{FF2B5EF4-FFF2-40B4-BE49-F238E27FC236}">
                  <a16:creationId xmlns:a16="http://schemas.microsoft.com/office/drawing/2014/main" id="{78A33D9B-D7B6-4A92-930E-4D5806392D49}"/>
                </a:ext>
              </a:extLst>
            </p:cNvPr>
            <p:cNvSpPr/>
            <p:nvPr/>
          </p:nvSpPr>
          <p:spPr bwMode="gray">
            <a:xfrm rot="2700000">
              <a:off x="3222361" y="724374"/>
              <a:ext cx="3505409" cy="2470099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  <p:grpSp>
        <p:nvGrpSpPr>
          <p:cNvPr id="44" name="Group 8">
            <a:extLst>
              <a:ext uri="{FF2B5EF4-FFF2-40B4-BE49-F238E27FC236}">
                <a16:creationId xmlns:a16="http://schemas.microsoft.com/office/drawing/2014/main" id="{98731002-284A-438F-AD74-B54C3FF35B93}"/>
              </a:ext>
            </a:extLst>
          </p:cNvPr>
          <p:cNvGrpSpPr/>
          <p:nvPr/>
        </p:nvGrpSpPr>
        <p:grpSpPr>
          <a:xfrm>
            <a:off x="6360790" y="558036"/>
            <a:ext cx="2502572" cy="2526631"/>
            <a:chOff x="0" y="0"/>
            <a:chExt cx="12192000" cy="685800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379F7A6-A003-42F1-BDE2-3C490B5249DB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otate 90">
              <a:extLst>
                <a:ext uri="{FF2B5EF4-FFF2-40B4-BE49-F238E27FC236}">
                  <a16:creationId xmlns:a16="http://schemas.microsoft.com/office/drawing/2014/main" id="{3B4E14AF-C8BB-4998-B87E-0EE0CCCFF724}"/>
                </a:ext>
              </a:extLst>
            </p:cNvPr>
            <p:cNvSpPr/>
            <p:nvPr/>
          </p:nvSpPr>
          <p:spPr bwMode="gray">
            <a:xfrm rot="5400000">
              <a:off x="3222361" y="724374"/>
              <a:ext cx="3505409" cy="2470099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  <p:grpSp>
        <p:nvGrpSpPr>
          <p:cNvPr id="26" name="Group 8">
            <a:extLst>
              <a:ext uri="{FF2B5EF4-FFF2-40B4-BE49-F238E27FC236}">
                <a16:creationId xmlns:a16="http://schemas.microsoft.com/office/drawing/2014/main" id="{8056B6DB-4BB0-4265-B973-E29B27C4C3B8}"/>
              </a:ext>
            </a:extLst>
          </p:cNvPr>
          <p:cNvGrpSpPr/>
          <p:nvPr/>
        </p:nvGrpSpPr>
        <p:grpSpPr>
          <a:xfrm>
            <a:off x="9229658" y="558037"/>
            <a:ext cx="2502572" cy="2526631"/>
            <a:chOff x="0" y="0"/>
            <a:chExt cx="12192000" cy="6858000"/>
          </a:xfrm>
          <a:blipFill dpi="0" rotWithShape="1">
            <a:blip r:embed="rId3">
              <a:alphaModFix amt="50000"/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rcRect/>
            <a:stretch>
              <a:fillRect/>
            </a:stretch>
          </a:blip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08C0429-BE4B-4C06-AD89-ED95A47D44B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otate 135">
              <a:extLst>
                <a:ext uri="{FF2B5EF4-FFF2-40B4-BE49-F238E27FC236}">
                  <a16:creationId xmlns:a16="http://schemas.microsoft.com/office/drawing/2014/main" id="{CFBABECC-EE62-4A3F-BDB5-8EB740B39FAD}"/>
                </a:ext>
              </a:extLst>
            </p:cNvPr>
            <p:cNvSpPr/>
            <p:nvPr/>
          </p:nvSpPr>
          <p:spPr bwMode="gray">
            <a:xfrm rot="8100000">
              <a:off x="1829191" y="1271323"/>
              <a:ext cx="6291748" cy="1376200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  <p:grpSp>
        <p:nvGrpSpPr>
          <p:cNvPr id="47" name="Group 8">
            <a:extLst>
              <a:ext uri="{FF2B5EF4-FFF2-40B4-BE49-F238E27FC236}">
                <a16:creationId xmlns:a16="http://schemas.microsoft.com/office/drawing/2014/main" id="{1736E009-F35F-43BC-B199-B571D242F6BB}"/>
              </a:ext>
            </a:extLst>
          </p:cNvPr>
          <p:cNvGrpSpPr/>
          <p:nvPr/>
        </p:nvGrpSpPr>
        <p:grpSpPr>
          <a:xfrm>
            <a:off x="623056" y="3773332"/>
            <a:ext cx="2502572" cy="2526631"/>
            <a:chOff x="0" y="0"/>
            <a:chExt cx="12192000" cy="6858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E70C24E-BFB4-4B49-B628-9A3CB1D6308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otate 180">
              <a:extLst>
                <a:ext uri="{FF2B5EF4-FFF2-40B4-BE49-F238E27FC236}">
                  <a16:creationId xmlns:a16="http://schemas.microsoft.com/office/drawing/2014/main" id="{2F3D0650-D96E-4ABF-BB78-B51C5C2A9A18}"/>
                </a:ext>
              </a:extLst>
            </p:cNvPr>
            <p:cNvSpPr/>
            <p:nvPr/>
          </p:nvSpPr>
          <p:spPr bwMode="gray">
            <a:xfrm rot="10800000">
              <a:off x="1829191" y="1271323"/>
              <a:ext cx="6291748" cy="1376200"/>
            </a:xfrm>
            <a:prstGeom prst="rightArrow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</p:sp>
      </p:grpSp>
      <p:grpSp>
        <p:nvGrpSpPr>
          <p:cNvPr id="56" name="Group 8">
            <a:extLst>
              <a:ext uri="{FF2B5EF4-FFF2-40B4-BE49-F238E27FC236}">
                <a16:creationId xmlns:a16="http://schemas.microsoft.com/office/drawing/2014/main" id="{778B8ACF-D120-4229-B44E-A2F362322ED6}"/>
              </a:ext>
            </a:extLst>
          </p:cNvPr>
          <p:cNvGrpSpPr/>
          <p:nvPr/>
        </p:nvGrpSpPr>
        <p:grpSpPr>
          <a:xfrm>
            <a:off x="3501094" y="3767317"/>
            <a:ext cx="2502572" cy="2526631"/>
            <a:chOff x="0" y="0"/>
            <a:chExt cx="12192000" cy="685800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2C2D4A5-2B81-48C8-B94D-93025AC6CBF2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otate 215">
              <a:extLst>
                <a:ext uri="{FF2B5EF4-FFF2-40B4-BE49-F238E27FC236}">
                  <a16:creationId xmlns:a16="http://schemas.microsoft.com/office/drawing/2014/main" id="{F3B5BF4E-7A86-415C-B4FA-75BB29A103D8}"/>
                </a:ext>
              </a:extLst>
            </p:cNvPr>
            <p:cNvSpPr/>
            <p:nvPr/>
          </p:nvSpPr>
          <p:spPr bwMode="gray">
            <a:xfrm rot="12840000">
              <a:off x="1829191" y="1271323"/>
              <a:ext cx="6291748" cy="1376200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  <p:grpSp>
        <p:nvGrpSpPr>
          <p:cNvPr id="53" name="Group 8">
            <a:extLst>
              <a:ext uri="{FF2B5EF4-FFF2-40B4-BE49-F238E27FC236}">
                <a16:creationId xmlns:a16="http://schemas.microsoft.com/office/drawing/2014/main" id="{6B7E0AF5-418E-4095-8DBC-83AD72479EED}"/>
              </a:ext>
            </a:extLst>
          </p:cNvPr>
          <p:cNvGrpSpPr/>
          <p:nvPr/>
        </p:nvGrpSpPr>
        <p:grpSpPr>
          <a:xfrm>
            <a:off x="6360790" y="3767317"/>
            <a:ext cx="2502572" cy="2526631"/>
            <a:chOff x="0" y="0"/>
            <a:chExt cx="12192000" cy="685800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0299046-66D8-4668-A69F-305AC6F3FF1B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otate 270">
              <a:extLst>
                <a:ext uri="{FF2B5EF4-FFF2-40B4-BE49-F238E27FC236}">
                  <a16:creationId xmlns:a16="http://schemas.microsoft.com/office/drawing/2014/main" id="{202575B7-DA25-4C27-8F0E-C36C92058F40}"/>
                </a:ext>
              </a:extLst>
            </p:cNvPr>
            <p:cNvSpPr/>
            <p:nvPr/>
          </p:nvSpPr>
          <p:spPr bwMode="gray">
            <a:xfrm rot="16200000">
              <a:off x="3222361" y="724374"/>
              <a:ext cx="3505409" cy="2470099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  <p:grpSp>
        <p:nvGrpSpPr>
          <p:cNvPr id="50" name="Group 8">
            <a:extLst>
              <a:ext uri="{FF2B5EF4-FFF2-40B4-BE49-F238E27FC236}">
                <a16:creationId xmlns:a16="http://schemas.microsoft.com/office/drawing/2014/main" id="{CD4CCB5E-8E79-4138-9446-1BF8823DBB89}"/>
              </a:ext>
            </a:extLst>
          </p:cNvPr>
          <p:cNvGrpSpPr/>
          <p:nvPr/>
        </p:nvGrpSpPr>
        <p:grpSpPr>
          <a:xfrm>
            <a:off x="9229658" y="3767317"/>
            <a:ext cx="2502572" cy="2526631"/>
            <a:chOff x="0" y="0"/>
            <a:chExt cx="1219200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004C56A-66F9-4474-9034-A7229990BD9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3">
                <a:alphaModFix amt="75000"/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otate 315">
              <a:extLst>
                <a:ext uri="{FF2B5EF4-FFF2-40B4-BE49-F238E27FC236}">
                  <a16:creationId xmlns:a16="http://schemas.microsoft.com/office/drawing/2014/main" id="{E9D25A75-AA9B-48BF-8C0C-5B2C5536C37F}"/>
                </a:ext>
              </a:extLst>
            </p:cNvPr>
            <p:cNvSpPr/>
            <p:nvPr/>
          </p:nvSpPr>
          <p:spPr bwMode="gray">
            <a:xfrm rot="18900000">
              <a:off x="1829191" y="1271323"/>
              <a:ext cx="6291748" cy="1376200"/>
            </a:xfrm>
            <a:prstGeom prst="rightArrow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75977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8"/>
          <p:cNvGrpSpPr/>
          <p:nvPr/>
        </p:nvGrpSpPr>
        <p:grpSpPr>
          <a:xfrm>
            <a:off x="2799343" y="0"/>
            <a:ext cx="1965159" cy="2318084"/>
            <a:chOff x="0" y="0"/>
            <a:chExt cx="12192000" cy="6858000"/>
          </a:xfrm>
        </p:grpSpPr>
        <p:sp>
          <p:nvSpPr>
            <p:cNvPr id="64" name="Rectangle 6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Test"/>
            <p:cNvSpPr/>
            <p:nvPr/>
          </p:nvSpPr>
          <p:spPr bwMode="gray">
            <a:xfrm>
              <a:off x="99538" y="4129035"/>
              <a:ext cx="11793884" cy="1708568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</p:sp>
      </p:grpSp>
      <p:grpSp>
        <p:nvGrpSpPr>
          <p:cNvPr id="69" name="Group 8"/>
          <p:cNvGrpSpPr/>
          <p:nvPr/>
        </p:nvGrpSpPr>
        <p:grpSpPr>
          <a:xfrm>
            <a:off x="5406188" y="0"/>
            <a:ext cx="1965159" cy="2318084"/>
            <a:chOff x="0" y="0"/>
            <a:chExt cx="12192000" cy="6858000"/>
          </a:xfrm>
        </p:grpSpPr>
        <p:sp>
          <p:nvSpPr>
            <p:cNvPr id="70" name="Rectangle 6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Test"/>
            <p:cNvSpPr/>
            <p:nvPr/>
          </p:nvSpPr>
          <p:spPr bwMode="gray">
            <a:xfrm rot="18946507">
              <a:off x="99538" y="4129035"/>
              <a:ext cx="11793884" cy="1708568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</p:sp>
      </p:grpSp>
      <p:grpSp>
        <p:nvGrpSpPr>
          <p:cNvPr id="72" name="Group 8"/>
          <p:cNvGrpSpPr/>
          <p:nvPr/>
        </p:nvGrpSpPr>
        <p:grpSpPr>
          <a:xfrm>
            <a:off x="72192" y="529386"/>
            <a:ext cx="2470485" cy="2318084"/>
            <a:chOff x="0" y="0"/>
            <a:chExt cx="15327082" cy="6858000"/>
          </a:xfrm>
        </p:grpSpPr>
        <p:sp>
          <p:nvSpPr>
            <p:cNvPr id="73" name="Rectangle 7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Test2"/>
            <p:cNvSpPr/>
            <p:nvPr/>
          </p:nvSpPr>
          <p:spPr bwMode="gray">
            <a:xfrm rot="18946507">
              <a:off x="3533198" y="153042"/>
              <a:ext cx="11793884" cy="1708568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</p:sp>
      </p:grpSp>
    </p:spTree>
    <p:extLst>
      <p:ext uri="{BB962C8B-B14F-4D97-AF65-F5344CB8AC3E}">
        <p14:creationId xmlns:p14="http://schemas.microsoft.com/office/powerpoint/2010/main" val="393289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">
            <a:extLst>
              <a:ext uri="{FF2B5EF4-FFF2-40B4-BE49-F238E27FC236}">
                <a16:creationId xmlns:a16="http://schemas.microsoft.com/office/drawing/2014/main" id="{DAB0BF1D-F25B-4C60-AAB5-E9AD8C2548F3}"/>
              </a:ext>
            </a:extLst>
          </p:cNvPr>
          <p:cNvSpPr/>
          <p:nvPr/>
        </p:nvSpPr>
        <p:spPr>
          <a:xfrm>
            <a:off x="669071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left">
            <a:extLst>
              <a:ext uri="{FF2B5EF4-FFF2-40B4-BE49-F238E27FC236}">
                <a16:creationId xmlns:a16="http://schemas.microsoft.com/office/drawing/2014/main" id="{B3DAF67E-9BC5-4F6B-ABEB-C8C6DD8B43A0}"/>
              </a:ext>
            </a:extLst>
          </p:cNvPr>
          <p:cNvGrpSpPr/>
          <p:nvPr/>
        </p:nvGrpSpPr>
        <p:grpSpPr>
          <a:xfrm>
            <a:off x="669071" y="1802780"/>
            <a:ext cx="2720899" cy="1836233"/>
            <a:chOff x="669072" y="1802780"/>
            <a:chExt cx="1248938" cy="1836233"/>
          </a:xfrm>
        </p:grpSpPr>
        <p:sp>
          <p:nvSpPr>
            <p:cNvPr id="9" name="group left top">
              <a:extLst>
                <a:ext uri="{FF2B5EF4-FFF2-40B4-BE49-F238E27FC236}">
                  <a16:creationId xmlns:a16="http://schemas.microsoft.com/office/drawing/2014/main" id="{0583DFE1-A4B6-4FEB-AC14-3687AFA3CB4B}"/>
                </a:ext>
              </a:extLst>
            </p:cNvPr>
            <p:cNvSpPr/>
            <p:nvPr/>
          </p:nvSpPr>
          <p:spPr>
            <a:xfrm>
              <a:off x="669072" y="180278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group left bottom">
              <a:extLst>
                <a:ext uri="{FF2B5EF4-FFF2-40B4-BE49-F238E27FC236}">
                  <a16:creationId xmlns:a16="http://schemas.microsoft.com/office/drawing/2014/main" id="{8D2040F6-4D09-4DBD-90DD-E3F5652248BD}"/>
                </a:ext>
              </a:extLst>
            </p:cNvPr>
            <p:cNvSpPr/>
            <p:nvPr/>
          </p:nvSpPr>
          <p:spPr>
            <a:xfrm>
              <a:off x="669072" y="2858428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ight">
            <a:extLst>
              <a:ext uri="{FF2B5EF4-FFF2-40B4-BE49-F238E27FC236}">
                <a16:creationId xmlns:a16="http://schemas.microsoft.com/office/drawing/2014/main" id="{F926D973-5B25-4740-B649-F22597D63832}"/>
              </a:ext>
            </a:extLst>
          </p:cNvPr>
          <p:cNvSpPr/>
          <p:nvPr/>
        </p:nvSpPr>
        <p:spPr>
          <a:xfrm>
            <a:off x="10278002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right">
            <a:extLst>
              <a:ext uri="{FF2B5EF4-FFF2-40B4-BE49-F238E27FC236}">
                <a16:creationId xmlns:a16="http://schemas.microsoft.com/office/drawing/2014/main" id="{93BECA3A-16C3-4315-9AED-6150095A20EE}"/>
              </a:ext>
            </a:extLst>
          </p:cNvPr>
          <p:cNvGrpSpPr/>
          <p:nvPr/>
        </p:nvGrpSpPr>
        <p:grpSpPr>
          <a:xfrm>
            <a:off x="8802028" y="1802780"/>
            <a:ext cx="2724912" cy="1836233"/>
            <a:chOff x="669072" y="1802780"/>
            <a:chExt cx="1248938" cy="1836233"/>
          </a:xfrm>
        </p:grpSpPr>
        <p:sp>
          <p:nvSpPr>
            <p:cNvPr id="14" name="group right top">
              <a:extLst>
                <a:ext uri="{FF2B5EF4-FFF2-40B4-BE49-F238E27FC236}">
                  <a16:creationId xmlns:a16="http://schemas.microsoft.com/office/drawing/2014/main" id="{B1816EE3-B7C0-4B93-A605-D211930569EA}"/>
                </a:ext>
              </a:extLst>
            </p:cNvPr>
            <p:cNvSpPr/>
            <p:nvPr/>
          </p:nvSpPr>
          <p:spPr>
            <a:xfrm>
              <a:off x="669072" y="180278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group right bottom">
              <a:extLst>
                <a:ext uri="{FF2B5EF4-FFF2-40B4-BE49-F238E27FC236}">
                  <a16:creationId xmlns:a16="http://schemas.microsoft.com/office/drawing/2014/main" id="{AD662289-3B90-4AB0-945A-DE830A2A7E0F}"/>
                </a:ext>
              </a:extLst>
            </p:cNvPr>
            <p:cNvSpPr/>
            <p:nvPr/>
          </p:nvSpPr>
          <p:spPr>
            <a:xfrm>
              <a:off x="669072" y="2858428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middle">
            <a:extLst>
              <a:ext uri="{FF2B5EF4-FFF2-40B4-BE49-F238E27FC236}">
                <a16:creationId xmlns:a16="http://schemas.microsoft.com/office/drawing/2014/main" id="{5EE9DF55-B9CA-436F-BAE2-389B8FA7DD2A}"/>
              </a:ext>
            </a:extLst>
          </p:cNvPr>
          <p:cNvSpPr/>
          <p:nvPr/>
        </p:nvSpPr>
        <p:spPr>
          <a:xfrm>
            <a:off x="5339723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middle">
            <a:extLst>
              <a:ext uri="{FF2B5EF4-FFF2-40B4-BE49-F238E27FC236}">
                <a16:creationId xmlns:a16="http://schemas.microsoft.com/office/drawing/2014/main" id="{C91EB843-2179-46A0-B1AA-107E439A9FD5}"/>
              </a:ext>
            </a:extLst>
          </p:cNvPr>
          <p:cNvGrpSpPr/>
          <p:nvPr/>
        </p:nvGrpSpPr>
        <p:grpSpPr>
          <a:xfrm>
            <a:off x="4601736" y="1802780"/>
            <a:ext cx="2724912" cy="1836233"/>
            <a:chOff x="669072" y="1802780"/>
            <a:chExt cx="1248938" cy="1836233"/>
          </a:xfrm>
        </p:grpSpPr>
        <p:sp>
          <p:nvSpPr>
            <p:cNvPr id="18" name="group middle top">
              <a:extLst>
                <a:ext uri="{FF2B5EF4-FFF2-40B4-BE49-F238E27FC236}">
                  <a16:creationId xmlns:a16="http://schemas.microsoft.com/office/drawing/2014/main" id="{E39D2BF4-8FD8-401C-BB60-227FD2C7E735}"/>
                </a:ext>
              </a:extLst>
            </p:cNvPr>
            <p:cNvSpPr/>
            <p:nvPr/>
          </p:nvSpPr>
          <p:spPr>
            <a:xfrm>
              <a:off x="669072" y="180278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group middle bottom">
              <a:extLst>
                <a:ext uri="{FF2B5EF4-FFF2-40B4-BE49-F238E27FC236}">
                  <a16:creationId xmlns:a16="http://schemas.microsoft.com/office/drawing/2014/main" id="{6DC2CE9E-DCAA-4FE3-A4C2-8FFBE285F496}"/>
                </a:ext>
              </a:extLst>
            </p:cNvPr>
            <p:cNvSpPr/>
            <p:nvPr/>
          </p:nvSpPr>
          <p:spPr>
            <a:xfrm>
              <a:off x="669072" y="2858428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33F68A1-2E0E-4822-A0E8-1363C8124F14}"/>
              </a:ext>
            </a:extLst>
          </p:cNvPr>
          <p:cNvSpPr txBox="1"/>
          <p:nvPr/>
        </p:nvSpPr>
        <p:spPr>
          <a:xfrm>
            <a:off x="891540" y="4572000"/>
            <a:ext cx="87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rotations three x </a:t>
            </a:r>
            <a:r>
              <a:rPr lang="en-US" dirty="0" err="1"/>
              <a:t>stretchs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7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">
            <a:extLst>
              <a:ext uri="{FF2B5EF4-FFF2-40B4-BE49-F238E27FC236}">
                <a16:creationId xmlns:a16="http://schemas.microsoft.com/office/drawing/2014/main" id="{DAB0BF1D-F25B-4C60-AAB5-E9AD8C2548F3}"/>
              </a:ext>
            </a:extLst>
          </p:cNvPr>
          <p:cNvSpPr/>
          <p:nvPr/>
        </p:nvSpPr>
        <p:spPr>
          <a:xfrm>
            <a:off x="669071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">
            <a:extLst>
              <a:ext uri="{FF2B5EF4-FFF2-40B4-BE49-F238E27FC236}">
                <a16:creationId xmlns:a16="http://schemas.microsoft.com/office/drawing/2014/main" id="{F926D973-5B25-4740-B649-F22597D63832}"/>
              </a:ext>
            </a:extLst>
          </p:cNvPr>
          <p:cNvSpPr/>
          <p:nvPr/>
        </p:nvSpPr>
        <p:spPr>
          <a:xfrm>
            <a:off x="10278002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ddle">
            <a:extLst>
              <a:ext uri="{FF2B5EF4-FFF2-40B4-BE49-F238E27FC236}">
                <a16:creationId xmlns:a16="http://schemas.microsoft.com/office/drawing/2014/main" id="{5EE9DF55-B9CA-436F-BAE2-389B8FA7DD2A}"/>
              </a:ext>
            </a:extLst>
          </p:cNvPr>
          <p:cNvSpPr/>
          <p:nvPr/>
        </p:nvSpPr>
        <p:spPr>
          <a:xfrm>
            <a:off x="5339723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3F68A1-2E0E-4822-A0E8-1363C8124F14}"/>
              </a:ext>
            </a:extLst>
          </p:cNvPr>
          <p:cNvSpPr txBox="1"/>
          <p:nvPr/>
        </p:nvSpPr>
        <p:spPr>
          <a:xfrm>
            <a:off x="891540" y="4572000"/>
            <a:ext cx="87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rotations three x </a:t>
            </a:r>
            <a:r>
              <a:rPr lang="en-US" dirty="0" err="1"/>
              <a:t>stretchs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9689F0-80B1-47FB-AD7D-C04557765085}"/>
              </a:ext>
            </a:extLst>
          </p:cNvPr>
          <p:cNvGrpSpPr/>
          <p:nvPr/>
        </p:nvGrpSpPr>
        <p:grpSpPr>
          <a:xfrm>
            <a:off x="669071" y="1449659"/>
            <a:ext cx="3262849" cy="1687737"/>
            <a:chOff x="669071" y="1505415"/>
            <a:chExt cx="1613029" cy="1687737"/>
          </a:xfrm>
        </p:grpSpPr>
        <p:sp>
          <p:nvSpPr>
            <p:cNvPr id="21" name="left">
              <a:extLst>
                <a:ext uri="{FF2B5EF4-FFF2-40B4-BE49-F238E27FC236}">
                  <a16:creationId xmlns:a16="http://schemas.microsoft.com/office/drawing/2014/main" id="{416EC60A-AD8B-40E5-B6E3-46AB58B4D635}"/>
                </a:ext>
              </a:extLst>
            </p:cNvPr>
            <p:cNvSpPr/>
            <p:nvPr/>
          </p:nvSpPr>
          <p:spPr>
            <a:xfrm>
              <a:off x="669071" y="1505415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">
              <a:extLst>
                <a:ext uri="{FF2B5EF4-FFF2-40B4-BE49-F238E27FC236}">
                  <a16:creationId xmlns:a16="http://schemas.microsoft.com/office/drawing/2014/main" id="{661A0E7E-FC06-4AB1-89A0-996572B5AF90}"/>
                </a:ext>
              </a:extLst>
            </p:cNvPr>
            <p:cNvSpPr/>
            <p:nvPr/>
          </p:nvSpPr>
          <p:spPr>
            <a:xfrm>
              <a:off x="1033162" y="2412567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C6CE66F-37DA-43BB-90F9-5611B7277FEB}"/>
              </a:ext>
            </a:extLst>
          </p:cNvPr>
          <p:cNvGrpSpPr/>
          <p:nvPr/>
        </p:nvGrpSpPr>
        <p:grpSpPr>
          <a:xfrm>
            <a:off x="4640580" y="1449659"/>
            <a:ext cx="3314699" cy="1687737"/>
            <a:chOff x="669071" y="1505415"/>
            <a:chExt cx="1613029" cy="1687737"/>
          </a:xfrm>
        </p:grpSpPr>
        <p:sp>
          <p:nvSpPr>
            <p:cNvPr id="25" name="left">
              <a:extLst>
                <a:ext uri="{FF2B5EF4-FFF2-40B4-BE49-F238E27FC236}">
                  <a16:creationId xmlns:a16="http://schemas.microsoft.com/office/drawing/2014/main" id="{3423382C-14CC-497E-B936-4D5C40FC59AE}"/>
                </a:ext>
              </a:extLst>
            </p:cNvPr>
            <p:cNvSpPr/>
            <p:nvPr/>
          </p:nvSpPr>
          <p:spPr>
            <a:xfrm>
              <a:off x="669071" y="1505415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">
              <a:extLst>
                <a:ext uri="{FF2B5EF4-FFF2-40B4-BE49-F238E27FC236}">
                  <a16:creationId xmlns:a16="http://schemas.microsoft.com/office/drawing/2014/main" id="{E5D97534-8AC8-4827-A435-581819AC6952}"/>
                </a:ext>
              </a:extLst>
            </p:cNvPr>
            <p:cNvSpPr/>
            <p:nvPr/>
          </p:nvSpPr>
          <p:spPr>
            <a:xfrm>
              <a:off x="1033162" y="2412567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right group">
            <a:extLst>
              <a:ext uri="{FF2B5EF4-FFF2-40B4-BE49-F238E27FC236}">
                <a16:creationId xmlns:a16="http://schemas.microsoft.com/office/drawing/2014/main" id="{C100A812-C4C7-49A5-A5CA-6A00D2332807}"/>
              </a:ext>
            </a:extLst>
          </p:cNvPr>
          <p:cNvGrpSpPr/>
          <p:nvPr/>
        </p:nvGrpSpPr>
        <p:grpSpPr>
          <a:xfrm>
            <a:off x="9105332" y="1449659"/>
            <a:ext cx="2417598" cy="1687737"/>
            <a:chOff x="669071" y="1505415"/>
            <a:chExt cx="1613029" cy="1687737"/>
          </a:xfrm>
        </p:grpSpPr>
        <p:sp>
          <p:nvSpPr>
            <p:cNvPr id="28" name="left">
              <a:extLst>
                <a:ext uri="{FF2B5EF4-FFF2-40B4-BE49-F238E27FC236}">
                  <a16:creationId xmlns:a16="http://schemas.microsoft.com/office/drawing/2014/main" id="{A42ABCEB-8119-499A-8B6C-8710BDFEC5EE}"/>
                </a:ext>
              </a:extLst>
            </p:cNvPr>
            <p:cNvSpPr/>
            <p:nvPr/>
          </p:nvSpPr>
          <p:spPr>
            <a:xfrm>
              <a:off x="669071" y="1505415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">
              <a:extLst>
                <a:ext uri="{FF2B5EF4-FFF2-40B4-BE49-F238E27FC236}">
                  <a16:creationId xmlns:a16="http://schemas.microsoft.com/office/drawing/2014/main" id="{77362B13-777C-4473-B515-FF50258F865F}"/>
                </a:ext>
              </a:extLst>
            </p:cNvPr>
            <p:cNvSpPr/>
            <p:nvPr/>
          </p:nvSpPr>
          <p:spPr>
            <a:xfrm>
              <a:off x="1033162" y="2412567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0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54461734-9225-4F49-AD29-B652CE2E51FE}"/>
              </a:ext>
            </a:extLst>
          </p:cNvPr>
          <p:cNvSpPr txBox="1"/>
          <p:nvPr/>
        </p:nvSpPr>
        <p:spPr>
          <a:xfrm>
            <a:off x="1011503" y="5920740"/>
            <a:ext cx="87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rotations Y Scale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1566B2E0-08ED-48B3-BBDC-53C3F7252CDB}"/>
              </a:ext>
            </a:extLst>
          </p:cNvPr>
          <p:cNvSpPr/>
          <p:nvPr/>
        </p:nvSpPr>
        <p:spPr>
          <a:xfrm>
            <a:off x="137160" y="251460"/>
            <a:ext cx="1234440" cy="11658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BCBF5C-842D-40B5-A5D9-4F11DF483DD1}"/>
              </a:ext>
            </a:extLst>
          </p:cNvPr>
          <p:cNvGrpSpPr/>
          <p:nvPr/>
        </p:nvGrpSpPr>
        <p:grpSpPr>
          <a:xfrm>
            <a:off x="1424940" y="251460"/>
            <a:ext cx="2468880" cy="5006340"/>
            <a:chOff x="1950720" y="251460"/>
            <a:chExt cx="2468880" cy="1165860"/>
          </a:xfrm>
        </p:grpSpPr>
        <p:sp>
          <p:nvSpPr>
            <p:cNvPr id="48" name="Arrow: Up 47">
              <a:extLst>
                <a:ext uri="{FF2B5EF4-FFF2-40B4-BE49-F238E27FC236}">
                  <a16:creationId xmlns:a16="http://schemas.microsoft.com/office/drawing/2014/main" id="{AC608808-1D6D-4E0D-9D69-A132C6E38AAF}"/>
                </a:ext>
              </a:extLst>
            </p:cNvPr>
            <p:cNvSpPr/>
            <p:nvPr/>
          </p:nvSpPr>
          <p:spPr>
            <a:xfrm>
              <a:off x="1950720" y="251460"/>
              <a:ext cx="1234440" cy="1165860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row: Up 48">
              <a:extLst>
                <a:ext uri="{FF2B5EF4-FFF2-40B4-BE49-F238E27FC236}">
                  <a16:creationId xmlns:a16="http://schemas.microsoft.com/office/drawing/2014/main" id="{D403DB31-94B8-4B92-BE7A-10A7DCDA313E}"/>
                </a:ext>
              </a:extLst>
            </p:cNvPr>
            <p:cNvSpPr/>
            <p:nvPr/>
          </p:nvSpPr>
          <p:spPr>
            <a:xfrm>
              <a:off x="3185160" y="251460"/>
              <a:ext cx="1234440" cy="1165860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Arrow: Up 49">
            <a:extLst>
              <a:ext uri="{FF2B5EF4-FFF2-40B4-BE49-F238E27FC236}">
                <a16:creationId xmlns:a16="http://schemas.microsoft.com/office/drawing/2014/main" id="{B0B3F832-A38F-4203-AA4E-F543CE471C31}"/>
              </a:ext>
            </a:extLst>
          </p:cNvPr>
          <p:cNvSpPr/>
          <p:nvPr/>
        </p:nvSpPr>
        <p:spPr>
          <a:xfrm>
            <a:off x="8235263" y="4091940"/>
            <a:ext cx="1234440" cy="11658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2E215B3-425B-462A-AC89-7B00F18B3ED0}"/>
              </a:ext>
            </a:extLst>
          </p:cNvPr>
          <p:cNvGrpSpPr/>
          <p:nvPr/>
        </p:nvGrpSpPr>
        <p:grpSpPr>
          <a:xfrm>
            <a:off x="9523043" y="251460"/>
            <a:ext cx="2468880" cy="5006340"/>
            <a:chOff x="1950720" y="251460"/>
            <a:chExt cx="2468880" cy="1165860"/>
          </a:xfrm>
        </p:grpSpPr>
        <p:sp>
          <p:nvSpPr>
            <p:cNvPr id="52" name="Arrow: Up 51">
              <a:extLst>
                <a:ext uri="{FF2B5EF4-FFF2-40B4-BE49-F238E27FC236}">
                  <a16:creationId xmlns:a16="http://schemas.microsoft.com/office/drawing/2014/main" id="{90DB4D06-5D60-44CB-80DF-FF3E66D31FEB}"/>
                </a:ext>
              </a:extLst>
            </p:cNvPr>
            <p:cNvSpPr/>
            <p:nvPr/>
          </p:nvSpPr>
          <p:spPr>
            <a:xfrm>
              <a:off x="1950720" y="251460"/>
              <a:ext cx="1234440" cy="1165860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row: Up 52">
              <a:extLst>
                <a:ext uri="{FF2B5EF4-FFF2-40B4-BE49-F238E27FC236}">
                  <a16:creationId xmlns:a16="http://schemas.microsoft.com/office/drawing/2014/main" id="{15D6CC3B-6AB3-46E4-A318-01C8A13F59CE}"/>
                </a:ext>
              </a:extLst>
            </p:cNvPr>
            <p:cNvSpPr/>
            <p:nvPr/>
          </p:nvSpPr>
          <p:spPr>
            <a:xfrm>
              <a:off x="3185160" y="251460"/>
              <a:ext cx="1234440" cy="1165860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Arrow: Up 53">
            <a:extLst>
              <a:ext uri="{FF2B5EF4-FFF2-40B4-BE49-F238E27FC236}">
                <a16:creationId xmlns:a16="http://schemas.microsoft.com/office/drawing/2014/main" id="{17D39183-8066-4FB5-ABAC-2CB4247910C2}"/>
              </a:ext>
            </a:extLst>
          </p:cNvPr>
          <p:cNvSpPr/>
          <p:nvPr/>
        </p:nvSpPr>
        <p:spPr>
          <a:xfrm>
            <a:off x="4191000" y="2171700"/>
            <a:ext cx="1234440" cy="11658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A0630C8-D33B-4711-BF8E-3305ACFE631C}"/>
              </a:ext>
            </a:extLst>
          </p:cNvPr>
          <p:cNvGrpSpPr/>
          <p:nvPr/>
        </p:nvGrpSpPr>
        <p:grpSpPr>
          <a:xfrm>
            <a:off x="5478780" y="251460"/>
            <a:ext cx="2468880" cy="5006340"/>
            <a:chOff x="1950720" y="251460"/>
            <a:chExt cx="2468880" cy="1165860"/>
          </a:xfrm>
        </p:grpSpPr>
        <p:sp>
          <p:nvSpPr>
            <p:cNvPr id="56" name="Arrow: Up 55">
              <a:extLst>
                <a:ext uri="{FF2B5EF4-FFF2-40B4-BE49-F238E27FC236}">
                  <a16:creationId xmlns:a16="http://schemas.microsoft.com/office/drawing/2014/main" id="{85F896B0-ECA3-4473-9B4C-B4146C4B6351}"/>
                </a:ext>
              </a:extLst>
            </p:cNvPr>
            <p:cNvSpPr/>
            <p:nvPr/>
          </p:nvSpPr>
          <p:spPr>
            <a:xfrm>
              <a:off x="1950720" y="251460"/>
              <a:ext cx="1234440" cy="1165860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row: Up 56">
              <a:extLst>
                <a:ext uri="{FF2B5EF4-FFF2-40B4-BE49-F238E27FC236}">
                  <a16:creationId xmlns:a16="http://schemas.microsoft.com/office/drawing/2014/main" id="{0E920530-16BC-442A-B07A-7BC52F03C54F}"/>
                </a:ext>
              </a:extLst>
            </p:cNvPr>
            <p:cNvSpPr/>
            <p:nvPr/>
          </p:nvSpPr>
          <p:spPr>
            <a:xfrm>
              <a:off x="3185160" y="251460"/>
              <a:ext cx="1234440" cy="1165860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9096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ft">
            <a:extLst>
              <a:ext uri="{FF2B5EF4-FFF2-40B4-BE49-F238E27FC236}">
                <a16:creationId xmlns:a16="http://schemas.microsoft.com/office/drawing/2014/main" id="{B1D2CEFF-4D11-4648-8C15-557735F00594}"/>
              </a:ext>
            </a:extLst>
          </p:cNvPr>
          <p:cNvSpPr/>
          <p:nvPr/>
        </p:nvSpPr>
        <p:spPr>
          <a:xfrm rot="16200000">
            <a:off x="8478641" y="2414235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94D6B39-F8C9-47A1-9C4F-EB56DC9D30E6}"/>
              </a:ext>
            </a:extLst>
          </p:cNvPr>
          <p:cNvGrpSpPr/>
          <p:nvPr/>
        </p:nvGrpSpPr>
        <p:grpSpPr>
          <a:xfrm>
            <a:off x="9716612" y="122657"/>
            <a:ext cx="2007591" cy="3306340"/>
            <a:chOff x="2105535" y="122664"/>
            <a:chExt cx="2007591" cy="1248938"/>
          </a:xfrm>
        </p:grpSpPr>
        <p:sp>
          <p:nvSpPr>
            <p:cNvPr id="29" name="left">
              <a:extLst>
                <a:ext uri="{FF2B5EF4-FFF2-40B4-BE49-F238E27FC236}">
                  <a16:creationId xmlns:a16="http://schemas.microsoft.com/office/drawing/2014/main" id="{32705748-130F-4AB6-A019-CA75E1FB9B14}"/>
                </a:ext>
              </a:extLst>
            </p:cNvPr>
            <p:cNvSpPr/>
            <p:nvPr/>
          </p:nvSpPr>
          <p:spPr>
            <a:xfrm rot="16200000">
              <a:off x="1871359" y="35684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">
              <a:extLst>
                <a:ext uri="{FF2B5EF4-FFF2-40B4-BE49-F238E27FC236}">
                  <a16:creationId xmlns:a16="http://schemas.microsoft.com/office/drawing/2014/main" id="{201AB445-B823-4CCD-A6F3-FF278B00D16B}"/>
                </a:ext>
              </a:extLst>
            </p:cNvPr>
            <p:cNvSpPr/>
            <p:nvPr/>
          </p:nvSpPr>
          <p:spPr>
            <a:xfrm rot="16200000">
              <a:off x="3098365" y="35684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left">
            <a:extLst>
              <a:ext uri="{FF2B5EF4-FFF2-40B4-BE49-F238E27FC236}">
                <a16:creationId xmlns:a16="http://schemas.microsoft.com/office/drawing/2014/main" id="{14C5FDFF-1807-4BFE-A265-0EAE262864CB}"/>
              </a:ext>
            </a:extLst>
          </p:cNvPr>
          <p:cNvSpPr/>
          <p:nvPr/>
        </p:nvSpPr>
        <p:spPr>
          <a:xfrm rot="16200000">
            <a:off x="270222" y="356838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B35E0D4-326E-4030-B016-9AA6F6773404}"/>
              </a:ext>
            </a:extLst>
          </p:cNvPr>
          <p:cNvGrpSpPr/>
          <p:nvPr/>
        </p:nvGrpSpPr>
        <p:grpSpPr>
          <a:xfrm>
            <a:off x="1508193" y="122661"/>
            <a:ext cx="2007591" cy="3306338"/>
            <a:chOff x="2105535" y="122664"/>
            <a:chExt cx="2007591" cy="1248938"/>
          </a:xfrm>
        </p:grpSpPr>
        <p:sp>
          <p:nvSpPr>
            <p:cNvPr id="37" name="left">
              <a:extLst>
                <a:ext uri="{FF2B5EF4-FFF2-40B4-BE49-F238E27FC236}">
                  <a16:creationId xmlns:a16="http://schemas.microsoft.com/office/drawing/2014/main" id="{6FBCD1EC-9D41-42B5-AD6F-34B0A0428E55}"/>
                </a:ext>
              </a:extLst>
            </p:cNvPr>
            <p:cNvSpPr/>
            <p:nvPr/>
          </p:nvSpPr>
          <p:spPr>
            <a:xfrm rot="16200000">
              <a:off x="1871359" y="35684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">
              <a:extLst>
                <a:ext uri="{FF2B5EF4-FFF2-40B4-BE49-F238E27FC236}">
                  <a16:creationId xmlns:a16="http://schemas.microsoft.com/office/drawing/2014/main" id="{40A8928F-113E-43DC-A8B0-392E8D7E1947}"/>
                </a:ext>
              </a:extLst>
            </p:cNvPr>
            <p:cNvSpPr/>
            <p:nvPr/>
          </p:nvSpPr>
          <p:spPr>
            <a:xfrm rot="16200000">
              <a:off x="3098365" y="35684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left">
            <a:extLst>
              <a:ext uri="{FF2B5EF4-FFF2-40B4-BE49-F238E27FC236}">
                <a16:creationId xmlns:a16="http://schemas.microsoft.com/office/drawing/2014/main" id="{F567C135-CE0B-443F-8640-3BEACB8E07E1}"/>
              </a:ext>
            </a:extLst>
          </p:cNvPr>
          <p:cNvSpPr/>
          <p:nvPr/>
        </p:nvSpPr>
        <p:spPr>
          <a:xfrm rot="16200000">
            <a:off x="4374431" y="1385538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62335F-530F-4930-A054-08C49910091F}"/>
              </a:ext>
            </a:extLst>
          </p:cNvPr>
          <p:cNvGrpSpPr/>
          <p:nvPr/>
        </p:nvGrpSpPr>
        <p:grpSpPr>
          <a:xfrm>
            <a:off x="5612402" y="122659"/>
            <a:ext cx="2007591" cy="3306338"/>
            <a:chOff x="2105535" y="122664"/>
            <a:chExt cx="2007591" cy="1248938"/>
          </a:xfrm>
        </p:grpSpPr>
        <p:sp>
          <p:nvSpPr>
            <p:cNvPr id="41" name="left">
              <a:extLst>
                <a:ext uri="{FF2B5EF4-FFF2-40B4-BE49-F238E27FC236}">
                  <a16:creationId xmlns:a16="http://schemas.microsoft.com/office/drawing/2014/main" id="{323C4067-9E84-404D-BB77-D93C39653C08}"/>
                </a:ext>
              </a:extLst>
            </p:cNvPr>
            <p:cNvSpPr/>
            <p:nvPr/>
          </p:nvSpPr>
          <p:spPr>
            <a:xfrm rot="16200000">
              <a:off x="1871359" y="35684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eft">
              <a:extLst>
                <a:ext uri="{FF2B5EF4-FFF2-40B4-BE49-F238E27FC236}">
                  <a16:creationId xmlns:a16="http://schemas.microsoft.com/office/drawing/2014/main" id="{7EF18271-FE5D-4927-8B28-4AA0A5B4C27B}"/>
                </a:ext>
              </a:extLst>
            </p:cNvPr>
            <p:cNvSpPr/>
            <p:nvPr/>
          </p:nvSpPr>
          <p:spPr>
            <a:xfrm rot="16200000">
              <a:off x="3098365" y="356840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035B0D1-607C-4A73-89B0-B524FB56B278}"/>
              </a:ext>
            </a:extLst>
          </p:cNvPr>
          <p:cNvSpPr txBox="1"/>
          <p:nvPr/>
        </p:nvSpPr>
        <p:spPr>
          <a:xfrm>
            <a:off x="1011503" y="5920740"/>
            <a:ext cx="87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Rotate then Y Scale</a:t>
            </a:r>
          </a:p>
        </p:txBody>
      </p:sp>
    </p:spTree>
    <p:extLst>
      <p:ext uri="{BB962C8B-B14F-4D97-AF65-F5344CB8AC3E}">
        <p14:creationId xmlns:p14="http://schemas.microsoft.com/office/powerpoint/2010/main" val="1182379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227217" y="296780"/>
            <a:ext cx="2502572" cy="2526631"/>
            <a:chOff x="0" y="0"/>
            <a:chExt cx="12192000" cy="6858000"/>
          </a:xfrm>
        </p:grpSpPr>
        <p:sp>
          <p:nvSpPr>
            <p:cNvPr id="33" name="Bounded Rect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otation 0"/>
            <p:cNvSpPr/>
            <p:nvPr/>
          </p:nvSpPr>
          <p:spPr bwMode="gray">
            <a:xfrm>
              <a:off x="1829191" y="1923710"/>
              <a:ext cx="5922004" cy="245656"/>
            </a:xfrm>
            <a:prstGeom prst="triangle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</p:sp>
      </p:grpSp>
      <p:sp>
        <p:nvSpPr>
          <p:cNvPr id="10" name="Description">
            <a:extLst>
              <a:ext uri="{FF2B5EF4-FFF2-40B4-BE49-F238E27FC236}">
                <a16:creationId xmlns:a16="http://schemas.microsoft.com/office/drawing/2014/main" id="{3CFCF58C-A2C1-4E0C-A646-1E3276E42577}"/>
              </a:ext>
            </a:extLst>
          </p:cNvPr>
          <p:cNvSpPr txBox="1"/>
          <p:nvPr/>
        </p:nvSpPr>
        <p:spPr>
          <a:xfrm>
            <a:off x="1227217" y="4125951"/>
            <a:ext cx="519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Group with two items scaled down</a:t>
            </a:r>
          </a:p>
        </p:txBody>
      </p:sp>
    </p:spTree>
    <p:extLst>
      <p:ext uri="{BB962C8B-B14F-4D97-AF65-F5344CB8AC3E}">
        <p14:creationId xmlns:p14="http://schemas.microsoft.com/office/powerpoint/2010/main" val="135152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Unrotated">
            <a:extLst>
              <a:ext uri="{FF2B5EF4-FFF2-40B4-BE49-F238E27FC236}">
                <a16:creationId xmlns:a16="http://schemas.microsoft.com/office/drawing/2014/main" id="{AA86B9B0-E60C-4F1D-ACC0-BB9F242C9A50}"/>
              </a:ext>
            </a:extLst>
          </p:cNvPr>
          <p:cNvSpPr>
            <a:spLocks noChangeAspect="1"/>
          </p:cNvSpPr>
          <p:nvPr/>
        </p:nvSpPr>
        <p:spPr bwMode="gray">
          <a:xfrm flipV="1">
            <a:off x="1587280" y="6492409"/>
            <a:ext cx="5615033" cy="14611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</p:sp>
      <p:sp>
        <p:nvSpPr>
          <p:cNvPr id="3" name="Freeform Rotated 265">
            <a:extLst>
              <a:ext uri="{FF2B5EF4-FFF2-40B4-BE49-F238E27FC236}">
                <a16:creationId xmlns:a16="http://schemas.microsoft.com/office/drawing/2014/main" id="{56CB5BFE-6370-4B46-B6B0-E20AC7482C8F}"/>
              </a:ext>
            </a:extLst>
          </p:cNvPr>
          <p:cNvSpPr>
            <a:spLocks noChangeAspect="1"/>
          </p:cNvSpPr>
          <p:nvPr/>
        </p:nvSpPr>
        <p:spPr bwMode="gray">
          <a:xfrm rot="5677511">
            <a:off x="-1245888" y="3482943"/>
            <a:ext cx="5615033" cy="14611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</p:sp>
    </p:spTree>
    <p:extLst>
      <p:ext uri="{BB962C8B-B14F-4D97-AF65-F5344CB8AC3E}">
        <p14:creationId xmlns:p14="http://schemas.microsoft.com/office/powerpoint/2010/main" val="126767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>
            <a:extLst>
              <a:ext uri="{FF2B5EF4-FFF2-40B4-BE49-F238E27FC236}">
                <a16:creationId xmlns:a16="http://schemas.microsoft.com/office/drawing/2014/main" id="{6F2B3F0F-FA90-4827-991A-3C5B0C5D6FBA}"/>
              </a:ext>
            </a:extLst>
          </p:cNvPr>
          <p:cNvSpPr/>
          <p:nvPr/>
        </p:nvSpPr>
        <p:spPr>
          <a:xfrm flipH="1">
            <a:off x="874920" y="598488"/>
            <a:ext cx="5661024" cy="5661024"/>
          </a:xfrm>
          <a:prstGeom prst="arc">
            <a:avLst>
              <a:gd name="adj1" fmla="val 9881548"/>
              <a:gd name="adj2" fmla="val 11835264"/>
            </a:avLst>
          </a:prstGeom>
          <a:solidFill>
            <a:schemeClr val="bg2">
              <a:lumMod val="75000"/>
            </a:schemeClr>
          </a:solidFill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F5982D-676D-475F-A8F1-BD91A706591D}"/>
              </a:ext>
            </a:extLst>
          </p:cNvPr>
          <p:cNvSpPr/>
          <p:nvPr/>
        </p:nvSpPr>
        <p:spPr>
          <a:xfrm>
            <a:off x="2451100" y="2781300"/>
            <a:ext cx="1219200" cy="134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Unrotated">
            <a:extLst>
              <a:ext uri="{FF2B5EF4-FFF2-40B4-BE49-F238E27FC236}">
                <a16:creationId xmlns:a16="http://schemas.microsoft.com/office/drawing/2014/main" id="{30831BD2-1749-4453-84CC-67CF60EF964C}"/>
              </a:ext>
            </a:extLst>
          </p:cNvPr>
          <p:cNvSpPr>
            <a:spLocks noChangeAspect="1"/>
          </p:cNvSpPr>
          <p:nvPr/>
        </p:nvSpPr>
        <p:spPr bwMode="gray">
          <a:xfrm flipV="1">
            <a:off x="5432922" y="5655493"/>
            <a:ext cx="5615033" cy="14611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</p:sp>
      <p:sp>
        <p:nvSpPr>
          <p:cNvPr id="5" name="left">
            <a:extLst>
              <a:ext uri="{FF2B5EF4-FFF2-40B4-BE49-F238E27FC236}">
                <a16:creationId xmlns:a16="http://schemas.microsoft.com/office/drawing/2014/main" id="{72925CF5-F79A-4DAE-B904-6A041B38220E}"/>
              </a:ext>
            </a:extLst>
          </p:cNvPr>
          <p:cNvSpPr/>
          <p:nvPr/>
        </p:nvSpPr>
        <p:spPr>
          <a:xfrm rot="5700000" flipH="1">
            <a:off x="7615970" y="1210634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tated 265">
            <a:extLst>
              <a:ext uri="{FF2B5EF4-FFF2-40B4-BE49-F238E27FC236}">
                <a16:creationId xmlns:a16="http://schemas.microsoft.com/office/drawing/2014/main" id="{0A4983C0-F68A-41E3-A697-AA186E7469F2}"/>
              </a:ext>
            </a:extLst>
          </p:cNvPr>
          <p:cNvSpPr>
            <a:spLocks noChangeAspect="1"/>
          </p:cNvSpPr>
          <p:nvPr/>
        </p:nvSpPr>
        <p:spPr bwMode="gray">
          <a:xfrm rot="5677511">
            <a:off x="7440912" y="3382191"/>
            <a:ext cx="5615033" cy="14611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</p:sp>
      <p:sp>
        <p:nvSpPr>
          <p:cNvPr id="7" name="Rotated 265">
            <a:extLst>
              <a:ext uri="{FF2B5EF4-FFF2-40B4-BE49-F238E27FC236}">
                <a16:creationId xmlns:a16="http://schemas.microsoft.com/office/drawing/2014/main" id="{C296E0F0-1D8B-4C96-8FE1-24803F2A7EBD}"/>
              </a:ext>
            </a:extLst>
          </p:cNvPr>
          <p:cNvSpPr>
            <a:spLocks/>
          </p:cNvSpPr>
          <p:nvPr/>
        </p:nvSpPr>
        <p:spPr bwMode="gray">
          <a:xfrm rot="15922489" flipV="1">
            <a:off x="3288482" y="3482943"/>
            <a:ext cx="5615033" cy="14611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</p:sp>
      <p:sp>
        <p:nvSpPr>
          <p:cNvPr id="9" name="left">
            <a:extLst>
              <a:ext uri="{FF2B5EF4-FFF2-40B4-BE49-F238E27FC236}">
                <a16:creationId xmlns:a16="http://schemas.microsoft.com/office/drawing/2014/main" id="{0E3BE09E-D792-4411-A897-9BE2BE1CD947}"/>
              </a:ext>
            </a:extLst>
          </p:cNvPr>
          <p:cNvSpPr/>
          <p:nvPr/>
        </p:nvSpPr>
        <p:spPr>
          <a:xfrm rot="15900000" flipV="1">
            <a:off x="5411293" y="3616614"/>
            <a:ext cx="5500491" cy="250220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">
            <a:extLst>
              <a:ext uri="{FF2B5EF4-FFF2-40B4-BE49-F238E27FC236}">
                <a16:creationId xmlns:a16="http://schemas.microsoft.com/office/drawing/2014/main" id="{47BFC5E4-853C-4D42-B629-83222D11EF2B}"/>
              </a:ext>
            </a:extLst>
          </p:cNvPr>
          <p:cNvSpPr/>
          <p:nvPr/>
        </p:nvSpPr>
        <p:spPr>
          <a:xfrm rot="20970047" flipV="1">
            <a:off x="4693150" y="3430890"/>
            <a:ext cx="5500491" cy="250220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1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4034" name="AutoShape 2" descr="Image result for when was the overhead projector inven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3764" y="0"/>
            <a:ext cx="2980267" cy="6858000"/>
          </a:xfrm>
          <a:prstGeom prst="rect">
            <a:avLst/>
          </a:prstGeom>
          <a:blipFill>
            <a:blip r:embed="rId3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Oval 33"/>
          <p:cNvSpPr/>
          <p:nvPr/>
        </p:nvSpPr>
        <p:spPr>
          <a:xfrm>
            <a:off x="673764" y="2667000"/>
            <a:ext cx="1024467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Oval 34"/>
          <p:cNvSpPr/>
          <p:nvPr/>
        </p:nvSpPr>
        <p:spPr>
          <a:xfrm>
            <a:off x="673764" y="2895600"/>
            <a:ext cx="577427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Oval 35"/>
          <p:cNvSpPr/>
          <p:nvPr/>
        </p:nvSpPr>
        <p:spPr>
          <a:xfrm>
            <a:off x="2778189" y="5867400"/>
            <a:ext cx="242147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Oval 36"/>
          <p:cNvSpPr/>
          <p:nvPr/>
        </p:nvSpPr>
        <p:spPr>
          <a:xfrm>
            <a:off x="2778189" y="1676400"/>
            <a:ext cx="689187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Oval 37"/>
          <p:cNvSpPr/>
          <p:nvPr/>
        </p:nvSpPr>
        <p:spPr>
          <a:xfrm>
            <a:off x="2629176" y="8464"/>
            <a:ext cx="39116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/>
          <p:cNvSpPr/>
          <p:nvPr/>
        </p:nvSpPr>
        <p:spPr bwMode="gray">
          <a:xfrm>
            <a:off x="2070376" y="402165"/>
            <a:ext cx="148017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Test"/>
          <p:cNvSpPr/>
          <p:nvPr/>
        </p:nvSpPr>
        <p:spPr bwMode="gray">
          <a:xfrm rot="15922489">
            <a:off x="194996" y="1992649"/>
            <a:ext cx="3299407" cy="107781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41" name="Freeform 5"/>
          <p:cNvSpPr/>
          <p:nvPr/>
        </p:nvSpPr>
        <p:spPr bwMode="gray">
          <a:xfrm rot="16200000">
            <a:off x="-1068219" y="3275665"/>
            <a:ext cx="6053670" cy="306670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2" name="Freeform 5"/>
          <p:cNvSpPr>
            <a:spLocks noEditPoints="1"/>
          </p:cNvSpPr>
          <p:nvPr/>
        </p:nvSpPr>
        <p:spPr bwMode="gray">
          <a:xfrm>
            <a:off x="673764" y="1587"/>
            <a:ext cx="2980267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7" name="Oval 46"/>
          <p:cNvSpPr/>
          <p:nvPr/>
        </p:nvSpPr>
        <p:spPr>
          <a:xfrm>
            <a:off x="8416989" y="5867400"/>
            <a:ext cx="242147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Freeform 5"/>
          <p:cNvSpPr>
            <a:spLocks noEditPoints="1"/>
          </p:cNvSpPr>
          <p:nvPr/>
        </p:nvSpPr>
        <p:spPr bwMode="gray">
          <a:xfrm>
            <a:off x="6312564" y="1587"/>
            <a:ext cx="2980267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3854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CBB486-E0F3-4A3D-896A-E78681879B59}"/>
              </a:ext>
            </a:extLst>
          </p:cNvPr>
          <p:cNvGrpSpPr/>
          <p:nvPr/>
        </p:nvGrpSpPr>
        <p:grpSpPr>
          <a:xfrm>
            <a:off x="5621426" y="4063593"/>
            <a:ext cx="5676900" cy="1016678"/>
            <a:chOff x="789055" y="1734511"/>
            <a:chExt cx="3142865" cy="1402885"/>
          </a:xfrm>
        </p:grpSpPr>
        <p:sp>
          <p:nvSpPr>
            <p:cNvPr id="22" name="right bottom">
              <a:extLst>
                <a:ext uri="{FF2B5EF4-FFF2-40B4-BE49-F238E27FC236}">
                  <a16:creationId xmlns:a16="http://schemas.microsoft.com/office/drawing/2014/main" id="{661A0E7E-FC06-4AB1-89A0-996572B5AF90}"/>
                </a:ext>
              </a:extLst>
            </p:cNvPr>
            <p:cNvSpPr/>
            <p:nvPr/>
          </p:nvSpPr>
          <p:spPr>
            <a:xfrm rot="18900000">
              <a:off x="1405557" y="2356811"/>
              <a:ext cx="2526363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op">
              <a:extLst>
                <a:ext uri="{FF2B5EF4-FFF2-40B4-BE49-F238E27FC236}">
                  <a16:creationId xmlns:a16="http://schemas.microsoft.com/office/drawing/2014/main" id="{AE6B7005-FD1D-4A05-A27D-10F1F942204A}"/>
                </a:ext>
              </a:extLst>
            </p:cNvPr>
            <p:cNvSpPr/>
            <p:nvPr/>
          </p:nvSpPr>
          <p:spPr>
            <a:xfrm rot="18900000">
              <a:off x="789055" y="1734511"/>
              <a:ext cx="2526363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ight">
            <a:extLst>
              <a:ext uri="{FF2B5EF4-FFF2-40B4-BE49-F238E27FC236}">
                <a16:creationId xmlns:a16="http://schemas.microsoft.com/office/drawing/2014/main" id="{FCA7EEF1-F0CB-45C6-B2B7-8FC0FAD01ABD}"/>
              </a:ext>
            </a:extLst>
          </p:cNvPr>
          <p:cNvSpPr/>
          <p:nvPr/>
        </p:nvSpPr>
        <p:spPr>
          <a:xfrm rot="18788424">
            <a:off x="5529012" y="4293033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77F68AE-21AD-4275-A20C-840069EE37FC}"/>
              </a:ext>
            </a:extLst>
          </p:cNvPr>
          <p:cNvGrpSpPr/>
          <p:nvPr/>
        </p:nvGrpSpPr>
        <p:grpSpPr>
          <a:xfrm>
            <a:off x="2743200" y="2360721"/>
            <a:ext cx="4940300" cy="1068278"/>
            <a:chOff x="789055" y="1734511"/>
            <a:chExt cx="3142865" cy="1402885"/>
          </a:xfrm>
        </p:grpSpPr>
        <p:sp>
          <p:nvSpPr>
            <p:cNvPr id="19" name="middle bottom">
              <a:extLst>
                <a:ext uri="{FF2B5EF4-FFF2-40B4-BE49-F238E27FC236}">
                  <a16:creationId xmlns:a16="http://schemas.microsoft.com/office/drawing/2014/main" id="{7E9ABFD9-105A-4540-8F00-2227B9B0AF4E}"/>
                </a:ext>
              </a:extLst>
            </p:cNvPr>
            <p:cNvSpPr/>
            <p:nvPr/>
          </p:nvSpPr>
          <p:spPr>
            <a:xfrm rot="18900000">
              <a:off x="1405557" y="2356811"/>
              <a:ext cx="2526363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iddle top">
              <a:extLst>
                <a:ext uri="{FF2B5EF4-FFF2-40B4-BE49-F238E27FC236}">
                  <a16:creationId xmlns:a16="http://schemas.microsoft.com/office/drawing/2014/main" id="{01756BF2-4FCB-4A58-BBB6-E5DBD8E10DE5}"/>
                </a:ext>
              </a:extLst>
            </p:cNvPr>
            <p:cNvSpPr/>
            <p:nvPr/>
          </p:nvSpPr>
          <p:spPr>
            <a:xfrm rot="18900000">
              <a:off x="789055" y="1734511"/>
              <a:ext cx="2526363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middle">
            <a:extLst>
              <a:ext uri="{FF2B5EF4-FFF2-40B4-BE49-F238E27FC236}">
                <a16:creationId xmlns:a16="http://schemas.microsoft.com/office/drawing/2014/main" id="{71630E2D-6DAD-4FA0-9627-36EA23FC9793}"/>
              </a:ext>
            </a:extLst>
          </p:cNvPr>
          <p:cNvSpPr/>
          <p:nvPr/>
        </p:nvSpPr>
        <p:spPr>
          <a:xfrm rot="18788424">
            <a:off x="4067952" y="1011970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2B73A93-A488-4E19-A530-536F49CB6D56}"/>
              </a:ext>
            </a:extLst>
          </p:cNvPr>
          <p:cNvGrpSpPr/>
          <p:nvPr/>
        </p:nvGrpSpPr>
        <p:grpSpPr>
          <a:xfrm>
            <a:off x="0" y="1886910"/>
            <a:ext cx="4084321" cy="1973889"/>
            <a:chOff x="789055" y="1734511"/>
            <a:chExt cx="3142865" cy="1402885"/>
          </a:xfrm>
        </p:grpSpPr>
        <p:sp>
          <p:nvSpPr>
            <p:cNvPr id="32" name="left bottom">
              <a:extLst>
                <a:ext uri="{FF2B5EF4-FFF2-40B4-BE49-F238E27FC236}">
                  <a16:creationId xmlns:a16="http://schemas.microsoft.com/office/drawing/2014/main" id="{5BE4B441-C0F6-4B6E-A409-588A5FE2B287}"/>
                </a:ext>
              </a:extLst>
            </p:cNvPr>
            <p:cNvSpPr/>
            <p:nvPr/>
          </p:nvSpPr>
          <p:spPr>
            <a:xfrm rot="18900000">
              <a:off x="1405557" y="2356811"/>
              <a:ext cx="2526363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eft top">
              <a:extLst>
                <a:ext uri="{FF2B5EF4-FFF2-40B4-BE49-F238E27FC236}">
                  <a16:creationId xmlns:a16="http://schemas.microsoft.com/office/drawing/2014/main" id="{4E5D8C4E-2081-4D25-B1FD-BD0FFBB4F2EB}"/>
                </a:ext>
              </a:extLst>
            </p:cNvPr>
            <p:cNvSpPr/>
            <p:nvPr/>
          </p:nvSpPr>
          <p:spPr>
            <a:xfrm rot="18900000">
              <a:off x="789055" y="1734511"/>
              <a:ext cx="2526363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left">
            <a:extLst>
              <a:ext uri="{FF2B5EF4-FFF2-40B4-BE49-F238E27FC236}">
                <a16:creationId xmlns:a16="http://schemas.microsoft.com/office/drawing/2014/main" id="{DAB0BF1D-F25B-4C60-AAB5-E9AD8C2548F3}"/>
              </a:ext>
            </a:extLst>
          </p:cNvPr>
          <p:cNvSpPr/>
          <p:nvPr/>
        </p:nvSpPr>
        <p:spPr>
          <a:xfrm rot="18788424">
            <a:off x="1189770" y="689086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escription">
            <a:extLst>
              <a:ext uri="{FF2B5EF4-FFF2-40B4-BE49-F238E27FC236}">
                <a16:creationId xmlns:a16="http://schemas.microsoft.com/office/drawing/2014/main" id="{B33F68A1-2E0E-4822-A0E8-1363C8124F14}"/>
              </a:ext>
            </a:extLst>
          </p:cNvPr>
          <p:cNvSpPr txBox="1"/>
          <p:nvPr/>
        </p:nvSpPr>
        <p:spPr>
          <a:xfrm>
            <a:off x="1586502" y="6316495"/>
            <a:ext cx="87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rotations three x </a:t>
            </a:r>
            <a:r>
              <a:rPr lang="en-US" dirty="0" err="1"/>
              <a:t>stretchs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4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013B832-81C3-40D2-9D08-2E16993AACAD}"/>
              </a:ext>
            </a:extLst>
          </p:cNvPr>
          <p:cNvCxnSpPr>
            <a:cxnSpLocks/>
          </p:cNvCxnSpPr>
          <p:nvPr/>
        </p:nvCxnSpPr>
        <p:spPr>
          <a:xfrm flipH="1" flipV="1">
            <a:off x="1033961" y="5585494"/>
            <a:ext cx="2664000" cy="0"/>
          </a:xfrm>
          <a:prstGeom prst="line">
            <a:avLst/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9C7467B9-3251-4D83-84EA-5AAE134D0C81}"/>
              </a:ext>
            </a:extLst>
          </p:cNvPr>
          <p:cNvSpPr/>
          <p:nvPr/>
        </p:nvSpPr>
        <p:spPr>
          <a:xfrm flipH="1">
            <a:off x="2303670" y="666751"/>
            <a:ext cx="5661024" cy="5661024"/>
          </a:xfrm>
          <a:prstGeom prst="arc">
            <a:avLst>
              <a:gd name="adj1" fmla="val 3376720"/>
              <a:gd name="adj2" fmla="val 9262106"/>
            </a:avLst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07D1D2D-FEB1-4DEE-9559-B386AAC3DCCE}"/>
              </a:ext>
            </a:extLst>
          </p:cNvPr>
          <p:cNvSpPr/>
          <p:nvPr/>
        </p:nvSpPr>
        <p:spPr>
          <a:xfrm flipH="1">
            <a:off x="2303670" y="666751"/>
            <a:ext cx="5661024" cy="5661024"/>
          </a:xfrm>
          <a:prstGeom prst="arc">
            <a:avLst>
              <a:gd name="adj1" fmla="val 12733078"/>
              <a:gd name="adj2" fmla="val 17704844"/>
            </a:avLst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9D546EF2-186A-4412-A6B2-EF87CA1ACCB4}"/>
              </a:ext>
            </a:extLst>
          </p:cNvPr>
          <p:cNvSpPr/>
          <p:nvPr/>
        </p:nvSpPr>
        <p:spPr>
          <a:xfrm flipH="1">
            <a:off x="2830722" y="1193798"/>
            <a:ext cx="4519407" cy="4606928"/>
          </a:xfrm>
          <a:prstGeom prst="arc">
            <a:avLst>
              <a:gd name="adj1" fmla="val 3971475"/>
              <a:gd name="adj2" fmla="val 17584251"/>
            </a:avLst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2DB6635-66B4-4AFA-94F4-17EBB9155477}"/>
              </a:ext>
            </a:extLst>
          </p:cNvPr>
          <p:cNvSpPr/>
          <p:nvPr/>
        </p:nvSpPr>
        <p:spPr bwMode="auto">
          <a:xfrm rot="5400000">
            <a:off x="1138027" y="424147"/>
            <a:ext cx="3870176" cy="6146231"/>
          </a:xfrm>
          <a:custGeom>
            <a:avLst/>
            <a:gdLst>
              <a:gd name="connsiteX0" fmla="*/ 0 w 4791473"/>
              <a:gd name="connsiteY0" fmla="*/ 4570036 h 4570036"/>
              <a:gd name="connsiteX1" fmla="*/ 4791473 w 4791473"/>
              <a:gd name="connsiteY1" fmla="*/ 4570036 h 4570036"/>
              <a:gd name="connsiteX2" fmla="*/ 4791473 w 4791473"/>
              <a:gd name="connsiteY2" fmla="*/ 792088 h 4570036"/>
              <a:gd name="connsiteX3" fmla="*/ 4791473 w 4791473"/>
              <a:gd name="connsiteY3" fmla="*/ 792087 h 4570036"/>
              <a:gd name="connsiteX4" fmla="*/ 4791467 w 4791473"/>
              <a:gd name="connsiteY4" fmla="*/ 792087 h 4570036"/>
              <a:gd name="connsiteX5" fmla="*/ 0 w 4791473"/>
              <a:gd name="connsiteY5" fmla="*/ 0 h 4570036"/>
              <a:gd name="connsiteX6" fmla="*/ 0 w 4791473"/>
              <a:gd name="connsiteY6" fmla="*/ 792087 h 4570036"/>
              <a:gd name="connsiteX7" fmla="*/ 0 w 4791473"/>
              <a:gd name="connsiteY7" fmla="*/ 792088 h 4570036"/>
              <a:gd name="connsiteX0" fmla="*/ 0 w 4807442"/>
              <a:gd name="connsiteY0" fmla="*/ 4570036 h 4570036"/>
              <a:gd name="connsiteX1" fmla="*/ 4791473 w 4807442"/>
              <a:gd name="connsiteY1" fmla="*/ 4570036 h 4570036"/>
              <a:gd name="connsiteX2" fmla="*/ 4791473 w 4807442"/>
              <a:gd name="connsiteY2" fmla="*/ 792088 h 4570036"/>
              <a:gd name="connsiteX3" fmla="*/ 4791473 w 4807442"/>
              <a:gd name="connsiteY3" fmla="*/ 792087 h 4570036"/>
              <a:gd name="connsiteX4" fmla="*/ 4807442 w 4807442"/>
              <a:gd name="connsiteY4" fmla="*/ 406679 h 4570036"/>
              <a:gd name="connsiteX5" fmla="*/ 0 w 4807442"/>
              <a:gd name="connsiteY5" fmla="*/ 0 h 4570036"/>
              <a:gd name="connsiteX6" fmla="*/ 0 w 4807442"/>
              <a:gd name="connsiteY6" fmla="*/ 792087 h 4570036"/>
              <a:gd name="connsiteX7" fmla="*/ 0 w 4807442"/>
              <a:gd name="connsiteY7" fmla="*/ 792088 h 4570036"/>
              <a:gd name="connsiteX8" fmla="*/ 0 w 4807442"/>
              <a:gd name="connsiteY8" fmla="*/ 4570036 h 457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7442" h="4570036">
                <a:moveTo>
                  <a:pt x="0" y="4570036"/>
                </a:moveTo>
                <a:lnTo>
                  <a:pt x="4791473" y="4570036"/>
                </a:lnTo>
                <a:lnTo>
                  <a:pt x="4791473" y="792088"/>
                </a:lnTo>
                <a:lnTo>
                  <a:pt x="4791473" y="792087"/>
                </a:lnTo>
                <a:lnTo>
                  <a:pt x="4807442" y="406679"/>
                </a:lnTo>
                <a:lnTo>
                  <a:pt x="0" y="0"/>
                </a:lnTo>
                <a:lnTo>
                  <a:pt x="0" y="792087"/>
                </a:lnTo>
                <a:lnTo>
                  <a:pt x="0" y="792088"/>
                </a:lnTo>
                <a:lnTo>
                  <a:pt x="0" y="4570036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solidFill>
                <a:schemeClr val="tx2"/>
              </a:solidFill>
              <a:cs typeface="Segoe UI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6F2B3F0F-FA90-4827-991A-3C5B0C5D6FBA}"/>
              </a:ext>
            </a:extLst>
          </p:cNvPr>
          <p:cNvSpPr/>
          <p:nvPr/>
        </p:nvSpPr>
        <p:spPr>
          <a:xfrm flipH="1">
            <a:off x="2303670" y="666751"/>
            <a:ext cx="5661024" cy="5661024"/>
          </a:xfrm>
          <a:prstGeom prst="arc">
            <a:avLst>
              <a:gd name="adj1" fmla="val 9881548"/>
              <a:gd name="adj2" fmla="val 11835264"/>
            </a:avLst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EFD73E6B-60A6-4D80-99E8-27C291859E41}"/>
              </a:ext>
            </a:extLst>
          </p:cNvPr>
          <p:cNvSpPr/>
          <p:nvPr/>
        </p:nvSpPr>
        <p:spPr>
          <a:xfrm flipH="1">
            <a:off x="3462545" y="1825623"/>
            <a:ext cx="3343276" cy="3343278"/>
          </a:xfrm>
          <a:prstGeom prst="arc">
            <a:avLst>
              <a:gd name="adj1" fmla="val 7064415"/>
              <a:gd name="adj2" fmla="val 13833840"/>
            </a:avLst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21CBB-7184-4F4F-A0B3-879436C832C0}"/>
              </a:ext>
            </a:extLst>
          </p:cNvPr>
          <p:cNvCxnSpPr>
            <a:cxnSpLocks/>
          </p:cNvCxnSpPr>
          <p:nvPr/>
        </p:nvCxnSpPr>
        <p:spPr>
          <a:xfrm flipH="1">
            <a:off x="457203" y="5853905"/>
            <a:ext cx="1944216" cy="0"/>
          </a:xfrm>
          <a:prstGeom prst="line">
            <a:avLst/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B20697-72B3-44B7-B1F7-E68DBD6BE301}"/>
              </a:ext>
            </a:extLst>
          </p:cNvPr>
          <p:cNvCxnSpPr>
            <a:cxnSpLocks/>
          </p:cNvCxnSpPr>
          <p:nvPr/>
        </p:nvCxnSpPr>
        <p:spPr>
          <a:xfrm flipH="1" flipV="1">
            <a:off x="1033961" y="1409030"/>
            <a:ext cx="2664000" cy="0"/>
          </a:xfrm>
          <a:prstGeom prst="line">
            <a:avLst/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B2804D-596E-4706-82DD-F8758D66C8A3}"/>
              </a:ext>
            </a:extLst>
          </p:cNvPr>
          <p:cNvCxnSpPr>
            <a:cxnSpLocks/>
          </p:cNvCxnSpPr>
          <p:nvPr/>
        </p:nvCxnSpPr>
        <p:spPr>
          <a:xfrm flipH="1">
            <a:off x="457203" y="1048990"/>
            <a:ext cx="1944216" cy="0"/>
          </a:xfrm>
          <a:prstGeom prst="line">
            <a:avLst/>
          </a:prstGeom>
          <a:ln w="19050">
            <a:solidFill>
              <a:schemeClr val="tx2">
                <a:alpha val="53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F827066F-32C2-4B92-ADF9-228814738B0F}"/>
              </a:ext>
            </a:extLst>
          </p:cNvPr>
          <p:cNvSpPr txBox="1">
            <a:spLocks/>
          </p:cNvSpPr>
          <p:nvPr/>
        </p:nvSpPr>
        <p:spPr bwMode="auto">
          <a:xfrm>
            <a:off x="457200" y="1991360"/>
            <a:ext cx="5112965" cy="1750526"/>
          </a:xfrm>
          <a:prstGeom prst="rect">
            <a:avLst/>
          </a:prstGeom>
          <a:noFill/>
        </p:spPr>
        <p:txBody>
          <a:bodyPr lIns="0" tIns="36000" rIns="0" bIns="36000" anchor="t" anchorCtr="0"/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i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7C39C902-3131-4710-BD43-B728484E3D28}"/>
              </a:ext>
            </a:extLst>
          </p:cNvPr>
          <p:cNvSpPr txBox="1">
            <a:spLocks/>
          </p:cNvSpPr>
          <p:nvPr/>
        </p:nvSpPr>
        <p:spPr>
          <a:xfrm>
            <a:off x="457200" y="3962083"/>
            <a:ext cx="5112964" cy="956662"/>
          </a:xfrm>
          <a:prstGeom prst="rect">
            <a:avLst/>
          </a:prstGeom>
        </p:spPr>
        <p:txBody>
          <a:bodyPr wrap="none" lIns="0" tIns="0" rIns="0" bIns="0"/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28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685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Presenter Name</a:t>
            </a:r>
          </a:p>
          <a:p>
            <a:r>
              <a:rPr lang="en-US"/>
              <a:t>Job Title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925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Left">
            <a:extLst>
              <a:ext uri="{FF2B5EF4-FFF2-40B4-BE49-F238E27FC236}">
                <a16:creationId xmlns:a16="http://schemas.microsoft.com/office/drawing/2014/main" id="{679689F0-80B1-47FB-AD7D-C04557765085}"/>
              </a:ext>
            </a:extLst>
          </p:cNvPr>
          <p:cNvGrpSpPr/>
          <p:nvPr/>
        </p:nvGrpSpPr>
        <p:grpSpPr>
          <a:xfrm>
            <a:off x="669071" y="1449659"/>
            <a:ext cx="3262849" cy="1687737"/>
            <a:chOff x="669071" y="1505415"/>
            <a:chExt cx="1613029" cy="1687737"/>
          </a:xfrm>
        </p:grpSpPr>
        <p:sp>
          <p:nvSpPr>
            <p:cNvPr id="21" name="left top">
              <a:extLst>
                <a:ext uri="{FF2B5EF4-FFF2-40B4-BE49-F238E27FC236}">
                  <a16:creationId xmlns:a16="http://schemas.microsoft.com/office/drawing/2014/main" id="{416EC60A-AD8B-40E5-B6E3-46AB58B4D635}"/>
                </a:ext>
              </a:extLst>
            </p:cNvPr>
            <p:cNvSpPr/>
            <p:nvPr/>
          </p:nvSpPr>
          <p:spPr>
            <a:xfrm>
              <a:off x="669071" y="1505415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left bottom">
              <a:extLst>
                <a:ext uri="{FF2B5EF4-FFF2-40B4-BE49-F238E27FC236}">
                  <a16:creationId xmlns:a16="http://schemas.microsoft.com/office/drawing/2014/main" id="{661A0E7E-FC06-4AB1-89A0-996572B5AF90}"/>
                </a:ext>
              </a:extLst>
            </p:cNvPr>
            <p:cNvSpPr/>
            <p:nvPr/>
          </p:nvSpPr>
          <p:spPr>
            <a:xfrm>
              <a:off x="1033162" y="2412567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left">
            <a:extLst>
              <a:ext uri="{FF2B5EF4-FFF2-40B4-BE49-F238E27FC236}">
                <a16:creationId xmlns:a16="http://schemas.microsoft.com/office/drawing/2014/main" id="{DAB0BF1D-F25B-4C60-AAB5-E9AD8C2548F3}"/>
              </a:ext>
            </a:extLst>
          </p:cNvPr>
          <p:cNvSpPr/>
          <p:nvPr/>
        </p:nvSpPr>
        <p:spPr>
          <a:xfrm>
            <a:off x="669071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middle">
            <a:extLst>
              <a:ext uri="{FF2B5EF4-FFF2-40B4-BE49-F238E27FC236}">
                <a16:creationId xmlns:a16="http://schemas.microsoft.com/office/drawing/2014/main" id="{6C6CE66F-37DA-43BB-90F9-5611B7277FEB}"/>
              </a:ext>
            </a:extLst>
          </p:cNvPr>
          <p:cNvGrpSpPr/>
          <p:nvPr/>
        </p:nvGrpSpPr>
        <p:grpSpPr>
          <a:xfrm>
            <a:off x="4640580" y="1449659"/>
            <a:ext cx="3314699" cy="1687737"/>
            <a:chOff x="669071" y="1505415"/>
            <a:chExt cx="1613029" cy="1687737"/>
          </a:xfrm>
        </p:grpSpPr>
        <p:sp>
          <p:nvSpPr>
            <p:cNvPr id="25" name="middle top">
              <a:extLst>
                <a:ext uri="{FF2B5EF4-FFF2-40B4-BE49-F238E27FC236}">
                  <a16:creationId xmlns:a16="http://schemas.microsoft.com/office/drawing/2014/main" id="{3423382C-14CC-497E-B936-4D5C40FC59AE}"/>
                </a:ext>
              </a:extLst>
            </p:cNvPr>
            <p:cNvSpPr/>
            <p:nvPr/>
          </p:nvSpPr>
          <p:spPr>
            <a:xfrm>
              <a:off x="669071" y="1505415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middle bottom">
              <a:extLst>
                <a:ext uri="{FF2B5EF4-FFF2-40B4-BE49-F238E27FC236}">
                  <a16:creationId xmlns:a16="http://schemas.microsoft.com/office/drawing/2014/main" id="{E5D97534-8AC8-4827-A435-581819AC6952}"/>
                </a:ext>
              </a:extLst>
            </p:cNvPr>
            <p:cNvSpPr/>
            <p:nvPr/>
          </p:nvSpPr>
          <p:spPr>
            <a:xfrm>
              <a:off x="1033162" y="2412567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middle">
            <a:extLst>
              <a:ext uri="{FF2B5EF4-FFF2-40B4-BE49-F238E27FC236}">
                <a16:creationId xmlns:a16="http://schemas.microsoft.com/office/drawing/2014/main" id="{5EE9DF55-B9CA-436F-BAE2-389B8FA7DD2A}"/>
              </a:ext>
            </a:extLst>
          </p:cNvPr>
          <p:cNvSpPr/>
          <p:nvPr/>
        </p:nvSpPr>
        <p:spPr>
          <a:xfrm>
            <a:off x="5339723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Right">
            <a:extLst>
              <a:ext uri="{FF2B5EF4-FFF2-40B4-BE49-F238E27FC236}">
                <a16:creationId xmlns:a16="http://schemas.microsoft.com/office/drawing/2014/main" id="{C100A812-C4C7-49A5-A5CA-6A00D2332807}"/>
              </a:ext>
            </a:extLst>
          </p:cNvPr>
          <p:cNvGrpSpPr/>
          <p:nvPr/>
        </p:nvGrpSpPr>
        <p:grpSpPr>
          <a:xfrm>
            <a:off x="9105332" y="1449659"/>
            <a:ext cx="2417598" cy="1687737"/>
            <a:chOff x="669071" y="1505415"/>
            <a:chExt cx="1613029" cy="1687737"/>
          </a:xfrm>
        </p:grpSpPr>
        <p:sp>
          <p:nvSpPr>
            <p:cNvPr id="28" name="right top">
              <a:extLst>
                <a:ext uri="{FF2B5EF4-FFF2-40B4-BE49-F238E27FC236}">
                  <a16:creationId xmlns:a16="http://schemas.microsoft.com/office/drawing/2014/main" id="{A42ABCEB-8119-499A-8B6C-8710BDFEC5EE}"/>
                </a:ext>
              </a:extLst>
            </p:cNvPr>
            <p:cNvSpPr/>
            <p:nvPr/>
          </p:nvSpPr>
          <p:spPr>
            <a:xfrm>
              <a:off x="669071" y="1505415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bottom">
              <a:extLst>
                <a:ext uri="{FF2B5EF4-FFF2-40B4-BE49-F238E27FC236}">
                  <a16:creationId xmlns:a16="http://schemas.microsoft.com/office/drawing/2014/main" id="{77362B13-777C-4473-B515-FF50258F865F}"/>
                </a:ext>
              </a:extLst>
            </p:cNvPr>
            <p:cNvSpPr/>
            <p:nvPr/>
          </p:nvSpPr>
          <p:spPr>
            <a:xfrm>
              <a:off x="1033162" y="2412567"/>
              <a:ext cx="1248938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ight">
            <a:extLst>
              <a:ext uri="{FF2B5EF4-FFF2-40B4-BE49-F238E27FC236}">
                <a16:creationId xmlns:a16="http://schemas.microsoft.com/office/drawing/2014/main" id="{F926D973-5B25-4740-B649-F22597D63832}"/>
              </a:ext>
            </a:extLst>
          </p:cNvPr>
          <p:cNvSpPr/>
          <p:nvPr/>
        </p:nvSpPr>
        <p:spPr>
          <a:xfrm>
            <a:off x="10278002" y="356839"/>
            <a:ext cx="1248938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escription">
            <a:extLst>
              <a:ext uri="{FF2B5EF4-FFF2-40B4-BE49-F238E27FC236}">
                <a16:creationId xmlns:a16="http://schemas.microsoft.com/office/drawing/2014/main" id="{B33F68A1-2E0E-4822-A0E8-1363C8124F14}"/>
              </a:ext>
            </a:extLst>
          </p:cNvPr>
          <p:cNvSpPr txBox="1"/>
          <p:nvPr/>
        </p:nvSpPr>
        <p:spPr>
          <a:xfrm>
            <a:off x="1586502" y="6316495"/>
            <a:ext cx="87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rotations three x </a:t>
            </a:r>
            <a:r>
              <a:rPr lang="en-US" dirty="0" err="1"/>
              <a:t>stretchs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">
            <a:extLst>
              <a:ext uri="{FF2B5EF4-FFF2-40B4-BE49-F238E27FC236}">
                <a16:creationId xmlns:a16="http://schemas.microsoft.com/office/drawing/2014/main" id="{DAB0BF1D-F25B-4C60-AAB5-E9AD8C2548F3}"/>
              </a:ext>
            </a:extLst>
          </p:cNvPr>
          <p:cNvSpPr/>
          <p:nvPr/>
        </p:nvSpPr>
        <p:spPr>
          <a:xfrm rot="16200000">
            <a:off x="573518" y="989620"/>
            <a:ext cx="1362686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6352C1-9E9B-4B32-BF25-45B057E0E37F}"/>
              </a:ext>
            </a:extLst>
          </p:cNvPr>
          <p:cNvGrpSpPr/>
          <p:nvPr/>
        </p:nvGrpSpPr>
        <p:grpSpPr>
          <a:xfrm>
            <a:off x="2025064" y="698569"/>
            <a:ext cx="1638879" cy="3411771"/>
            <a:chOff x="2025064" y="698570"/>
            <a:chExt cx="1638879" cy="1362684"/>
          </a:xfrm>
        </p:grpSpPr>
        <p:sp>
          <p:nvSpPr>
            <p:cNvPr id="21" name="left">
              <a:extLst>
                <a:ext uri="{FF2B5EF4-FFF2-40B4-BE49-F238E27FC236}">
                  <a16:creationId xmlns:a16="http://schemas.microsoft.com/office/drawing/2014/main" id="{416EC60A-AD8B-40E5-B6E3-46AB58B4D635}"/>
                </a:ext>
              </a:extLst>
            </p:cNvPr>
            <p:cNvSpPr/>
            <p:nvPr/>
          </p:nvSpPr>
          <p:spPr>
            <a:xfrm rot="16200000">
              <a:off x="1734015" y="989619"/>
              <a:ext cx="1362684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">
              <a:extLst>
                <a:ext uri="{FF2B5EF4-FFF2-40B4-BE49-F238E27FC236}">
                  <a16:creationId xmlns:a16="http://schemas.microsoft.com/office/drawing/2014/main" id="{661A0E7E-FC06-4AB1-89A0-996572B5AF90}"/>
                </a:ext>
              </a:extLst>
            </p:cNvPr>
            <p:cNvSpPr/>
            <p:nvPr/>
          </p:nvSpPr>
          <p:spPr>
            <a:xfrm rot="16200000">
              <a:off x="2592309" y="989619"/>
              <a:ext cx="1362684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left">
            <a:extLst>
              <a:ext uri="{FF2B5EF4-FFF2-40B4-BE49-F238E27FC236}">
                <a16:creationId xmlns:a16="http://schemas.microsoft.com/office/drawing/2014/main" id="{60B999B5-80B2-4466-994A-339104CB633F}"/>
              </a:ext>
            </a:extLst>
          </p:cNvPr>
          <p:cNvSpPr/>
          <p:nvPr/>
        </p:nvSpPr>
        <p:spPr>
          <a:xfrm rot="16200000">
            <a:off x="4254160" y="2352305"/>
            <a:ext cx="1362686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F444780-9F2B-4560-8582-BF5A27B85474}"/>
              </a:ext>
            </a:extLst>
          </p:cNvPr>
          <p:cNvGrpSpPr/>
          <p:nvPr/>
        </p:nvGrpSpPr>
        <p:grpSpPr>
          <a:xfrm>
            <a:off x="5705706" y="698566"/>
            <a:ext cx="1638879" cy="3411771"/>
            <a:chOff x="5705706" y="2061255"/>
            <a:chExt cx="1638879" cy="1362684"/>
          </a:xfrm>
        </p:grpSpPr>
        <p:sp>
          <p:nvSpPr>
            <p:cNvPr id="17" name="left">
              <a:extLst>
                <a:ext uri="{FF2B5EF4-FFF2-40B4-BE49-F238E27FC236}">
                  <a16:creationId xmlns:a16="http://schemas.microsoft.com/office/drawing/2014/main" id="{48CDBB1A-7A81-476E-B6F1-0FC48E780F0A}"/>
                </a:ext>
              </a:extLst>
            </p:cNvPr>
            <p:cNvSpPr/>
            <p:nvPr/>
          </p:nvSpPr>
          <p:spPr>
            <a:xfrm rot="16200000">
              <a:off x="5414657" y="2352304"/>
              <a:ext cx="1362684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">
              <a:extLst>
                <a:ext uri="{FF2B5EF4-FFF2-40B4-BE49-F238E27FC236}">
                  <a16:creationId xmlns:a16="http://schemas.microsoft.com/office/drawing/2014/main" id="{258DDFC3-DA0C-4ADB-9A48-E47E906025F4}"/>
                </a:ext>
              </a:extLst>
            </p:cNvPr>
            <p:cNvSpPr/>
            <p:nvPr/>
          </p:nvSpPr>
          <p:spPr>
            <a:xfrm rot="16200000">
              <a:off x="6272951" y="2352304"/>
              <a:ext cx="1362684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left">
            <a:extLst>
              <a:ext uri="{FF2B5EF4-FFF2-40B4-BE49-F238E27FC236}">
                <a16:creationId xmlns:a16="http://schemas.microsoft.com/office/drawing/2014/main" id="{B191823A-00E7-4496-BC82-6F6B28617B2B}"/>
              </a:ext>
            </a:extLst>
          </p:cNvPr>
          <p:cNvSpPr/>
          <p:nvPr/>
        </p:nvSpPr>
        <p:spPr>
          <a:xfrm rot="16200000">
            <a:off x="8449082" y="3038708"/>
            <a:ext cx="1362686" cy="780585"/>
          </a:xfrm>
          <a:prstGeom prst="rightArrow">
            <a:avLst>
              <a:gd name="adj1" fmla="val 50000"/>
              <a:gd name="adj2" fmla="val 11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365B941-5E70-4E39-9731-9C3B97B50AED}"/>
              </a:ext>
            </a:extLst>
          </p:cNvPr>
          <p:cNvGrpSpPr/>
          <p:nvPr/>
        </p:nvGrpSpPr>
        <p:grpSpPr>
          <a:xfrm>
            <a:off x="9900628" y="698569"/>
            <a:ext cx="1638879" cy="3411773"/>
            <a:chOff x="9900628" y="2747658"/>
            <a:chExt cx="1638879" cy="1362684"/>
          </a:xfrm>
        </p:grpSpPr>
        <p:sp>
          <p:nvSpPr>
            <p:cNvPr id="23" name="left">
              <a:extLst>
                <a:ext uri="{FF2B5EF4-FFF2-40B4-BE49-F238E27FC236}">
                  <a16:creationId xmlns:a16="http://schemas.microsoft.com/office/drawing/2014/main" id="{030AB722-6D00-42A8-A160-8EC14320E5EE}"/>
                </a:ext>
              </a:extLst>
            </p:cNvPr>
            <p:cNvSpPr/>
            <p:nvPr/>
          </p:nvSpPr>
          <p:spPr>
            <a:xfrm rot="16200000">
              <a:off x="9609579" y="3038707"/>
              <a:ext cx="1362684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">
              <a:extLst>
                <a:ext uri="{FF2B5EF4-FFF2-40B4-BE49-F238E27FC236}">
                  <a16:creationId xmlns:a16="http://schemas.microsoft.com/office/drawing/2014/main" id="{A817B5E4-580D-46C7-9767-2453E72F9A90}"/>
                </a:ext>
              </a:extLst>
            </p:cNvPr>
            <p:cNvSpPr/>
            <p:nvPr/>
          </p:nvSpPr>
          <p:spPr>
            <a:xfrm rot="16200000">
              <a:off x="10467873" y="3038707"/>
              <a:ext cx="1362684" cy="780585"/>
            </a:xfrm>
            <a:prstGeom prst="rightArrow">
              <a:avLst>
                <a:gd name="adj1" fmla="val 50000"/>
                <a:gd name="adj2" fmla="val 11059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escription">
            <a:extLst>
              <a:ext uri="{FF2B5EF4-FFF2-40B4-BE49-F238E27FC236}">
                <a16:creationId xmlns:a16="http://schemas.microsoft.com/office/drawing/2014/main" id="{B33F68A1-2E0E-4822-A0E8-1363C8124F14}"/>
              </a:ext>
            </a:extLst>
          </p:cNvPr>
          <p:cNvSpPr txBox="1"/>
          <p:nvPr/>
        </p:nvSpPr>
        <p:spPr>
          <a:xfrm>
            <a:off x="1254861" y="6260123"/>
            <a:ext cx="87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Rotate 90, Group Reds, Scale</a:t>
            </a:r>
          </a:p>
        </p:txBody>
      </p:sp>
    </p:spTree>
    <p:extLst>
      <p:ext uri="{BB962C8B-B14F-4D97-AF65-F5344CB8AC3E}">
        <p14:creationId xmlns:p14="http://schemas.microsoft.com/office/powerpoint/2010/main" val="259758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4034" name="AutoShape 2" descr="Image result for when was the overhead projector inven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3764" y="0"/>
            <a:ext cx="2980267" cy="6858000"/>
          </a:xfrm>
          <a:prstGeom prst="rect">
            <a:avLst/>
          </a:prstGeom>
          <a:blipFill>
            <a:blip r:embed="rId3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Oval 33"/>
          <p:cNvSpPr/>
          <p:nvPr/>
        </p:nvSpPr>
        <p:spPr>
          <a:xfrm>
            <a:off x="673764" y="2667000"/>
            <a:ext cx="1024467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Oval 34"/>
          <p:cNvSpPr/>
          <p:nvPr/>
        </p:nvSpPr>
        <p:spPr>
          <a:xfrm>
            <a:off x="673764" y="2895600"/>
            <a:ext cx="577427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Oval 35"/>
          <p:cNvSpPr/>
          <p:nvPr/>
        </p:nvSpPr>
        <p:spPr>
          <a:xfrm>
            <a:off x="2778189" y="5867400"/>
            <a:ext cx="242147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Oval 36"/>
          <p:cNvSpPr/>
          <p:nvPr/>
        </p:nvSpPr>
        <p:spPr>
          <a:xfrm>
            <a:off x="2778189" y="1676400"/>
            <a:ext cx="689187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Oval 37"/>
          <p:cNvSpPr/>
          <p:nvPr/>
        </p:nvSpPr>
        <p:spPr>
          <a:xfrm>
            <a:off x="2629176" y="8464"/>
            <a:ext cx="39116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/>
          <p:cNvSpPr/>
          <p:nvPr/>
        </p:nvSpPr>
        <p:spPr bwMode="gray">
          <a:xfrm>
            <a:off x="2070376" y="402165"/>
            <a:ext cx="148017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Test"/>
          <p:cNvSpPr/>
          <p:nvPr/>
        </p:nvSpPr>
        <p:spPr bwMode="gray">
          <a:xfrm rot="15922489">
            <a:off x="194996" y="1992649"/>
            <a:ext cx="3299407" cy="107781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41" name="Freeform 5"/>
          <p:cNvSpPr/>
          <p:nvPr/>
        </p:nvSpPr>
        <p:spPr bwMode="gray">
          <a:xfrm rot="16200000">
            <a:off x="-1068219" y="3275665"/>
            <a:ext cx="6053670" cy="306670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2" name="Freeform 5"/>
          <p:cNvSpPr>
            <a:spLocks noEditPoints="1"/>
          </p:cNvSpPr>
          <p:nvPr/>
        </p:nvSpPr>
        <p:spPr bwMode="gray">
          <a:xfrm>
            <a:off x="673764" y="1587"/>
            <a:ext cx="2980267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7" name="Oval 46"/>
          <p:cNvSpPr/>
          <p:nvPr/>
        </p:nvSpPr>
        <p:spPr>
          <a:xfrm>
            <a:off x="8416989" y="5867400"/>
            <a:ext cx="242147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Freeform 5"/>
          <p:cNvSpPr>
            <a:spLocks noEditPoints="1"/>
          </p:cNvSpPr>
          <p:nvPr/>
        </p:nvSpPr>
        <p:spPr bwMode="gray">
          <a:xfrm>
            <a:off x="6312564" y="1587"/>
            <a:ext cx="2980267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686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20056</TotalTime>
  <Words>55</Words>
  <Application>Microsoft Office PowerPoint</Application>
  <PresentationFormat>Widescreen</PresentationFormat>
  <Paragraphs>19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Segoe UI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and Rotate</dc:title>
  <dc:creator>Rythan Dev</dc:creator>
  <cp:lastModifiedBy>Michael Ford</cp:lastModifiedBy>
  <cp:revision>135</cp:revision>
  <dcterms:created xsi:type="dcterms:W3CDTF">2017-02-28T16:14:03Z</dcterms:created>
  <dcterms:modified xsi:type="dcterms:W3CDTF">2018-05-11T15:03:56Z</dcterms:modified>
</cp:coreProperties>
</file>