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no"?>
<Relationships xmlns="http://schemas.openxmlformats.org/package/2006/relationships">
<Relationship Id="rId1" Target="ppt/presentation.xml" Type="http://schemas.openxmlformats.org/officeDocument/2006/relationships/officeDocument"/>
<Relationship Id="rId2" Target="docProps/thumbnail.jpeg" Type="http://schemas.openxmlformats.org/package/2006/relationships/metadata/thumbnail"/>
<Relationship Id="rId3" Target="docProps/core.xml" Type="http://schemas.openxmlformats.org/package/2006/relationships/metadata/core-properties"/>
<Relationship Id="rId4" Target="docProps/app.xml" Type="http://schemas.openxmlformats.org/officeDocument/2006/relationships/extended-properties"/>
</Relationships>
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7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15" y="10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no"?>
<Relationships xmlns="http://schemas.openxmlformats.org/package/2006/relationships">
<Relationship Id="rId1" Target="slideMasters/slideMaster1.xml" Type="http://schemas.openxmlformats.org/officeDocument/2006/relationships/slideMaster"/>
<Relationship Id="rId3" Target="presProps.xml" Type="http://schemas.openxmlformats.org/officeDocument/2006/relationships/presProps"/>
<Relationship Id="rId4" Target="viewProps.xml" Type="http://schemas.openxmlformats.org/officeDocument/2006/relationships/viewProps"/>
<Relationship Id="rId5" Target="theme/theme1.xml" Type="http://schemas.openxmlformats.org/officeDocument/2006/relationships/theme"/>
<Relationship Id="rId6" Target="tableStyles.xml" Type="http://schemas.openxmlformats.org/officeDocument/2006/relationships/tableStyles"/>
<Relationship Id="rId7" Target="slides/slide1.xml" Type="http://schemas.openxmlformats.org/officeDocument/2006/relationships/slide"/>
</Relationships>

</file>

<file path=ppt/slideLayouts/_rels/slideLayout1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10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11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2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3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4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5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6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7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8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_rels/slideLayout9.xml.rels><?xml version="1.0" encoding="UTF-8" standalone="no"?>
<Relationships xmlns="http://schemas.openxmlformats.org/package/2006/relationships">
<Relationship Id="rId1" Target="../slideMasters/slideMaster1.xml" Type="http://schemas.openxmlformats.org/officeDocument/2006/relationships/slideMaster"/>
</Relationships>
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56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0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5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8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3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7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6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9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3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77879"/>
      </p:ext>
    </p:extLst>
  </p:cSld>
  <p:clrMapOvr>
    <a:masterClrMapping/>
  </p:clrMapOvr>
</p:sldLayout>
</file>

<file path=ppt/slideMasters/_rels/slideMaster1.xml.rels><?xml version="1.0" encoding="UTF-8" standalone="no"?>
<Relationships xmlns="http://schemas.openxmlformats.org/package/2006/relationships">
<Relationship Id="rId1" Target="../slideLayouts/slideLayout1.xml" Type="http://schemas.openxmlformats.org/officeDocument/2006/relationships/slideLayout"/>
<Relationship Id="rId10" Target="../slideLayouts/slideLayout10.xml" Type="http://schemas.openxmlformats.org/officeDocument/2006/relationships/slideLayout"/>
<Relationship Id="rId11" Target="../slideLayouts/slideLayout11.xml" Type="http://schemas.openxmlformats.org/officeDocument/2006/relationships/slideLayout"/>
<Relationship Id="rId12" Target="../theme/theme1.xml" Type="http://schemas.openxmlformats.org/officeDocument/2006/relationships/theme"/>
<Relationship Id="rId2" Target="../slideLayouts/slideLayout2.xml" Type="http://schemas.openxmlformats.org/officeDocument/2006/relationships/slideLayout"/>
<Relationship Id="rId3" Target="../slideLayouts/slideLayout3.xml" Type="http://schemas.openxmlformats.org/officeDocument/2006/relationships/slideLayout"/>
<Relationship Id="rId4" Target="../slideLayouts/slideLayout4.xml" Type="http://schemas.openxmlformats.org/officeDocument/2006/relationships/slideLayout"/>
<Relationship Id="rId5" Target="../slideLayouts/slideLayout5.xml" Type="http://schemas.openxmlformats.org/officeDocument/2006/relationships/slideLayout"/>
<Relationship Id="rId6" Target="../slideLayouts/slideLayout6.xml" Type="http://schemas.openxmlformats.org/officeDocument/2006/relationships/slideLayout"/>
<Relationship Id="rId7" Target="../slideLayouts/slideLayout7.xml" Type="http://schemas.openxmlformats.org/officeDocument/2006/relationships/slideLayout"/>
<Relationship Id="rId8" Target="../slideLayouts/slideLayout8.xml" Type="http://schemas.openxmlformats.org/officeDocument/2006/relationships/slideLayout"/>
<Relationship Id="rId9" Target="../slideLayouts/slideLayout9.xml" Type="http://schemas.openxmlformats.org/officeDocument/2006/relationships/slideLayout"/>
</Relationships>
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69306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
<Relationships xmlns="http://schemas.openxmlformats.org/package/2006/relationships">
<Relationship Id="rId1" Target="../slideLayouts/slideLayout1.xml" Type="http://schemas.openxmlformats.org/officeDocument/2006/relationships/slideLayout"/>
<Relationship Id="rId2" Target="../slideLayouts/slideLayout7.xml" Type="http://schemas.openxmlformats.org/officeDocument/2006/relationships/slideLayout"/>
</Relationships>
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panose="020F0302020204030204"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panose="020F0502020204030204"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algn="ctr" cap="flat" cmpd="sng" w="6350">
          <a:solidFill>
            <a:schemeClr val="phClr"/>
          </a:solidFill>
          <a:prstDash val="solid"/>
          <a:miter lim="800000"/>
        </a:ln>
        <a:ln algn="ctr" cap="flat" cmpd="sng" w="12700">
          <a:solidFill>
            <a:schemeClr val="phClr"/>
          </a:solidFill>
          <a:prstDash val="solid"/>
          <a:miter lim="800000"/>
        </a:ln>
        <a:ln algn="ctr" cap="flat" cmpd="sng" w="19050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2017-09-12T08:32:06Z</dcterms:created>
  <dc:creator>François Beaune</dc:creator>
  <cp:lastModifiedBy>François Beaune</cp:lastModifiedBy>
  <dcterms:modified xsi:type="dcterms:W3CDTF">2017-09-12T08:32:26Z</dcterms:modified>
  <cp:revision>1</cp:revision>
  <dc:title>PowerPoint Presentation</dc:title>
</cp:coreProperties>
</file>