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
<Relationships xmlns="http://schemas.openxmlformats.org/package/2006/relationships">
<Relationship Id="rId1" Target="ppt/presentation.xml" Type="http://schemas.openxmlformats.org/officeDocument/2006/relationships/officeDocument"/>
<Relationship Id="rId2" Target="docProps/thumbnail.jpeg" Type="http://schemas.openxmlformats.org/package/2006/relationships/metadata/thumbnail"/>
<Relationship Id="rId3" Target="docProps/core.xml" Type="http://schemas.openxmlformats.org/package/2006/relationships/metadata/core-properties"/>
<Relationship Id="rId4" Target="docProps/app.xml" Type="http://schemas.openxmlformats.org/officeDocument/2006/relationships/extended-properties"/>
</Relationships>
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</p:sldIdLst>
  <p:sldSz cx="9144000" cy="6858000" type="screen4x3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
<Relationships xmlns="http://schemas.openxmlformats.org/package/2006/relationships">
<Relationship Id="rId1" Target="slideMasters/slideMaster1.xml" Type="http://schemas.openxmlformats.org/officeDocument/2006/relationships/slideMaster"/>
<Relationship Id="rId2" Target="presProps.xml" Type="http://schemas.openxmlformats.org/officeDocument/2006/relationships/presProps"/>
<Relationship Id="rId3" Target="viewProps.xml" Type="http://schemas.openxmlformats.org/officeDocument/2006/relationships/viewProps"/>
<Relationship Id="rId4" Target="theme/theme1.xml" Type="http://schemas.openxmlformats.org/officeDocument/2006/relationships/theme"/>
<Relationship Id="rId5" Target="tableStyles.xml" Type="http://schemas.openxmlformats.org/officeDocument/2006/relationships/tableStyles"/>
<Relationship Id="rId6" Target="slides/slide1.xml" Type="http://schemas.openxmlformats.org/officeDocument/2006/relationships/slide"/>
</Relationships>

</file>

<file path=ppt/slideLayouts/_rels/slideLayout1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10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11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2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3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4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5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6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7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8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9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
<Relationships xmlns="http://schemas.openxmlformats.org/package/2006/relationships">
<Relationship Id="rId1" Target="../slideLayouts/slideLayout1.xml" Type="http://schemas.openxmlformats.org/officeDocument/2006/relationships/slideLayout"/>
<Relationship Id="rId10" Target="../slideLayouts/slideLayout10.xml" Type="http://schemas.openxmlformats.org/officeDocument/2006/relationships/slideLayout"/>
<Relationship Id="rId11" Target="../slideLayouts/slideLayout11.xml" Type="http://schemas.openxmlformats.org/officeDocument/2006/relationships/slideLayout"/>
<Relationship Id="rId12" Target="../theme/theme1.xml" Type="http://schemas.openxmlformats.org/officeDocument/2006/relationships/theme"/>
<Relationship Id="rId2" Target="../slideLayouts/slideLayout2.xml" Type="http://schemas.openxmlformats.org/officeDocument/2006/relationships/slideLayout"/>
<Relationship Id="rId3" Target="../slideLayouts/slideLayout3.xml" Type="http://schemas.openxmlformats.org/officeDocument/2006/relationships/slideLayout"/>
<Relationship Id="rId4" Target="../slideLayouts/slideLayout4.xml" Type="http://schemas.openxmlformats.org/officeDocument/2006/relationships/slideLayout"/>
<Relationship Id="rId5" Target="../slideLayouts/slideLayout5.xml" Type="http://schemas.openxmlformats.org/officeDocument/2006/relationships/slideLayout"/>
<Relationship Id="rId6" Target="../slideLayouts/slideLayout6.xml" Type="http://schemas.openxmlformats.org/officeDocument/2006/relationships/slideLayout"/>
<Relationship Id="rId7" Target="../slideLayouts/slideLayout7.xml" Type="http://schemas.openxmlformats.org/officeDocument/2006/relationships/slideLayout"/>
<Relationship Id="rId8" Target="../slideLayouts/slideLayout8.xml" Type="http://schemas.openxmlformats.org/officeDocument/2006/relationships/slideLayout"/>
<Relationship Id="rId9" Target="../slideLayouts/slideLayout9.xml" Type="http://schemas.openxmlformats.org/officeDocument/2006/relationships/slideLayout"/>
</Relationships>
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charset="0" pitchFamily="34"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charset="0" pitchFamily="34"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charset="0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charset="0" pitchFamily="34"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charset="0" pitchFamily="34"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
<Relationships xmlns="http://schemas.openxmlformats.org/package/2006/relationships">
<Relationship Id="rId1" Target="../slideLayouts/slideLayout7.xml" Type="http://schemas.openxmlformats.org/officeDocument/2006/relationships/slideLayout"/>
</Relationships>
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1" id="2"/>
          <p:cNvSpPr txBox="true"/>
          <p:nvPr/>
        </p:nvSpPr>
        <p:spPr>
          <a:xfrm>
            <a:off x="635000" y="635000"/>
            <a:ext cx="2540000" cy="2346722"/>
          </a:xfrm>
          <a:prstGeom prst="rect">
            <a:avLst/>
          </a:prstGeom>
        </p:spPr>
        <p:txBody>
          <a:bodyPr anchor="t" rtlCol="false"/>
          <a:lstStyle/>
          <a:p>
            <a:pPr algn="l"/>
            <a:r>
              <a:t/>
            </a:r>
            <a:r>
              <a:rPr lang="en-US"/>
              <a:t>ちょっと早いけどTシャツが着たくなる季節♡お母さんの影響か、非常に恐竜が大好きです。もう飼いたいくらい大好きです。#ジュラシックワールド のラプトル4姉妹とか激的に可愛くて可愛くて可愛くて可愛いです。めろめろ、大好き♡お母さんも恐竜が好きで、小さい頃、古代生物の図鑑を一緒に見てたの思い出す〜とい</a:t>
            </a:r>
            <a:endParaRPr lang="en-US"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baseType="lpstr" size="1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cp:revision>1</cp:revision>
</cp:coreProperties>
</file>