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080C-058F-4154-8059-35468E528F0D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80C3-6510-499A-86CB-2FD8AEA8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5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080C-058F-4154-8059-35468E528F0D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80C3-6510-499A-86CB-2FD8AEA8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>Luxoft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Pelevin, Dmitriy</dc:creator>
  <cp:lastModifiedBy>Pelevin, Dmitriy</cp:lastModifiedBy>
  <cp:revision>3</cp:revision>
  <dcterms:created xsi:type="dcterms:W3CDTF">2017-02-10T13:52:39Z</dcterms:created>
  <dcterms:modified xsi:type="dcterms:W3CDTF">2017-02-10T15:06:52Z</dcterms:modified>
</cp:coreProperties>
</file>