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mtClean="0"/>
              <a:t>Title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2051663432"/>
        <c:axId val="-2051494840"/>
      </c:barChart>
      <c:catAx>
        <c:axId val="-2051663432"/>
        <c:scaling>
          <c:orientation val="minMax"/>
        </c:scaling>
        <c:delete val="0"/>
        <c:axPos val="l"/>
        <c:majorTickMark val="out"/>
        <c:minorTickMark val="none"/>
        <c:tickLblPos val="nextTo"/>
        <c:crossAx val="-2051494840"/>
        <c:crosses val="autoZero"/>
        <c:auto val="1"/>
        <c:lblAlgn val="ctr"/>
        <c:lblOffset val="100"/>
        <c:noMultiLvlLbl val="0"/>
      </c:catAx>
      <c:valAx>
        <c:axId val="-20514948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051663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4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0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5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5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4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1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4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0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98ED-7007-CC44-97C7-A18D44CF7D15}" type="datetimeFigureOut">
              <a:rPr lang="en-US" smtClean="0"/>
              <a:t>08/03/16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C301F-B53D-A84F-A783-C2ACD2D07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2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1060203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33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Symantec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Shaikh</dc:creator>
  <cp:lastModifiedBy>Arif Shaikh</cp:lastModifiedBy>
  <cp:revision>4</cp:revision>
  <dcterms:created xsi:type="dcterms:W3CDTF">2016-03-08T06:48:29Z</dcterms:created>
  <dcterms:modified xsi:type="dcterms:W3CDTF">2016-03-08T06:56:04Z</dcterms:modified>
</cp:coreProperties>
</file>