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27" autoAdjust="0"/>
  </p:normalViewPr>
  <p:slideViewPr>
    <p:cSldViewPr snapToGrid="0" snapToObjects="1">
      <p:cViewPr>
        <p:scale>
          <a:sx n="100" d="100"/>
          <a:sy n="100" d="100"/>
        </p:scale>
        <p:origin x="-112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ACC4E-1A54-8B41-A8DF-0E9049EC0627}" type="datetimeFigureOut">
              <a:rPr kumimoji="1" lang="zh-CN" altLang="en-US" smtClean="0"/>
              <a:t>15/3/27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EB579-1F6C-C64E-A15F-1A0B1B82B5A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38980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473E-0757-3F47-B7A1-7E7C057502CF}" type="datetimeFigureOut">
              <a:rPr lang="en-US" smtClean="0"/>
              <a:t>15/3/27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D16-992D-0A4D-A88D-2F4C49D3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2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473E-0757-3F47-B7A1-7E7C057502CF}" type="datetimeFigureOut">
              <a:rPr lang="en-US" smtClean="0"/>
              <a:t>15/3/27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D16-992D-0A4D-A88D-2F4C49D3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473E-0757-3F47-B7A1-7E7C057502CF}" type="datetimeFigureOut">
              <a:rPr lang="en-US" smtClean="0"/>
              <a:t>15/3/27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D16-992D-0A4D-A88D-2F4C49D3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8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473E-0757-3F47-B7A1-7E7C057502CF}" type="datetimeFigureOut">
              <a:rPr lang="en-US" smtClean="0"/>
              <a:t>15/3/27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D16-992D-0A4D-A88D-2F4C49D3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53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473E-0757-3F47-B7A1-7E7C057502CF}" type="datetimeFigureOut">
              <a:rPr lang="en-US" smtClean="0"/>
              <a:t>15/3/27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D16-992D-0A4D-A88D-2F4C49D3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8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473E-0757-3F47-B7A1-7E7C057502CF}" type="datetimeFigureOut">
              <a:rPr lang="en-US" smtClean="0"/>
              <a:t>15/3/27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D16-992D-0A4D-A88D-2F4C49D3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2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473E-0757-3F47-B7A1-7E7C057502CF}" type="datetimeFigureOut">
              <a:rPr lang="en-US" smtClean="0"/>
              <a:t>15/3/27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D16-992D-0A4D-A88D-2F4C49D3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2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473E-0757-3F47-B7A1-7E7C057502CF}" type="datetimeFigureOut">
              <a:rPr lang="en-US" smtClean="0"/>
              <a:t>15/3/27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D16-992D-0A4D-A88D-2F4C49D3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2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473E-0757-3F47-B7A1-7E7C057502CF}" type="datetimeFigureOut">
              <a:rPr lang="en-US" smtClean="0"/>
              <a:t>15/3/27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D16-992D-0A4D-A88D-2F4C49D3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5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473E-0757-3F47-B7A1-7E7C057502CF}" type="datetimeFigureOut">
              <a:rPr lang="en-US" smtClean="0"/>
              <a:t>15/3/27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D16-992D-0A4D-A88D-2F4C49D3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4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473E-0757-3F47-B7A1-7E7C057502CF}" type="datetimeFigureOut">
              <a:rPr lang="en-US" smtClean="0"/>
              <a:t>15/3/27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D16-992D-0A4D-A88D-2F4C49D3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8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0473E-0757-3F47-B7A1-7E7C057502CF}" type="datetimeFigureOut">
              <a:rPr lang="en-US" smtClean="0"/>
              <a:t>15/3/27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上海微以信息科技有限公司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A5D16-992D-0A4D-A88D-2F4C49D3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2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28700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altLang="zh-CN" dirty="0" smtClean="0"/>
              <a:t>Demo</a:t>
            </a:r>
          </a:p>
          <a:p>
            <a:pPr marL="457200" lvl="1" indent="0">
              <a:buNone/>
            </a:pPr>
            <a:r>
              <a:rPr lang="en-US" altLang="zh-CN" dirty="0" smtClean="0"/>
              <a:t>-   Table doesn’t export to </a:t>
            </a:r>
            <a:r>
              <a:rPr lang="en-US" altLang="zh-CN" dirty="0" err="1" smtClean="0"/>
              <a:t>png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svg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marL="457200" lvl="1" indent="0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965737"/>
              </p:ext>
            </p:extLst>
          </p:nvPr>
        </p:nvGraphicFramePr>
        <p:xfrm>
          <a:off x="749300" y="2476500"/>
          <a:ext cx="6096000" cy="7416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ewer</a:t>
                      </a:r>
                      <a:endParaRPr lang="zh-CN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werwer</a:t>
                      </a:r>
                      <a:endParaRPr lang="zh-CN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werwe</a:t>
                      </a:r>
                      <a:endParaRPr lang="zh-CN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werwe</a:t>
                      </a:r>
                      <a:endParaRPr lang="zh-CN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604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3393</TotalTime>
  <Words>14</Words>
  <Application>Microsoft Macintosh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ZJU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 Huajie</dc:creator>
  <cp:lastModifiedBy>huajie wu</cp:lastModifiedBy>
  <cp:revision>1231</cp:revision>
  <dcterms:created xsi:type="dcterms:W3CDTF">2014-05-15T08:18:34Z</dcterms:created>
  <dcterms:modified xsi:type="dcterms:W3CDTF">2015-03-27T10:30:22Z</dcterms:modified>
</cp:coreProperties>
</file>