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sigs" ContentType="application/vnd.openxmlformats-package.digital-signature-origin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Hello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World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URI="#idPackageObject" Type="http://www.w3.org/2000/09/xmldsig#Object">
      <DigestMethod Algorithm="http://www.w3.org/2000/09/xmldsig#sha1"/>
      <DigestValue>7SizE17ju8Fj0dYhJYRk9XigEc4=</DigestValue>
    </Reference>
    <Reference URI="#idOfficeObject" Type="http://www.w3.org/2000/09/xmldsig#Object">
      <DigestMethod Algorithm="http://www.w3.org/2000/09/xmldsig#sha1"/>
      <DigestValue>ODAVRiIUHcxrFUza0KXmOSOrrOc=</DigestValue>
    </Reference>
  </SignedInfo>
  <SignatureValue>
    RMzbaVIWRda+Gw/2GkZTCal1BytlnXp61T9oksf8CAQGf/5v0D6oIawIVGN8Dma/WEhuLyic
    js+dVOFrT2BscliE6Fb/IX/VspRXnGN5DSNxvth/f8Y9sywJXIXBrq/po/yFRs57A4i4XUZ8
    jflSf9leGja+Npg8Wchc4Go8w10=
  </SignatureValue>
  <KeyInfo>
    <KeyValue>
      <RSAKeyValue>
        <Modulus>
            iK0GkAc7dBWOIvhunn/60lLFyCSjR3hWyqUjBGzjScXWRK0XgDNvGXXLHs5MbjNj2c2eYX4I
            CARUzrapWcRBlSfRz/0uVD0isH8+p+iRU0HaEtKpKKuLiDXrL+djTgZg5qxNgQjY9RWhdYqy
            XndvK5sHjGA01EKN3UjNkbph+KE=
          </Modulus>
        <Exponent>AQAB</Exponent>
      </RSAKeyValue>
    </KeyValue>
    <X509Data>
      <X509Certificate>
          MIID+jCCAuKgAwIBAgIQEAAAAAAADPnBLbkKhVpgxDANBgkqhkiG9w0BAQUFADAzMQswCQYD
          VQQGEwJCRTETMBEGA1UEAxMKQ2l0aXplbiBDQTEPMA0GA1UEBRMGMjAwNjE1MB4XDTA2MTIz
          MDA1MzIyMFoXDTExMTIyMDIzNTk1OVowbTELMAkGA1UEBhMCQkUxIjAgBgNVBAMTGUJhcnQg
          SGFuc3NlbnMgKFNpZ25hdHVyZSkxETAPBgNVBAQTCEhhbnNzZW5zMREwDwYDVQQqEwhCYXJ0
          IEJvYjEUMBIGA1UEBRMLNzcwNTAxMTc5ODUwgZ8wDQYJKoZIhvcNAQEBBQADgY0AMIGJAoGB
          AIitBpAHO3QVjiL4bp5/+tJSxcgko0d4VsqlIwRs40nF1kStF4Azbxl1yx7OTG4zY9nNnmF+
          CAgEVM62qVnEQZUn0c/9LlQ9IrB/PqfokVNB2hLSqSiri4g16y/nY04GYOasTYEI2PUVoXWK
          sl53byubB4xgNNRCjd1IzZG6YfihAgMBAAGjggFSMIIBTjBEBgNVHSAEPTA7MDkGB2A4AQEB
          AgEwLjAsBggrBgEFBQcCARYgaHR0cDovL3JlcG9zaXRvcnkuZWlkLmJlbGdpdW0uYmUwDgYD
          VR0PAQH/BAQDAgZAMB8GA1UdIwQYMBaAFN35dnz66Skx9lSpYhaLsaR0ebkgMDkGA1UdHwQy
          MDAwLqAsoCqGKGh0dHA6Ly9jcmwuZWlkLmJlbGdpdW0uYmUvZWlkYzIwMDYxNS5jcmwwEQYJ
          YIZIAYb4QgEBBAQDAgUgMG0GCCsGAQUFBwEBBGEwXzA1BggrBgEFBQcwAoYpaHR0cDovL2Nl
          cnRzLmVpZC5iZWxnaXVtLmJlL2JlbGdpdW1ycy5jcnQwJgYIKwYBBQUHMAGGGmh0dHA6Ly9v
          Y3NwLmVpZC5iZWxnaXVtLmJlMBgGCCsGAQUFBwEDBAwwCjAIBgYEAI5GAQEwDQYJKoZIhvcN
          AQEFBQADggEBACsHopUiEoghkKUcnAQA+pFT3ZrhrqAM+Py8RZ2G4E6AwBsixtx6m12miyBm
          kBeffZzL2uI64l4jZMIe+ERvmkWcOtAGQZO1V9qsMmOu1cviE8pnhjgJ1pn9LFvkeBz6dqhA
          4Zr3c378sIDnVI32eW/bpUqc8SP0v4dPivKLyGm+XE4PgzXVYGt1y4n6LGTVMtKyccpFN70s
          meaZstJ3ydnftuXY+3PSulx3OicmQmvEMovUtRNYv6V84WBjYvkxA0OhQ3pUYnqM04vqyMGE
          v4HvLvAlcQs7fCISg43NS3CHzk0RM6QH7krOYLQi7deTaBBmuWvTOIWIO0ckUoGSUF8=
        </X509Certificate>
    </X509Data>
  </KeyInfo>
  <Object xmlns:mdssi="http://schemas.openxmlformats.org/package/2006/digital-signature"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  <mdssi:RelationshipReference SourceId="rId6"/>
            <mdssi:RelationshipReference SourceId="rId5"/>
          </Transform>
          <Transform Algorithm="http://www.w3.org/TR/2001/REC-xml-c14n-20010315"/>
        </Transforms>
        <DigestMethod Algorithm="http://www.w3.org/2000/09/xmldsig#sha1"/>
        <DigestValue>+OuCm3h1oYIpgvRCCNiItVI8qT8=</DigestValue>
      </Reference>
      <Reference URI="/ppt/presentation.xml?ContentType=application/vnd.openxmlformats-officedocument.presentationml.presentation.main+xml">
        <DigestMethod Algorithm="http://www.w3.org/2000/09/xmldsig#sha1"/>
        <DigestValue>vbNIoBXzlXYo4krQopza2A1SwUc=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p1FS2bviTsiZUFxIx4S6gw+PD7g=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pTlMWLzf/CsYXPZqKEWqihjBx9Q=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JouD4dTZmXYMDj5m1C8GTFJUFC4=</DigestValue>
      </Reference>
      <Reference URI="/ppt/slideLayouts/slideLayout2.xml?ContentType=application/vnd.openxmlformats-officedocument.presentationml.slideLayout+xml">
        <DigestMethod Algorithm="http://www.w3.org/2000/09/xmldsig#sha1"/>
        <DigestValue>2YsvFsydPbvOXtr03YEORxm3di0=</DigestValue>
      </Reference>
      <Reference URI="/ppt/slideLayouts/slideLayout3.xml?ContentType=application/vnd.openxmlformats-officedocument.presentationml.slideLayout+xml">
        <DigestMethod Algorithm="http://www.w3.org/2000/09/xmldsig#sha1"/>
        <DigestValue>2i/epuRyl4j7OWDhOpMQw/2JCgU=</DigestValue>
      </Reference>
      <Reference URI="/ppt/slideLayouts/slideLayout4.xml?ContentType=application/vnd.openxmlformats-officedocument.presentationml.slideLayout+xml">
        <DigestMethod Algorithm="http://www.w3.org/2000/09/xmldsig#sha1"/>
        <DigestValue>4YV8HbKporbGs+/HelFvcXEhR4M=</DigestValue>
      </Reference>
      <Reference URI="/ppt/slideLayouts/slideLayout5.xml?ContentType=application/vnd.openxmlformats-officedocument.presentationml.slideLayout+xml">
        <DigestMethod Algorithm="http://www.w3.org/2000/09/xmldsig#sha1"/>
        <DigestValue>T7HxWKi4qOAaBwcv5tAJqAXRcZg=</DigestValue>
      </Reference>
      <Reference URI="/ppt/slideLayouts/slideLayout6.xml?ContentType=application/vnd.openxmlformats-officedocument.presentationml.slideLayout+xml">
        <DigestMethod Algorithm="http://www.w3.org/2000/09/xmldsig#sha1"/>
        <DigestValue>Ccv1h+xlgpCSxEgFfwhtjHucLZw=</DigestValue>
      </Reference>
      <Reference URI="/ppt/slideLayouts/slideLayout7.xml?ContentType=application/vnd.openxmlformats-officedocument.presentationml.slideLayout+xml">
        <DigestMethod Algorithm="http://www.w3.org/2000/09/xmldsig#sha1"/>
        <DigestValue>gmfOOnO6vIUA6GvIRCPZN5HWTo8=</DigestValue>
      </Reference>
      <Reference URI="/ppt/slideLayouts/slideLayout8.xml?ContentType=application/vnd.openxmlformats-officedocument.presentationml.slideLayout+xml">
        <DigestMethod Algorithm="http://www.w3.org/2000/09/xmldsig#sha1"/>
        <DigestValue>EZ8xGco1chg1t/vhCGTzoadzk+k=</DigestValue>
      </Reference>
      <Reference URI="/ppt/slideLayouts/slideLayout9.xml?ContentType=application/vnd.openxmlformats-officedocument.presentationml.slideLayout+xml">
        <DigestMethod Algorithm="http://www.w3.org/2000/09/xmldsig#sha1"/>
        <DigestValue>lo0D06mgzQX3NRP9wcLgMR5Ghcs=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J9dXMZGzoQsW6cTgPgbq7CIhNFE=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Y4xwN4sffvEqfZ8Jv9at7OGSPhE=</DigestValue>
      </Reference>
      <Reference URI="/ppt/slides/slide1.xml?ContentType=application/vnd.openxmlformats-officedocument.presentationml.slide+xml">
        <DigestMethod Algorithm="http://www.w3.org/2000/09/xmldsig#sha1"/>
        <DigestValue>LfSokslej1HC0tDbvZ7/TJFpkHQ=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theme1.xml?ContentType=application/vnd.openxmlformats-officedocument.theme+xml">
        <DigestMethod Algorithm="http://www.w3.org/2000/09/xmldsig#sha1"/>
        <DigestValue>nzYjJtjcBQq27vfxczUJS9BtpH4=</DigestValue>
      </Reference>
    </Manifest>
    <SignatureProperties>
      <SignatureProperty Id="idSignatureTime" Target="#idPackageSignature">
        <mdssi:SignatureTime>
          <mdssi:Format>YYYY-MM-DDThh:mm:ssTZD</mdssi:Format>
          <mdssi:Value>2009-08-28T08:23:26Z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Testing</SignatureComments>
          <WindowsVersion>6.1</WindowsVersion>
          <OfficeVersion>12.0</OfficeVersion>
          <ApplicationVersion>12.0</ApplicationVersion>
          <Monitors>1</Monitors>
          <HorizontalResolution>1208</HorizontalResolution>
          <VerticalResolution>723</VerticalResolution>
          <ColorDepth>32</ColorDepth>
          <SignatureProviderId>{00000000-0000-0000-0000-000000000000}</SignatureProviderId>
          <SignatureProviderUrl/>
          <SignatureProviderDetails>9</SignatureProviderDetails>
          <ManifestHashAlgorithm>http://www.w3.org/2000/09/xmldsig#sha1</ManifestHashAlgorithm>
          <SignatureType>1</SignatureType>
        </SignatureInfoV1>
      </SignatureProperty>
    </Signature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bart</dc:creator>
  <cp:lastModifiedBy>bart</cp:lastModifiedBy>
  <cp:revision>1</cp:revision>
  <dcterms:created xsi:type="dcterms:W3CDTF">2009-08-28T08:16:21Z</dcterms:created>
  <dcterms:modified xsi:type="dcterms:W3CDTF">2009-08-28T08:16:45Z</dcterms:modified>
</cp:coreProperties>
</file>