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thumbnail" Target="docProps/thumbnail.jpeg"/>
  <Relationship Id="rId3" Type="http://schemas.openxmlformats.org/package/2006/relationships/metadata/core-properties" Target="docProps/core.xml"/>
  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presProps" Target="presProps.xml"/>
  <Relationship Id="rId3" Type="http://schemas.openxmlformats.org/officeDocument/2006/relationships/viewProps" Target="viewProps.xml"/>
  <Relationship Id="rId4" Type="http://schemas.openxmlformats.org/officeDocument/2006/relationships/theme" Target="theme/theme1.xml"/>
  <Relationship Id="rId5" Type="http://schemas.openxmlformats.org/officeDocument/2006/relationships/tableStyles" Target="tableStyles.xml"/>
  <Relationship Id="rId6" Type="http://schemas.openxmlformats.org/officeDocument/2006/relationships/slide" Target="slides/slide1.xml"/>
</Relationships>
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</Relationships>
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name="Table 1" id="2"/>
          <p:cNvGraphicFramePr>
            <a:graphicFrameLocks noGrp="true"/>
          </p:cNvGraphicFramePr>
          <p:nvPr/>
        </p:nvGraphicFramePr>
        <p:xfrm>
          <a:off x="635000" y="635000"/>
          <a:ext cx="5715000" cy="3810000"/>
        </p:xfrm>
        <a:graphic>
          <a:graphicData uri="http://schemas.openxmlformats.org/drawingml/2006/table">
            <a:tbl>
              <a:tblPr/>
              <a:tblGrid/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terms:modified xsi:type="dcterms:W3CDTF">2011-08-01T06:04:30Z</dcterms:modified>
  <revision>1</revision>
</coreProperties>
</file>