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BEB7E-7E3D-40B5-B159-DFBF12404467}" type="datetimeFigureOut">
              <a:rPr lang="en-US"/>
              <a:pPr>
                <a:defRPr/>
              </a:pPr>
              <a:t>4/9/2009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873D8-19B1-4D82-BC74-DCA248B92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2E2F8-B6DA-4BD2-A7C7-8FF623EA07E4}" type="datetimeFigureOut">
              <a:rPr lang="en-US"/>
              <a:pPr>
                <a:defRPr/>
              </a:pPr>
              <a:t>4/9/2009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77ED4-B221-4E85-A26B-4E2BAD1ED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06387-A680-4AD0-AB34-FE59FD9ED394}" type="datetimeFigureOut">
              <a:rPr lang="en-US"/>
              <a:pPr>
                <a:defRPr/>
              </a:pPr>
              <a:t>4/9/2009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A0085-868E-4389-AC67-05518EAF1C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0DFA0-68A7-4702-BA0F-FC56E55F83C0}" type="datetimeFigureOut">
              <a:rPr lang="en-US"/>
              <a:pPr>
                <a:defRPr/>
              </a:pPr>
              <a:t>4/9/2009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57FFE-0581-40AA-A82A-26730ADB5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579F1-46AE-46F7-B9E1-AB3470BF15DC}" type="datetimeFigureOut">
              <a:rPr lang="en-US"/>
              <a:pPr>
                <a:defRPr/>
              </a:pPr>
              <a:t>4/9/2009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D39E7-0542-46D6-88B4-B76E7BA7A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F53CB-E43E-4677-BCFA-C6306D7CC0E7}" type="datetimeFigureOut">
              <a:rPr lang="en-US"/>
              <a:pPr>
                <a:defRPr/>
              </a:pPr>
              <a:t>4/9/2009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80CFF-81B5-46F8-BBB9-2074D28E7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68D95-5F69-41BE-97C3-A4EF9DA1AB3C}" type="datetimeFigureOut">
              <a:rPr lang="en-US"/>
              <a:pPr>
                <a:defRPr/>
              </a:pPr>
              <a:t>4/9/2009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3FB1B-73F3-484C-895C-8CF411FA2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4BB03-8F6A-45FC-9774-1BDAA78BBBB8}" type="datetimeFigureOut">
              <a:rPr lang="en-US"/>
              <a:pPr>
                <a:defRPr/>
              </a:pPr>
              <a:t>4/9/2009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6668A-0E21-45A2-A3BB-3B1057D26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7426C-C390-4E09-B6D0-98D77DD8C0C3}" type="datetimeFigureOut">
              <a:rPr lang="en-US"/>
              <a:pPr>
                <a:defRPr/>
              </a:pPr>
              <a:t>4/9/2009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B9CC4-BEB2-4377-BB38-B5911FBE5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4CF0B-9165-449B-8F33-0B4EAB5A1C19}" type="datetimeFigureOut">
              <a:rPr lang="en-US"/>
              <a:pPr>
                <a:defRPr/>
              </a:pPr>
              <a:t>4/9/2009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6DBAB-D669-40C5-9C80-6D56B2AAE3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93477-20AD-433A-9900-D5BB5A5C1B48}" type="datetimeFigureOut">
              <a:rPr lang="en-US"/>
              <a:pPr>
                <a:defRPr/>
              </a:pPr>
              <a:t>4/9/2009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93D24-FAB0-42F2-80FA-6D455D42F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B68DA7-96EC-4BAB-BF68-3E5719CE2ACF}" type="datetimeFigureOut">
              <a:rPr lang="en-US"/>
              <a:pPr>
                <a:defRPr/>
              </a:pPr>
              <a:t>4/9/2009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F72AFD-434D-4CCD-BD0D-1CA59B2DC3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sp>
        <p:nvSpPr>
          <p:cNvPr id="4" name="Rectangle 3"/>
          <p:cNvSpPr/>
          <p:nvPr/>
        </p:nvSpPr>
        <p:spPr>
          <a:xfrm>
            <a:off x="3071813" y="2000250"/>
            <a:ext cx="3500437" cy="1571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/>
              <a:t>eherhjeoijohijehe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Slide 1</vt:lpstr>
    </vt:vector>
  </TitlesOfParts>
  <Company>Xpand-IT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Tiago Cavaleiro</dc:creator>
  <cp:lastModifiedBy>Tiago Cavaleiro</cp:lastModifiedBy>
  <cp:revision>1</cp:revision>
  <dcterms:created xsi:type="dcterms:W3CDTF">2009-04-09T12:02:49Z</dcterms:created>
  <dcterms:modified xsi:type="dcterms:W3CDTF">2009-04-09T13:18:03Z</dcterms:modified>
</cp:coreProperties>
</file>