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E9CFC-8296-43D8-8C00-566200DEF436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BF0EC-EA72-4B29-A3C2-9BA6EFABD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BF0EC-EA72-4B29-A3C2-9BA6EFABD8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Test </a:t>
            </a:r>
            <a:r>
              <a:rPr lang="fr-FR" dirty="0" err="1" smtClean="0"/>
              <a:t>linked</a:t>
            </a:r>
            <a:r>
              <a:rPr lang="fr-FR" dirty="0" smtClean="0"/>
              <a:t> </a:t>
            </a:r>
            <a:r>
              <a:rPr lang="fr-FR" dirty="0" err="1" smtClean="0"/>
              <a:t>object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linked object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linked object</dc:title>
  <dc:creator/>
  <cp:lastModifiedBy>XPVMWARE01</cp:lastModifiedBy>
  <cp:revision>4</cp:revision>
  <dcterms:created xsi:type="dcterms:W3CDTF">2006-08-16T00:00:00Z</dcterms:created>
  <dcterms:modified xsi:type="dcterms:W3CDTF">2008-06-17T08:19:17Z</dcterms:modified>
</cp:coreProperties>
</file>