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C177B-1810-4F4D-A927-FD8A5FD0B225}" type="datetimeFigureOut">
              <a:rPr lang="en-US" smtClean="0"/>
              <a:t>10/17/2007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EC380-6747-4538-BD8F-54BB8BCB89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EC380-6747-4538-BD8F-54BB8BCB89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testdoc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testdoc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testdoc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testdoc</dc:title>
  <dc:creator/>
  <cp:lastModifiedBy>XPVMWARE01</cp:lastModifiedBy>
  <cp:revision>1</cp:revision>
  <dcterms:created xsi:type="dcterms:W3CDTF">2006-08-16T00:00:00Z</dcterms:created>
  <dcterms:modified xsi:type="dcterms:W3CDTF">2007-10-17T08:15:41Z</dcterms:modified>
</cp:coreProperties>
</file>