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6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6">
                <a:lumMod val="40000"/>
                <a:lumOff val="60000"/>
              </a:schemeClr>
            </a:solidFill>
            <a:prstDash val="dashDot"/>
          </a:ln>
        </p:spPr>
        <p:txBody>
          <a:bodyPr/>
          <a:lstStyle/>
          <a:p>
            <a:r>
              <a:rPr lang="nl-BE" spc="-150" dirty="0" err="1" smtClean="0"/>
              <a:t>d</a:t>
            </a:r>
            <a:r>
              <a:rPr lang="nl-BE" i="1" spc="-150" dirty="0" err="1" smtClean="0"/>
              <a:t>srg</a:t>
            </a:r>
            <a:r>
              <a:rPr lang="nl-BE" b="1" spc="-150" dirty="0" err="1" smtClean="0"/>
              <a:t>sqg</a:t>
            </a:r>
            <a:r>
              <a:rPr lang="nl-BE" u="sng" spc="-150" dirty="0" err="1" smtClean="0"/>
              <a:t>fsq</a:t>
            </a:r>
            <a:r>
              <a:rPr lang="nl-BE" strike="sngStrike" spc="-150" dirty="0" err="1" smtClean="0"/>
              <a:t>gqs</a:t>
            </a:r>
            <a:r>
              <a:rPr lang="nl-BE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rgi</a:t>
            </a:r>
            <a:r>
              <a:rPr lang="nl-BE" spc="-150" dirty="0" err="1" smtClean="0"/>
              <a:t>UFD</a:t>
            </a:r>
            <a:r>
              <a:rPr lang="nl-BE" spc="-300" dirty="0" err="1" smtClean="0"/>
              <a:t>yri</a:t>
            </a:r>
            <a:r>
              <a:rPr lang="nl-BE" spc="-150" dirty="0" err="1" smtClean="0"/>
              <a:t>luc</a:t>
            </a:r>
            <a:endParaRPr lang="nl-BE" spc="-15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nl-BE" dirty="0" err="1" smtClean="0"/>
              <a:t>s</a:t>
            </a:r>
            <a:r>
              <a:rPr lang="nl-BE" dirty="0" err="1" smtClean="0">
                <a:solidFill>
                  <a:srgbClr val="886AA8"/>
                </a:solidFill>
              </a:rPr>
              <a:t>gsdgsd</a:t>
            </a:r>
            <a:r>
              <a:rPr lang="nl-BE" dirty="0" err="1" smtClean="0"/>
              <a:t>fg</a:t>
            </a:r>
            <a:r>
              <a:rPr lang="nl-BE" dirty="0" err="1" smtClean="0">
                <a:latin typeface="Arial Black" pitchFamily="34" charset="0"/>
              </a:rPr>
              <a:t>vfcbgx</a:t>
            </a:r>
            <a:r>
              <a:rPr lang="nl-BE" dirty="0" err="1" smtClean="0"/>
              <a:t>fbh</a:t>
            </a:r>
            <a:r>
              <a:rPr lang="nl-BE" dirty="0" err="1" smtClean="0">
                <a:solidFill>
                  <a:schemeClr val="accent3"/>
                </a:solidFill>
              </a:rPr>
              <a:t>h</a:t>
            </a:r>
            <a:r>
              <a:rPr lang="nl-BE" sz="4800" dirty="0" err="1" smtClean="0">
                <a:solidFill>
                  <a:schemeClr val="accent3"/>
                </a:solidFill>
              </a:rPr>
              <a:t>jtuk</a:t>
            </a:r>
            <a:r>
              <a:rPr lang="nl-BE" dirty="0" err="1" smtClean="0">
                <a:solidFill>
                  <a:schemeClr val="accent3"/>
                </a:solidFill>
              </a:rPr>
              <a:t>iy</a:t>
            </a:r>
            <a:r>
              <a:rPr lang="nl-BE" sz="1100" dirty="0" err="1" smtClean="0">
                <a:solidFill>
                  <a:schemeClr val="accent3"/>
                </a:solidFill>
              </a:rPr>
              <a:t>lkf</a:t>
            </a:r>
            <a:r>
              <a:rPr lang="nl-BE" sz="1100" dirty="0" err="1" smtClean="0"/>
              <a:t>h</a:t>
            </a:r>
            <a:r>
              <a:rPr lang="nl-BE" dirty="0" err="1" smtClean="0"/>
              <a:t>d</a:t>
            </a:r>
            <a:r>
              <a:rPr lang="nl-BE" sz="4000" dirty="0" err="1" smtClean="0"/>
              <a:t>bn</a:t>
            </a:r>
            <a:r>
              <a:rPr lang="nl-BE" dirty="0" err="1" smtClean="0"/>
              <a:t>sd</a:t>
            </a:r>
            <a:r>
              <a:rPr lang="nl-BE" sz="1600" dirty="0" err="1" smtClean="0">
                <a:latin typeface="Chiller" pitchFamily="82" charset="0"/>
              </a:rPr>
              <a:t>gb</a:t>
            </a:r>
            <a:r>
              <a:rPr lang="nl-BE" dirty="0" err="1" smtClean="0"/>
              <a:t>s</a:t>
            </a:r>
            <a:r>
              <a:rPr lang="nl-BE" dirty="0" err="1" smtClean="0">
                <a:solidFill>
                  <a:srgbClr val="FFC000"/>
                </a:solidFill>
              </a:rPr>
              <a:t>dxfbdr</a:t>
            </a:r>
            <a:r>
              <a:rPr lang="nl-BE" dirty="0" err="1" smtClean="0"/>
              <a:t>tg</a:t>
            </a:r>
            <a:r>
              <a:rPr lang="nl-BE" dirty="0" err="1" smtClean="0">
                <a:latin typeface="Britannic Bold" pitchFamily="34" charset="0"/>
              </a:rPr>
              <a:t>sdh</a:t>
            </a:r>
            <a:r>
              <a:rPr lang="nl-BE" dirty="0" err="1" smtClean="0"/>
              <a:t>s</a:t>
            </a:r>
            <a:r>
              <a:rPr lang="nl-BE" dirty="0" err="1" smtClean="0">
                <a:latin typeface="Angsana New" pitchFamily="18" charset="-34"/>
                <a:cs typeface="Angsana New" pitchFamily="18" charset="-34"/>
              </a:rPr>
              <a:t>g</a:t>
            </a:r>
            <a:endParaRPr lang="nl-BE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Gelijkbenige driehoek 3"/>
          <p:cNvSpPr/>
          <p:nvPr/>
        </p:nvSpPr>
        <p:spPr>
          <a:xfrm>
            <a:off x="2786050" y="785794"/>
            <a:ext cx="135732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RECHTS 4"/>
          <p:cNvSpPr/>
          <p:nvPr/>
        </p:nvSpPr>
        <p:spPr>
          <a:xfrm>
            <a:off x="5429256" y="428604"/>
            <a:ext cx="185738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Verbodssymbool 5"/>
          <p:cNvSpPr/>
          <p:nvPr/>
        </p:nvSpPr>
        <p:spPr>
          <a:xfrm>
            <a:off x="1857356" y="1428736"/>
            <a:ext cx="142876" cy="21431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ddfnsdbfcndnbdbfDDDDD</a:t>
            </a:r>
            <a:r>
              <a:rPr lang="nl-BE" dirty="0" smtClean="0"/>
              <a:t>†‡∞∆</a:t>
            </a:r>
            <a:r>
              <a:rPr lang="el-GR" dirty="0" smtClean="0"/>
              <a:t>π×©®™±√</a:t>
            </a:r>
            <a:r>
              <a:rPr lang="az-Cyrl-AZ" dirty="0" smtClean="0"/>
              <a:t>ЂМЩ˘</a:t>
            </a:r>
            <a:r>
              <a:rPr lang="nl-BE" dirty="0" err="1" smtClean="0"/>
              <a:t>ŭÜßæ</a:t>
            </a:r>
            <a:r>
              <a:rPr lang="nl-BE" dirty="0" smtClean="0"/>
              <a:t>¿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Sdrfhdfhdfg</a:t>
            </a:r>
            <a:r>
              <a:rPr lang="en-US" dirty="0" err="1" smtClean="0">
                <a:latin typeface="Futura Hv" pitchFamily="34" charset="0"/>
              </a:rPr>
              <a:t>hsdghds</a:t>
            </a:r>
            <a:r>
              <a:rPr lang="en-US" dirty="0" err="1" smtClean="0"/>
              <a:t>h</a:t>
            </a:r>
            <a:r>
              <a:rPr lang="en-US" dirty="0" err="1" smtClean="0">
                <a:latin typeface="Agency FB" pitchFamily="34" charset="0"/>
              </a:rPr>
              <a:t>dtg</a:t>
            </a:r>
            <a:r>
              <a:rPr lang="en-US" dirty="0" err="1" smtClean="0"/>
              <a:t>hd</a:t>
            </a:r>
            <a:endParaRPr lang="en-US" dirty="0" smtClean="0"/>
          </a:p>
          <a:p>
            <a:r>
              <a:rPr lang="nl-BE" dirty="0" err="1" smtClean="0"/>
              <a:t>Ilh</a:t>
            </a:r>
            <a:r>
              <a:rPr lang="nl-BE" dirty="0" err="1" smtClean="0">
                <a:solidFill>
                  <a:srgbClr val="FFFF00"/>
                </a:solidFill>
              </a:rPr>
              <a:t>gkufy</a:t>
            </a:r>
            <a:r>
              <a:rPr lang="nl-BE" dirty="0" err="1" smtClean="0"/>
              <a:t>d</a:t>
            </a:r>
            <a:r>
              <a:rPr lang="nl-BE" dirty="0" err="1" smtClean="0">
                <a:solidFill>
                  <a:srgbClr val="FF0000"/>
                </a:solidFill>
              </a:rPr>
              <a:t>trhd</a:t>
            </a:r>
            <a:r>
              <a:rPr lang="nl-BE" dirty="0" err="1" smtClean="0"/>
              <a:t>h</a:t>
            </a:r>
            <a:r>
              <a:rPr lang="nl-BE" dirty="0" err="1" smtClean="0">
                <a:solidFill>
                  <a:schemeClr val="bg1">
                    <a:lumMod val="65000"/>
                  </a:schemeClr>
                </a:solidFill>
              </a:rPr>
              <a:t>rgfh</a:t>
            </a:r>
            <a:r>
              <a:rPr lang="nl-BE" dirty="0" err="1" smtClean="0"/>
              <a:t>kj</a:t>
            </a:r>
            <a:endParaRPr lang="nl-BE" dirty="0" smtClean="0"/>
          </a:p>
          <a:p>
            <a:r>
              <a:rPr lang="en-US" dirty="0" err="1" smtClean="0"/>
              <a:t>OpenOfficeorg</a:t>
            </a:r>
            <a:r>
              <a:rPr lang="nl-BE" dirty="0" smtClean="0"/>
              <a:t> 3.0.1 </a:t>
            </a:r>
            <a:r>
              <a:rPr lang="en-US" dirty="0" smtClean="0"/>
              <a:t>displayed this presentation very well, except for the borders of this slide</a:t>
            </a:r>
            <a:r>
              <a:rPr lang="nl-BE" dirty="0" smtClean="0"/>
              <a:t>. </a:t>
            </a:r>
            <a:r>
              <a:rPr lang="en-US" dirty="0" smtClean="0"/>
              <a:t>And it didn’t import </a:t>
            </a:r>
            <a:r>
              <a:rPr lang="nl-BE" dirty="0" smtClean="0"/>
              <a:t>the font </a:t>
            </a:r>
            <a:r>
              <a:rPr lang="en-US" dirty="0" smtClean="0"/>
              <a:t>sizes</a:t>
            </a:r>
            <a:r>
              <a:rPr lang="nl-BE" dirty="0" smtClean="0"/>
              <a:t> </a:t>
            </a:r>
            <a:r>
              <a:rPr lang="en-US" dirty="0" smtClean="0"/>
              <a:t>correctly. Also sets some boxes extra at the bottom of every slide that weren’t there.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font sizes don’t match, noticed by text bigger than text field and goes out in slide 2 and two lines becoming one in the first slide, bottom rectangle</a:t>
            </a:r>
            <a:r>
              <a:rPr lang="nl-BE" dirty="0" smtClean="0"/>
              <a:t>. </a:t>
            </a:r>
          </a:p>
          <a:p>
            <a:pPr>
              <a:buNone/>
            </a:pPr>
            <a:r>
              <a:rPr lang="nl-BE" dirty="0" smtClean="0"/>
              <a:t>	(</a:t>
            </a:r>
            <a:r>
              <a:rPr lang="en-US" dirty="0" smtClean="0"/>
              <a:t>Verified</a:t>
            </a:r>
            <a:r>
              <a:rPr lang="nl-BE" dirty="0" smtClean="0"/>
              <a:t> </a:t>
            </a:r>
            <a:r>
              <a:rPr lang="en-US" dirty="0" smtClean="0"/>
              <a:t>with checking font size in interfaces of </a:t>
            </a:r>
            <a:r>
              <a:rPr lang="en-US" dirty="0" err="1" smtClean="0"/>
              <a:t>OOo</a:t>
            </a:r>
            <a:r>
              <a:rPr lang="en-US" dirty="0" smtClean="0"/>
              <a:t> en MS-Office</a:t>
            </a:r>
            <a:r>
              <a:rPr lang="nl-BE" dirty="0" smtClean="0"/>
              <a:t>.) 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nl-BE" dirty="0" smtClean="0"/>
              <a:t> </a:t>
            </a:r>
            <a:r>
              <a:rPr lang="en-US" dirty="0" smtClean="0"/>
              <a:t>displayed black borders in slide 2 and 3 around the text fields but there are no black borders</a:t>
            </a:r>
            <a:r>
              <a:rPr lang="nl-BE" dirty="0" smtClean="0"/>
              <a:t>, </a:t>
            </a:r>
            <a:r>
              <a:rPr lang="en-US" dirty="0" smtClean="0"/>
              <a:t>there aren’t any borders </a:t>
            </a:r>
            <a:r>
              <a:rPr lang="nl-BE" dirty="0" smtClean="0"/>
              <a:t>at all </a:t>
            </a:r>
            <a:r>
              <a:rPr lang="en-US" dirty="0" smtClean="0"/>
              <a:t>(borders second slide are default behavior</a:t>
            </a:r>
            <a:r>
              <a:rPr lang="nl-BE" dirty="0" smtClean="0"/>
              <a:t> of PowerPoint2007)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124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dsrgsqgfsqgqsrgiUFDyriluc</vt:lpstr>
      <vt:lpstr>ddfnsdbfcndnbdbfDDDDD†‡∞∆π×©®™±√ЂМЩ˘ŭÜßæ¿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dsrgsqgfsqgqsrg</dc:title>
  <dc:creator>Peter Trypsteen</dc:creator>
  <cp:lastModifiedBy>Peter Trypsteen</cp:lastModifiedBy>
  <cp:revision>9</cp:revision>
  <dcterms:created xsi:type="dcterms:W3CDTF">2009-01-30T17:59:28Z</dcterms:created>
  <dcterms:modified xsi:type="dcterms:W3CDTF">2009-06-13T18:07:56Z</dcterms:modified>
</cp:coreProperties>
</file>