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9"/>
  </p:notesMasterIdLst>
  <p:sldIdLst>
    <p:sldId id="256" r:id="rId2"/>
    <p:sldId id="258" r:id="rId3"/>
    <p:sldId id="270" r:id="rId4"/>
    <p:sldId id="269" r:id="rId5"/>
    <p:sldId id="268" r:id="rId6"/>
    <p:sldId id="273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89897B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17C0-47FD-432D-BDE7-98F735D2A899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217F-F86B-4AAF-896B-17AF542BD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Freelancer/ pause for effect, it’s a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not a full time job….needs</a:t>
            </a:r>
            <a:r>
              <a:rPr lang="en-US" baseline="0" dirty="0" smtClean="0"/>
              <a:t> to be </a:t>
            </a:r>
            <a:r>
              <a:rPr lang="en-US" baseline="0" dirty="0" err="1" smtClean="0"/>
              <a:t>supplmented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Sunday Times</a:t>
            </a:r>
            <a:r>
              <a:rPr lang="en-US" baseline="0" dirty="0" smtClean="0"/>
              <a:t> Rich List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 of Big Impact – </a:t>
            </a:r>
            <a:r>
              <a:rPr lang="en-US" baseline="0" dirty="0" err="1" smtClean="0"/>
              <a:t>MouseMonitor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Success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Very Satisfying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job, network.</a:t>
            </a:r>
          </a:p>
          <a:p>
            <a:r>
              <a:rPr lang="en-US" baseline="0" dirty="0" smtClean="0"/>
              <a:t>Repeat customers, or customers forwarding on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217F-F86B-4AAF-896B-17AF542BD7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E4D9-2F18-4A13-A6C9-0DBCA28B0633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E49C-1BDC-4DD3-962F-C9E9EAADB67D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AC1B-FAB5-4DD3-A7E3-374D983299D8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4030-619E-4C0C-809D-22DD0B69916E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166A-CF1E-4291-AFB4-C16E65F785F0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9EE7-731F-45DA-A43D-61C6E6639BDE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060-9D70-4AA2-822D-27D417055E0D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3FD-99EE-4B04-9D25-ACD2F42C515C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B1D-BC83-4DD9-97AB-2B6DDB663104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549-EF88-4CD9-A85E-1A3E75A20BE7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8B9B-DE53-4DBF-B36A-8664DDE397A7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5771-C893-470D-B82F-088FC6770C47}" type="datetime1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Testing Times - indepedent software testing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2CF6-1D32-4E6A-9667-102C0BB29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http://www.testingtimes.ie</a:t>
            </a:r>
            <a:endParaRPr lang="en-US" i="1" dirty="0"/>
          </a:p>
        </p:txBody>
      </p:sp>
      <p:pic>
        <p:nvPicPr>
          <p:cNvPr id="5" name="Picture 4" descr="Logoon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500438"/>
            <a:ext cx="714380" cy="714380"/>
          </a:xfrm>
          <a:prstGeom prst="rect">
            <a:avLst/>
          </a:prstGeom>
        </p:spPr>
      </p:pic>
      <p:pic>
        <p:nvPicPr>
          <p:cNvPr id="13" name="Picture 12" descr="Titleon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14290"/>
            <a:ext cx="5838825" cy="762000"/>
          </a:xfrm>
          <a:prstGeom prst="rect">
            <a:avLst/>
          </a:prstGeom>
        </p:spPr>
      </p:pic>
      <p:pic>
        <p:nvPicPr>
          <p:cNvPr id="8" name="~PP3997.WAV">
            <a:hlinkClick r:id="" action="ppaction://media"/>
          </p:cNvPr>
          <p:cNvPicPr>
            <a:picLocks noRot="1" noChangeAspect="1"/>
          </p:cNvPicPr>
          <p:nvPr>
            <a:wavAudioFile r:embed="rId2" name="~PP3997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Testing Times Services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643050"/>
            <a:ext cx="5572164" cy="4357718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Test Approach</a:t>
            </a:r>
          </a:p>
          <a:p>
            <a:r>
              <a:rPr lang="en-US" sz="5400" dirty="0" smtClean="0"/>
              <a:t>Test Process</a:t>
            </a:r>
          </a:p>
          <a:p>
            <a:r>
              <a:rPr lang="en-US" sz="5400" dirty="0" smtClean="0"/>
              <a:t>Test Management</a:t>
            </a:r>
          </a:p>
          <a:p>
            <a:r>
              <a:rPr lang="en-US" sz="5400" dirty="0" smtClean="0"/>
              <a:t>Tools Assessment</a:t>
            </a:r>
          </a:p>
          <a:p>
            <a:r>
              <a:rPr lang="en-US" sz="5400" dirty="0" smtClean="0"/>
              <a:t>Testing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pic>
        <p:nvPicPr>
          <p:cNvPr id="8" name="~PP2684.WAV">
            <a:hlinkClick r:id="" action="ppaction://media"/>
          </p:cNvPr>
          <p:cNvPicPr>
            <a:picLocks noRot="1" noChangeAspect="1"/>
          </p:cNvPicPr>
          <p:nvPr>
            <a:wavAudioFile r:embed="rId1" name="~PP2684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714488"/>
            <a:ext cx="2224092" cy="22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7149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Reliability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Due Diligence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SEPA (Migration)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E" dirty="0"/>
          </a:p>
        </p:txBody>
      </p:sp>
      <p:sp>
        <p:nvSpPr>
          <p:cNvPr id="16" name="Right Arrow 15"/>
          <p:cNvSpPr/>
          <p:nvPr/>
        </p:nvSpPr>
        <p:spPr>
          <a:xfrm>
            <a:off x="2500298" y="5500702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16"/>
          <p:cNvSpPr/>
          <p:nvPr/>
        </p:nvSpPr>
        <p:spPr>
          <a:xfrm>
            <a:off x="2500298" y="4276732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ight Arrow 17"/>
          <p:cNvSpPr/>
          <p:nvPr/>
        </p:nvSpPr>
        <p:spPr>
          <a:xfrm>
            <a:off x="2500298" y="2000240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500066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Functional Testing – it does what it said it will do</a:t>
            </a:r>
          </a:p>
          <a:p>
            <a:r>
              <a:rPr lang="en-IE" dirty="0" smtClean="0"/>
              <a:t>Performance it can handle the load</a:t>
            </a:r>
          </a:p>
          <a:p>
            <a:r>
              <a:rPr lang="en-IE" dirty="0" smtClean="0"/>
              <a:t>Test Process - repeatable</a:t>
            </a:r>
          </a:p>
          <a:p>
            <a:endParaRPr lang="en-IE" dirty="0" smtClean="0"/>
          </a:p>
          <a:p>
            <a:r>
              <a:rPr lang="en-IE" dirty="0" smtClean="0"/>
              <a:t>Demonstrate Compliance</a:t>
            </a:r>
          </a:p>
          <a:p>
            <a:r>
              <a:rPr lang="en-IE" dirty="0" smtClean="0"/>
              <a:t>Audit – demonstrate process</a:t>
            </a:r>
          </a:p>
          <a:p>
            <a:r>
              <a:rPr lang="en-IE" dirty="0" smtClean="0"/>
              <a:t>Provide Evidence</a:t>
            </a:r>
          </a:p>
          <a:p>
            <a:endParaRPr lang="en-IE" dirty="0" smtClean="0"/>
          </a:p>
          <a:p>
            <a:r>
              <a:rPr lang="en-IE" dirty="0" smtClean="0"/>
              <a:t>Demonstrate Compliance</a:t>
            </a:r>
          </a:p>
          <a:p>
            <a:r>
              <a:rPr lang="en-IE" dirty="0" smtClean="0"/>
              <a:t>Provide Confidence in data and process</a:t>
            </a:r>
          </a:p>
          <a:p>
            <a:r>
              <a:rPr lang="en-IE" dirty="0" smtClean="0"/>
              <a:t>Provide confidence in failure</a:t>
            </a:r>
          </a:p>
          <a:p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28596" y="285728"/>
            <a:ext cx="8286808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Risks                      Testing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Applications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Why, What, How –Plan the approach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Process – integrate with current development approach</a:t>
            </a:r>
          </a:p>
          <a:p>
            <a:pPr lvl="1"/>
            <a:r>
              <a:rPr lang="en-US" dirty="0" smtClean="0"/>
              <a:t>Structure (Test Team Vs Outsource)</a:t>
            </a:r>
          </a:p>
          <a:p>
            <a:r>
              <a:rPr lang="en-US" dirty="0" smtClean="0"/>
              <a:t>Interview key stakeholders</a:t>
            </a:r>
          </a:p>
          <a:p>
            <a:r>
              <a:rPr lang="en-US" dirty="0" smtClean="0"/>
              <a:t>Implement an approach</a:t>
            </a:r>
          </a:p>
          <a:p>
            <a:r>
              <a:rPr lang="en-US" dirty="0" smtClean="0"/>
              <a:t>Review, Refine &amp; Monitor approach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rgbClr val="C00000"/>
                </a:solidFill>
              </a:rPr>
              <a:t> Test </a:t>
            </a:r>
            <a:r>
              <a:rPr lang="en-US" sz="4400" dirty="0" smtClean="0">
                <a:solidFill>
                  <a:srgbClr val="C00000"/>
                </a:solidFill>
              </a:rPr>
              <a:t>Approach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Testing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Systems	</a:t>
            </a:r>
            <a:endParaRPr lang="en-IE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Real Time Transactions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Batch Settlements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Security Testing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Logging, Monitoring, Alerting &amp; Reporting</a:t>
            </a:r>
          </a:p>
          <a:p>
            <a:endParaRPr lang="en-IE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Segregate Testing </a:t>
            </a:r>
          </a:p>
          <a:p>
            <a:r>
              <a:rPr lang="en-IE" dirty="0" smtClean="0"/>
              <a:t>Test Environment</a:t>
            </a:r>
          </a:p>
          <a:p>
            <a:r>
              <a:rPr lang="en-IE" dirty="0" smtClean="0"/>
              <a:t>Test Harness Tools</a:t>
            </a:r>
          </a:p>
          <a:p>
            <a:r>
              <a:rPr lang="en-IE" dirty="0" smtClean="0"/>
              <a:t>Parallel Testing </a:t>
            </a:r>
          </a:p>
          <a:p>
            <a:r>
              <a:rPr lang="en-IE" dirty="0" smtClean="0"/>
              <a:t>Test Data</a:t>
            </a:r>
            <a:br>
              <a:rPr lang="en-IE" dirty="0" smtClean="0"/>
            </a:br>
            <a:endParaRPr lang="en-IE" dirty="0" smtClean="0"/>
          </a:p>
          <a:p>
            <a:r>
              <a:rPr lang="en-IE" dirty="0" smtClean="0"/>
              <a:t>Testing </a:t>
            </a:r>
            <a:r>
              <a:rPr lang="en-IE" smtClean="0"/>
              <a:t>Tools </a:t>
            </a:r>
            <a:br>
              <a:rPr lang="en-IE" smtClean="0"/>
            </a:br>
            <a:r>
              <a:rPr lang="en-IE" smtClean="0"/>
              <a:t>OWASP Top 10</a:t>
            </a:r>
            <a:endParaRPr lang="en-IE" dirty="0" smtClean="0"/>
          </a:p>
          <a:p>
            <a:r>
              <a:rPr lang="en-IE" dirty="0" smtClean="0"/>
              <a:t>Test Data </a:t>
            </a:r>
          </a:p>
          <a:p>
            <a:r>
              <a:rPr lang="en-IE" dirty="0" smtClean="0"/>
              <a:t>Negative Tests, Failure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357174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Level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Strategy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 smtClean="0"/>
              <a:t> Options</a:t>
            </a:r>
            <a:endParaRPr lang="en-IE" dirty="0"/>
          </a:p>
        </p:txBody>
      </p:sp>
      <p:sp>
        <p:nvSpPr>
          <p:cNvPr id="18" name="Right Arrow 17"/>
          <p:cNvSpPr/>
          <p:nvPr/>
        </p:nvSpPr>
        <p:spPr>
          <a:xfrm>
            <a:off x="2786050" y="2714620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ight Arrow 18"/>
          <p:cNvSpPr/>
          <p:nvPr/>
        </p:nvSpPr>
        <p:spPr>
          <a:xfrm>
            <a:off x="2786050" y="3857628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/>
          <p:cNvSpPr/>
          <p:nvPr/>
        </p:nvSpPr>
        <p:spPr>
          <a:xfrm>
            <a:off x="2786050" y="4643446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ight Arrow 20"/>
          <p:cNvSpPr/>
          <p:nvPr/>
        </p:nvSpPr>
        <p:spPr>
          <a:xfrm>
            <a:off x="2786050" y="5429264"/>
            <a:ext cx="1785950" cy="4381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Testing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What’s your mission</a:t>
            </a:r>
          </a:p>
          <a:p>
            <a:r>
              <a:rPr lang="en-IE" dirty="0" smtClean="0"/>
              <a:t>Who are you testing for? What are their values</a:t>
            </a:r>
          </a:p>
          <a:p>
            <a:r>
              <a:rPr lang="en-IE" dirty="0" smtClean="0"/>
              <a:t>Clarify Types of Testing (Functionality, Maintainability</a:t>
            </a:r>
            <a:r>
              <a:rPr lang="en-IE" smtClean="0"/>
              <a:t>, Robustness</a:t>
            </a:r>
            <a:r>
              <a:rPr lang="en-IE" dirty="0" smtClean="0"/>
              <a:t>, Security)</a:t>
            </a:r>
          </a:p>
          <a:p>
            <a:r>
              <a:rPr lang="en-IE" dirty="0" smtClean="0"/>
              <a:t>Levels of Testing (Developer, System, SIT, Acceptance)</a:t>
            </a:r>
          </a:p>
          <a:p>
            <a:r>
              <a:rPr lang="en-IE" dirty="0" smtClean="0"/>
              <a:t>Approach First, Automation is just a tool </a:t>
            </a:r>
          </a:p>
          <a:p>
            <a:r>
              <a:rPr lang="en-IE" dirty="0" smtClean="0"/>
              <a:t>Always perform some Manual Testing</a:t>
            </a:r>
          </a:p>
          <a:p>
            <a:r>
              <a:rPr lang="en-IE" dirty="0" smtClean="0"/>
              <a:t>Get good investigative testers, who can query and analyse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357174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Good Techniques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Testing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Confidence – you know it will work</a:t>
            </a:r>
          </a:p>
          <a:p>
            <a:r>
              <a:rPr lang="en-IE" dirty="0" smtClean="0"/>
              <a:t>Knowledge – Data is invaluable</a:t>
            </a:r>
          </a:p>
          <a:p>
            <a:r>
              <a:rPr lang="en-IE" dirty="0" smtClean="0"/>
              <a:t>Improve Customer Service – reduce live issues</a:t>
            </a:r>
          </a:p>
          <a:p>
            <a:r>
              <a:rPr lang="en-IE" dirty="0" smtClean="0"/>
              <a:t>Reduce Cost – early bug detection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Testing Times  </a:t>
            </a:r>
            <a:endParaRPr lang="en-IE" dirty="0" smtClean="0"/>
          </a:p>
          <a:p>
            <a:r>
              <a:rPr lang="en-IE" dirty="0" smtClean="0"/>
              <a:t>Local – onsite or offsite </a:t>
            </a:r>
          </a:p>
          <a:p>
            <a:r>
              <a:rPr lang="en-IE" dirty="0" smtClean="0"/>
              <a:t>Cost Effective expert knowledge</a:t>
            </a:r>
          </a:p>
          <a:p>
            <a:r>
              <a:rPr lang="en-IE" dirty="0" smtClean="0"/>
              <a:t>Source resources as required </a:t>
            </a:r>
          </a:p>
          <a:p>
            <a:r>
              <a:rPr lang="en-IE" dirty="0" smtClean="0"/>
              <a:t>Speed to market  - flexible approach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2CF6-1D32-4E6A-9667-102C0BB297C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5" descr="testingtimes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286520"/>
            <a:ext cx="3575304" cy="43281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304</Words>
  <Application>Microsoft Office PowerPoint</Application>
  <PresentationFormat>On-screen Show (4:3)</PresentationFormat>
  <Paragraphs>97</Paragraphs>
  <Slides>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Software Testing</vt:lpstr>
      <vt:lpstr>Testing Times Services</vt:lpstr>
      <vt:lpstr>Slide 3</vt:lpstr>
      <vt:lpstr>Types of Applications</vt:lpstr>
      <vt:lpstr>Types of Testing</vt:lpstr>
      <vt:lpstr>Types of Testing</vt:lpstr>
      <vt:lpstr>Types of Testing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Startups and Software Testing</dc:title>
  <dc:creator>Testing Times</dc:creator>
  <cp:lastModifiedBy>Anne-Marie Charrett</cp:lastModifiedBy>
  <cp:revision>223</cp:revision>
  <dcterms:created xsi:type="dcterms:W3CDTF">2009-04-29T15:33:59Z</dcterms:created>
  <dcterms:modified xsi:type="dcterms:W3CDTF">2009-11-20T13:14:17Z</dcterms:modified>
</cp:coreProperties>
</file>