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EA1C-12B1-4A4B-A5DA-01EECF59355F}" type="datetimeFigureOut">
              <a:rPr lang="de-DE" smtClean="0"/>
              <a:pPr/>
              <a:t>02.11.2009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E41B-5838-4B6A-BB95-EAF32AA85E0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2" y="1055688"/>
            <a:ext cx="8529637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doc_FSCFOLIO_1_1001_FieldDocumentNumber" par="" text=""/>
    <f:field ref="doc_FSCFOLIO_1_1001_FieldSubject" par="" edit="true" text=""/>
    <f:field ref="FSCFOLIO_1_1001_FieldCurrentUser" par="" text="System Administrator"/>
  </f:record>
  <f:display par="" text="...">
    <f:field ref="FSCFOLIO_1_1001_FieldCurrentUser" text="Current User"/>
  </f:display>
  <f:display par="" text="Mail Merge">
    <f:field ref="doc_FSCFOLIO_1_1001_FieldDocumentNumber" text="Document Number"/>
    <f:field ref="doc_FSCFOLIO_1_1001_FieldSubject" text="Subject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Fabasoft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Fabasoft R&amp;D Software GmbH &amp; CO KG</dc:creator>
  <cp:lastModifiedBy>Klingler, Gernot</cp:lastModifiedBy>
  <cp:revision>2</cp:revision>
  <dcterms:created xsi:type="dcterms:W3CDTF">2007-01-31T16:16:35Z</dcterms:created>
  <dcterms:modified xsi:type="dcterms:W3CDTF">2009-11-02T12:34:12Z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COOSYSTEM@1.1:Container" pid="2" fmtid="{D5CDD505-2E9C-101B-9397-08002B2CF9AE}">
    <vt:lpwstr>COO.1.506.3.9</vt:lpwstr>
  </property>
  <property name="FSC#FSCFOLIO@1.1001:docpropproject" pid="3" fmtid="{D5CDD505-2E9C-101B-9397-08002B2CF9AE}">
    <vt:lpwstr/>
  </property>
</Properties>
</file>