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70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89897B"/>
    <a:srgbClr val="BEB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Softtest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34"/>
  <c:chart>
    <c:autoTitleDeleted val="1"/>
    <c:plotArea>
      <c:layout>
        <c:manualLayout>
          <c:layoutTarget val="inner"/>
          <c:xMode val="edge"/>
          <c:yMode val="edge"/>
          <c:x val="0"/>
          <c:y val="4.9041802344159488E-2"/>
          <c:w val="0.89841340942995518"/>
          <c:h val="0.93256752177677993"/>
        </c:manualLayout>
      </c:layout>
      <c:barChart>
        <c:barDir val="bar"/>
        <c:grouping val="clustered"/>
        <c:ser>
          <c:idx val="0"/>
          <c:order val="0"/>
          <c:tx>
            <c:strRef>
              <c:f>Sheet1!$H$8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89897B"/>
            </a:solidFill>
          </c:spPr>
          <c:dLbls>
            <c:dLbl>
              <c:idx val="0"/>
              <c:layout/>
              <c:showVal val="1"/>
              <c:showSerName val="1"/>
            </c:dLbl>
            <c:delete val="1"/>
          </c:dLbls>
          <c:val>
            <c:numRef>
              <c:f>Sheet1!$H$20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Sheet1!$I$8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/>
              <c:showVal val="1"/>
              <c:showSerName val="1"/>
            </c:dLbl>
            <c:delete val="1"/>
          </c:dLbls>
          <c:val>
            <c:numRef>
              <c:f>Sheet1!$I$20</c:f>
              <c:numCache>
                <c:formatCode>0%</c:formatCode>
                <c:ptCount val="1"/>
                <c:pt idx="0">
                  <c:v>0.60000000000000053</c:v>
                </c:pt>
              </c:numCache>
            </c:numRef>
          </c:val>
        </c:ser>
        <c:gapWidth val="323"/>
        <c:overlap val="-62"/>
        <c:axId val="54043392"/>
        <c:axId val="54044928"/>
      </c:barChart>
      <c:catAx>
        <c:axId val="54043392"/>
        <c:scaling>
          <c:orientation val="minMax"/>
        </c:scaling>
        <c:delete val="1"/>
        <c:axPos val="l"/>
        <c:majorTickMark val="none"/>
        <c:tickLblPos val="none"/>
        <c:crossAx val="54044928"/>
        <c:crosses val="autoZero"/>
        <c:auto val="1"/>
        <c:lblAlgn val="ctr"/>
        <c:lblOffset val="100"/>
      </c:catAx>
      <c:valAx>
        <c:axId val="540449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4043392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view3D>
      <c:rotY val="20"/>
      <c:perspective val="0"/>
    </c:view3D>
    <c:plotArea>
      <c:layout/>
      <c:pie3DChart>
        <c:varyColors val="1"/>
        <c:ser>
          <c:idx val="0"/>
          <c:order val="0"/>
          <c:tx>
            <c:v>Types of Testing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600" baseline="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Sheet1!$B$8:$E$8</c:f>
              <c:strCache>
                <c:ptCount val="4"/>
                <c:pt idx="0">
                  <c:v>Manual Testing</c:v>
                </c:pt>
                <c:pt idx="1">
                  <c:v>Usability Testing</c:v>
                </c:pt>
                <c:pt idx="2">
                  <c:v>Process</c:v>
                </c:pt>
                <c:pt idx="3">
                  <c:v>Training</c:v>
                </c:pt>
              </c:strCache>
            </c:strRef>
          </c:cat>
          <c:val>
            <c:numRef>
              <c:f>Sheet1!$B$20:$E$20</c:f>
              <c:numCache>
                <c:formatCode>0%</c:formatCode>
                <c:ptCount val="4"/>
                <c:pt idx="0">
                  <c:v>0.30000000000000004</c:v>
                </c:pt>
                <c:pt idx="1">
                  <c:v>0.2</c:v>
                </c:pt>
                <c:pt idx="2">
                  <c:v>0.30000000000000004</c:v>
                </c:pt>
                <c:pt idx="3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22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22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2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200" baseline="0"/>
            </a:pPr>
            <a:endParaRPr lang="en-US"/>
          </a:p>
        </c:txPr>
      </c:legendEntry>
      <c:layout>
        <c:manualLayout>
          <c:xMode val="edge"/>
          <c:yMode val="edge"/>
          <c:x val="5.1980050913981092E-2"/>
          <c:y val="1.9323583292251704E-2"/>
          <c:w val="0.92099099059275069"/>
          <c:h val="0.14841450252677413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8"/>
  <c:chart>
    <c:autoTitleDeleted val="1"/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cat>
            <c:strRef>
              <c:f>Sheet1!$F$8:$G$8</c:f>
              <c:strCache>
                <c:ptCount val="2"/>
                <c:pt idx="0">
                  <c:v>PC Application</c:v>
                </c:pt>
                <c:pt idx="1">
                  <c:v>Web Testing </c:v>
                </c:pt>
              </c:strCache>
            </c:strRef>
          </c:cat>
          <c:val>
            <c:numRef>
              <c:f>Sheet1!$F$20:$G$20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gapWidth val="75"/>
        <c:overlap val="100"/>
        <c:axId val="54246400"/>
        <c:axId val="54244864"/>
      </c:barChart>
      <c:valAx>
        <c:axId val="54244864"/>
        <c:scaling>
          <c:orientation val="minMax"/>
        </c:scaling>
        <c:axPos val="b"/>
        <c:majorGridlines/>
        <c:minorGridlines/>
        <c:numFmt formatCode="0%" sourceLinked="1"/>
        <c:tickLblPos val="nextTo"/>
        <c:crossAx val="54246400"/>
        <c:crosses val="autoZero"/>
        <c:crossBetween val="between"/>
      </c:valAx>
      <c:catAx>
        <c:axId val="54246400"/>
        <c:scaling>
          <c:orientation val="minMax"/>
        </c:scaling>
        <c:axPos val="l"/>
        <c:majorTickMark val="none"/>
        <c:tickLblPos val="nextTo"/>
        <c:crossAx val="54244864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17C0-47FD-432D-BDE7-98F735D2A899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217F-F86B-4AAF-896B-17AF542B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Freelancer/ pause for effect, it’s a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</a:t>
            </a:r>
            <a:r>
              <a:rPr lang="en-US" baseline="0" dirty="0" smtClean="0"/>
              <a:t> you ever wondered what it was to get you into software testing?</a:t>
            </a:r>
          </a:p>
          <a:p>
            <a:r>
              <a:rPr lang="en-US" baseline="0" dirty="0" smtClean="0"/>
              <a:t>Not just, It was the first job I got in a recession, </a:t>
            </a:r>
          </a:p>
          <a:p>
            <a:r>
              <a:rPr lang="en-US" baseline="0" dirty="0" smtClean="0"/>
              <a:t>But what skills appealed to the job interviewer to take you on?</a:t>
            </a:r>
            <a:endParaRPr lang="en-US" baseline="0" dirty="0"/>
          </a:p>
          <a:p>
            <a:r>
              <a:rPr lang="en-US" baseline="0" dirty="0" smtClean="0"/>
              <a:t>Looking back, I’ve been able to identify some inborn skills….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not a full time job….needs</a:t>
            </a:r>
            <a:r>
              <a:rPr lang="en-US" baseline="0" dirty="0" smtClean="0"/>
              <a:t> to be </a:t>
            </a:r>
            <a:r>
              <a:rPr lang="en-US" baseline="0" dirty="0" err="1" smtClean="0"/>
              <a:t>supplmented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Sunday Times</a:t>
            </a:r>
            <a:r>
              <a:rPr lang="en-US" baseline="0" dirty="0" smtClean="0"/>
              <a:t> Rich List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Big Impact – </a:t>
            </a:r>
            <a:r>
              <a:rPr lang="en-US" baseline="0" dirty="0" err="1" smtClean="0"/>
              <a:t>MouseMonitor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Success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Very Satisfying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job, network.</a:t>
            </a:r>
          </a:p>
          <a:p>
            <a:r>
              <a:rPr lang="en-US" baseline="0" dirty="0" smtClean="0"/>
              <a:t>Repeat customers, or customers forwarding on recommendations.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E4D9-2F18-4A13-A6C9-0DBCA28B0633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E49C-1BDC-4DD3-962F-C9E9EAADB67D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AC1B-FAB5-4DD3-A7E3-374D983299D8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4030-619E-4C0C-809D-22DD0B69916E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166A-CF1E-4291-AFB4-C16E65F785F0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9EE7-731F-45DA-A43D-61C6E6639BDE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060-9D70-4AA2-822D-27D417055E0D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3FD-99EE-4B04-9D25-ACD2F42C515C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B1D-BC83-4DD9-97AB-2B6DDB663104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549-EF88-4CD9-A85E-1A3E75A20BE7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8B9B-DE53-4DBF-B36A-8664DDE397A7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5771-C893-470D-B82F-088FC6770C47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Startups and Software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http://www.testingtimes.ie</a:t>
            </a:r>
            <a:endParaRPr lang="en-US" i="1" dirty="0"/>
          </a:p>
        </p:txBody>
      </p:sp>
      <p:pic>
        <p:nvPicPr>
          <p:cNvPr id="5" name="Picture 4" descr="Logoon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500438"/>
            <a:ext cx="714380" cy="714380"/>
          </a:xfrm>
          <a:prstGeom prst="rect">
            <a:avLst/>
          </a:prstGeom>
        </p:spPr>
      </p:pic>
      <p:pic>
        <p:nvPicPr>
          <p:cNvPr id="13" name="Picture 12" descr="Titleon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14290"/>
            <a:ext cx="5838825" cy="762000"/>
          </a:xfrm>
          <a:prstGeom prst="rect">
            <a:avLst/>
          </a:prstGeom>
        </p:spPr>
      </p:pic>
      <p:pic>
        <p:nvPicPr>
          <p:cNvPr id="8" name="~PP3997.WAV">
            <a:hlinkClick r:id="" action="ppaction://media"/>
          </p:cNvPr>
          <p:cNvPicPr>
            <a:picLocks noRot="1" noChangeAspect="1"/>
          </p:cNvPicPr>
          <p:nvPr>
            <a:wavAudioFile r:embed="rId2" name="~PP3997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643050"/>
            <a:ext cx="3643338" cy="26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testingtimeslogo.t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7158" y="6286520"/>
            <a:ext cx="3575304" cy="4328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5918" y="478632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Analysis + Technology = Destiny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642918"/>
            <a:ext cx="2571768" cy="36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~PP1352.WAV">
            <a:hlinkClick r:id="" action="ppaction://media"/>
          </p:cNvPr>
          <p:cNvPicPr>
            <a:picLocks noRot="1" noChangeAspect="1"/>
          </p:cNvPicPr>
          <p:nvPr>
            <a:wavAudioFile r:embed="rId1" name="~PP1352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Startups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2446325"/>
            <a:ext cx="5572164" cy="348300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Big Impact</a:t>
            </a:r>
          </a:p>
          <a:p>
            <a:r>
              <a:rPr lang="en-US" sz="5400" dirty="0" smtClean="0"/>
              <a:t>Passion</a:t>
            </a:r>
          </a:p>
          <a:p>
            <a:r>
              <a:rPr lang="en-US" sz="5400" dirty="0" smtClean="0"/>
              <a:t>Challenge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5" descr="testingtimes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pic>
        <p:nvPicPr>
          <p:cNvPr id="8" name="~PP2684.WAV">
            <a:hlinkClick r:id="" action="ppaction://media"/>
          </p:cNvPr>
          <p:cNvPicPr>
            <a:picLocks noRot="1" noChangeAspect="1"/>
          </p:cNvPicPr>
          <p:nvPr>
            <a:wavAudioFile r:embed="rId1" name="~PP2684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714488"/>
            <a:ext cx="2224092" cy="22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500034" y="1643050"/>
          <a:ext cx="850112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ontent Placeholder 5" descr="testingtimes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28596" y="285728"/>
            <a:ext cx="8286808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Getting the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5" descr="testingtimes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Breakdown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42910" y="2057400"/>
          <a:ext cx="8143932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42910" y="1857364"/>
          <a:ext cx="7929618" cy="372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ontent Placeholder 5" descr="testingtimes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Applications Tested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156</Words>
  <Application>Microsoft Office PowerPoint</Application>
  <PresentationFormat>On-screen Show (4:3)</PresentationFormat>
  <Paragraphs>41</Paragraphs>
  <Slides>6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Startups and Software Testing</vt:lpstr>
      <vt:lpstr>Slide 2</vt:lpstr>
      <vt:lpstr>Why Startups</vt:lpstr>
      <vt:lpstr>Slide 4</vt:lpstr>
      <vt:lpstr>Types of Testing</vt:lpstr>
      <vt:lpstr>Types of Applications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Startups and Software Testing</dc:title>
  <dc:creator>Testing Times</dc:creator>
  <cp:lastModifiedBy>Testing Times</cp:lastModifiedBy>
  <cp:revision>194</cp:revision>
  <dcterms:created xsi:type="dcterms:W3CDTF">2009-04-29T15:33:59Z</dcterms:created>
  <dcterms:modified xsi:type="dcterms:W3CDTF">2009-11-14T14:02:18Z</dcterms:modified>
</cp:coreProperties>
</file>