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73875" cy="10061575"/>
  <p:defaultTextStyle>
    <a:defPPr>
      <a:defRPr lang="en-GB"/>
    </a:defPPr>
    <a:lvl1pPr algn="l" defTabSz="449263" rtl="0" fontAlgn="base">
      <a:lnSpc>
        <a:spcPct val="86000"/>
      </a:lnSpc>
      <a:spcBef>
        <a:spcPct val="0"/>
      </a:spcBef>
      <a:spcAft>
        <a:spcPct val="0"/>
      </a:spcAft>
      <a:buClr>
        <a:srgbClr val="3333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449263" rtl="0" fontAlgn="base">
      <a:lnSpc>
        <a:spcPct val="86000"/>
      </a:lnSpc>
      <a:spcBef>
        <a:spcPct val="0"/>
      </a:spcBef>
      <a:spcAft>
        <a:spcPct val="0"/>
      </a:spcAft>
      <a:buClr>
        <a:srgbClr val="3333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defTabSz="449263" rtl="0" fontAlgn="base">
      <a:lnSpc>
        <a:spcPct val="86000"/>
      </a:lnSpc>
      <a:spcBef>
        <a:spcPct val="0"/>
      </a:spcBef>
      <a:spcAft>
        <a:spcPct val="0"/>
      </a:spcAft>
      <a:buClr>
        <a:srgbClr val="3333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defTabSz="449263" rtl="0" fontAlgn="base">
      <a:lnSpc>
        <a:spcPct val="86000"/>
      </a:lnSpc>
      <a:spcBef>
        <a:spcPct val="0"/>
      </a:spcBef>
      <a:spcAft>
        <a:spcPct val="0"/>
      </a:spcAft>
      <a:buClr>
        <a:srgbClr val="3333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defTabSz="449263" rtl="0" fontAlgn="base">
      <a:lnSpc>
        <a:spcPct val="86000"/>
      </a:lnSpc>
      <a:spcBef>
        <a:spcPct val="0"/>
      </a:spcBef>
      <a:spcAft>
        <a:spcPct val="0"/>
      </a:spcAft>
      <a:buClr>
        <a:srgbClr val="3333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003366"/>
    <a:srgbClr val="FF9900"/>
    <a:srgbClr val="000066"/>
    <a:srgbClr val="333333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2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69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00"/>
                </a:solidFill>
              </a:defRPr>
            </a:lvl1pPr>
          </a:lstStyle>
          <a:p>
            <a:endParaRPr lang="fr-F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00"/>
                </a:solidFill>
              </a:defRPr>
            </a:lvl1pPr>
          </a:lstStyle>
          <a:p>
            <a:endParaRPr lang="fr-FR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00"/>
                </a:solidFill>
              </a:defRPr>
            </a:lvl1pPr>
          </a:lstStyle>
          <a:p>
            <a:endParaRPr lang="fr-FR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00"/>
                </a:solidFill>
              </a:defRPr>
            </a:lvl1pPr>
          </a:lstStyle>
          <a:p>
            <a:fld id="{79FD2077-BE47-4169-AA30-00495649BA4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73875" cy="100615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73875" cy="100615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73875" cy="100615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3895725" y="0"/>
            <a:ext cx="297338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47" tIns="49528" rIns="95247" bIns="49528" numCol="1" anchor="t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766763" algn="l"/>
                <a:tab pos="1531938" algn="l"/>
                <a:tab pos="2298700" algn="l"/>
                <a:tab pos="3063875" algn="l"/>
              </a:tabLst>
              <a:defRPr sz="13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0" y="0"/>
            <a:ext cx="297338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47" tIns="49528" rIns="95247" bIns="49528" numCol="1" anchor="t" anchorCtr="0" compatLnSpc="1">
            <a:prstTxWarp prst="textNoShape">
              <a:avLst/>
            </a:prstTxWarp>
          </a:bodyPr>
          <a:lstStyle>
            <a:lvl1pPr defTabSz="474663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766763" algn="l"/>
                <a:tab pos="1531938" algn="l"/>
                <a:tab pos="2298700" algn="l"/>
                <a:tab pos="3063875" algn="l"/>
              </a:tabLst>
              <a:defRPr sz="13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4063"/>
            <a:ext cx="5029200" cy="377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779963"/>
            <a:ext cx="5037137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895725" y="9558338"/>
            <a:ext cx="297338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47" tIns="49528" rIns="95247" bIns="49528" numCol="1" anchor="b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766763" algn="l"/>
                <a:tab pos="1531938" algn="l"/>
                <a:tab pos="2298700" algn="l"/>
                <a:tab pos="3063875" algn="l"/>
              </a:tabLst>
              <a:defRPr sz="13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0" y="9558338"/>
            <a:ext cx="297338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247" tIns="49528" rIns="95247" bIns="49528" numCol="1" anchor="b" anchorCtr="0" compatLnSpc="1">
            <a:prstTxWarp prst="textNoShape">
              <a:avLst/>
            </a:prstTxWarp>
          </a:bodyPr>
          <a:lstStyle>
            <a:lvl1pPr defTabSz="474663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766763" algn="l"/>
                <a:tab pos="1531938" algn="l"/>
                <a:tab pos="2298700" algn="l"/>
                <a:tab pos="3063875" algn="l"/>
              </a:tabLst>
              <a:defRPr sz="13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fld id="{44708697-4D9D-4110-94EE-43359F918C7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4613F5-3CE7-4C8E-86C7-0923C90952EE}" type="slidenum">
              <a:rPr lang="en-GB"/>
              <a:pPr/>
              <a:t>1</a:t>
            </a:fld>
            <a:endParaRPr lang="en-GB"/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247" tIns="49528" rIns="95247" bIns="49528" anchor="b">
            <a:spAutoFit/>
          </a:bodyPr>
          <a:lstStyle/>
          <a:p>
            <a:pPr defTabSz="474663">
              <a:lnSpc>
                <a:spcPct val="93000"/>
              </a:lnSpc>
              <a:tabLst>
                <a:tab pos="0" algn="l"/>
                <a:tab pos="968375" algn="l"/>
                <a:tab pos="1935163" algn="l"/>
                <a:tab pos="2903538" algn="l"/>
                <a:tab pos="3870325" algn="l"/>
                <a:tab pos="4838700" algn="l"/>
                <a:tab pos="5805488" algn="l"/>
                <a:tab pos="6773863" algn="l"/>
                <a:tab pos="7742238" algn="l"/>
                <a:tab pos="8709025" algn="l"/>
                <a:tab pos="9677400" algn="l"/>
                <a:tab pos="10644188" algn="l"/>
              </a:tabLst>
            </a:pPr>
            <a:fld id="{AD00257A-9B60-44B3-8D61-82420AD62601}" type="slidenum">
              <a:rPr lang="en-GB" sz="1300">
                <a:solidFill>
                  <a:srgbClr val="333300"/>
                </a:solidFill>
                <a:latin typeface="Arial" charset="0"/>
                <a:cs typeface="Arial" charset="0"/>
              </a:rPr>
              <a:pPr defTabSz="474663">
                <a:lnSpc>
                  <a:spcPct val="93000"/>
                </a:lnSpc>
                <a:tabLst>
                  <a:tab pos="0" algn="l"/>
                  <a:tab pos="968375" algn="l"/>
                  <a:tab pos="1935163" algn="l"/>
                  <a:tab pos="2903538" algn="l"/>
                  <a:tab pos="3870325" algn="l"/>
                  <a:tab pos="4838700" algn="l"/>
                  <a:tab pos="5805488" algn="l"/>
                  <a:tab pos="6773863" algn="l"/>
                  <a:tab pos="7742238" algn="l"/>
                  <a:tab pos="8709025" algn="l"/>
                  <a:tab pos="9677400" algn="l"/>
                  <a:tab pos="10644188" algn="l"/>
                </a:tabLst>
              </a:pPr>
              <a:t>1</a:t>
            </a:fld>
            <a:endParaRPr lang="en-GB" sz="1300">
              <a:solidFill>
                <a:srgbClr val="333300"/>
              </a:solidFill>
              <a:latin typeface="Arial" charset="0"/>
              <a:cs typeface="Arial" charset="0"/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3895725" y="9558338"/>
            <a:ext cx="2978150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247" tIns="49528" rIns="95247" bIns="49528" anchor="b">
            <a:spAutoFit/>
          </a:bodyPr>
          <a:lstStyle/>
          <a:p>
            <a:pPr algn="r" defTabSz="474663">
              <a:lnSpc>
                <a:spcPct val="93000"/>
              </a:lnSpc>
              <a:tabLst>
                <a:tab pos="0" algn="l"/>
                <a:tab pos="968375" algn="l"/>
                <a:tab pos="1935163" algn="l"/>
                <a:tab pos="2903538" algn="l"/>
                <a:tab pos="3870325" algn="l"/>
                <a:tab pos="4838700" algn="l"/>
                <a:tab pos="5805488" algn="l"/>
                <a:tab pos="6773863" algn="l"/>
                <a:tab pos="7742238" algn="l"/>
                <a:tab pos="8709025" algn="l"/>
                <a:tab pos="9677400" algn="l"/>
                <a:tab pos="10644188" algn="l"/>
              </a:tabLst>
            </a:pPr>
            <a:endParaRPr lang="en-GB" sz="1300">
              <a:solidFill>
                <a:srgbClr val="333300"/>
              </a:solidFill>
              <a:latin typeface="Arial" charset="0"/>
              <a:cs typeface="Arial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895725" y="0"/>
            <a:ext cx="29781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247" tIns="49528" rIns="95247" bIns="49528">
            <a:spAutoFit/>
          </a:bodyPr>
          <a:lstStyle/>
          <a:p>
            <a:pPr algn="r" defTabSz="474663">
              <a:lnSpc>
                <a:spcPct val="93000"/>
              </a:lnSpc>
              <a:tabLst>
                <a:tab pos="0" algn="l"/>
                <a:tab pos="968375" algn="l"/>
                <a:tab pos="1935163" algn="l"/>
                <a:tab pos="2903538" algn="l"/>
                <a:tab pos="3870325" algn="l"/>
                <a:tab pos="4838700" algn="l"/>
                <a:tab pos="5805488" algn="l"/>
                <a:tab pos="6773863" algn="l"/>
                <a:tab pos="7742238" algn="l"/>
                <a:tab pos="8709025" algn="l"/>
                <a:tab pos="9677400" algn="l"/>
                <a:tab pos="10644188" algn="l"/>
              </a:tabLst>
            </a:pPr>
            <a:endParaRPr lang="en-GB" sz="1300">
              <a:solidFill>
                <a:srgbClr val="333300"/>
              </a:solidFill>
              <a:latin typeface="Arial" charset="0"/>
              <a:cs typeface="Arial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247" tIns="49528" rIns="95247" bIns="49528">
            <a:spAutoFit/>
          </a:bodyPr>
          <a:lstStyle/>
          <a:p>
            <a:pPr defTabSz="474663">
              <a:lnSpc>
                <a:spcPct val="93000"/>
              </a:lnSpc>
              <a:tabLst>
                <a:tab pos="0" algn="l"/>
                <a:tab pos="968375" algn="l"/>
                <a:tab pos="1935163" algn="l"/>
                <a:tab pos="2903538" algn="l"/>
                <a:tab pos="3870325" algn="l"/>
                <a:tab pos="4838700" algn="l"/>
                <a:tab pos="5805488" algn="l"/>
                <a:tab pos="6773863" algn="l"/>
                <a:tab pos="7742238" algn="l"/>
                <a:tab pos="8709025" algn="l"/>
                <a:tab pos="9677400" algn="l"/>
                <a:tab pos="10644188" algn="l"/>
              </a:tabLst>
            </a:pPr>
            <a:endParaRPr lang="en-GB" sz="1300">
              <a:solidFill>
                <a:srgbClr val="333300"/>
              </a:solidFill>
              <a:latin typeface="Arial" charset="0"/>
              <a:cs typeface="Arial" charset="0"/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146175" y="754063"/>
            <a:ext cx="458311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3911" name="Rectangle 7"/>
          <p:cNvSpPr txBox="1">
            <a:spLocks noGrp="1" noChangeArrowheads="1"/>
          </p:cNvSpPr>
          <p:nvPr>
            <p:ph type="body"/>
          </p:nvPr>
        </p:nvSpPr>
        <p:spPr>
          <a:xfrm>
            <a:off x="915988" y="4779963"/>
            <a:ext cx="5041900" cy="4538662"/>
          </a:xfr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A7CEC758-5223-471B-A9B9-FF76839FDC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C771BC45-3D62-4A31-BF8F-9C963D1E34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1425" y="20638"/>
            <a:ext cx="2055813" cy="5756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0638"/>
            <a:ext cx="6016625" cy="5756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7D864983-C003-4DF0-9177-4C06F54917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731043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068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8825" y="1600200"/>
            <a:ext cx="3808413" cy="201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8825" y="3763963"/>
            <a:ext cx="3808413" cy="2012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>
          <a:xfrm>
            <a:off x="7467600" y="6477000"/>
            <a:ext cx="1443038" cy="30003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4398139C-838A-4A05-B394-BB4E844A97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638"/>
            <a:ext cx="731043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7767638" cy="417671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467600" y="6477000"/>
            <a:ext cx="1443038" cy="30003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64AB0F1B-1EDA-4EA9-B847-D49473F705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7253DAD6-61A3-4617-94EE-C1965D0154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A3E1CDBB-BC8C-4595-AF3C-176158A41F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068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600200"/>
            <a:ext cx="3808413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10990443-EABE-4D00-AD0C-71BD279BFF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5953D4D7-2AF0-406F-9D63-332EFAFC79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36E260D6-1257-4D87-BCCF-609C87035F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F73B9D62-70D7-46AA-9D92-4047578034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6643A0A0-1DCF-4B94-B04D-159071B1ED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# </a:t>
            </a:r>
            <a:fld id="{4305B476-800C-4FF0-BC81-9D743CF816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0638"/>
            <a:ext cx="7310438" cy="1020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67638" cy="417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20574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86000" y="6435725"/>
            <a:ext cx="4951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467600" y="6477000"/>
            <a:ext cx="1443038" cy="30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9000"/>
              </a:lnSpc>
              <a:buClr>
                <a:srgbClr val="CA5100"/>
              </a:buClr>
              <a:buFont typeface="Century Gothic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CA5100"/>
                </a:solidFill>
                <a:latin typeface="+mn-lt"/>
                <a:cs typeface="Arial" charset="0"/>
              </a:defRPr>
            </a:lvl1pPr>
          </a:lstStyle>
          <a:p>
            <a:r>
              <a:rPr lang="en-GB"/>
              <a:t># </a:t>
            </a:r>
            <a:fld id="{E228FDBD-E108-4DD0-B918-0C3CC574796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76200" y="6378575"/>
            <a:ext cx="8991600" cy="19050"/>
          </a:xfrm>
          <a:prstGeom prst="line">
            <a:avLst/>
          </a:prstGeom>
          <a:noFill/>
          <a:ln w="2556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484438" y="6453188"/>
            <a:ext cx="3929062" cy="325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b="1" i="1">
                <a:solidFill>
                  <a:srgbClr val="000066"/>
                </a:solidFill>
                <a:latin typeface="Century Gothic" pitchFamily="34" charset="0"/>
              </a:rPr>
              <a:t>Séminaire PHP / DGME du 19 Juin 2006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  <p:sldLayoutId id="2147483674" r:id="rId13"/>
  </p:sldLayoutIdLst>
  <p:txStyles>
    <p:titleStyle>
      <a:lvl1pPr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2pPr>
      <a:lvl3pPr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3pPr>
      <a:lvl4pPr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4pPr>
      <a:lvl5pPr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entury Gothic" pitchFamily="34" charset="0"/>
        <a:defRPr sz="3400">
          <a:solidFill>
            <a:srgbClr val="FFFFFF"/>
          </a:solidFill>
          <a:latin typeface="Century Gothic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38138" indent="-338138" algn="l" defTabSz="449263" rtl="0" fontAlgn="base">
        <a:lnSpc>
          <a:spcPct val="97000"/>
        </a:lnSpc>
        <a:spcBef>
          <a:spcPts val="600"/>
        </a:spcBef>
        <a:spcAft>
          <a:spcPct val="0"/>
        </a:spcAft>
        <a:buClr>
          <a:srgbClr val="EA6E2E"/>
        </a:buClr>
        <a:buSzPct val="120000"/>
        <a:buFont typeface="Century Gothic" pitchFamily="34" charset="0"/>
        <a:buChar char="•"/>
        <a:defRPr sz="2400" b="1">
          <a:solidFill>
            <a:srgbClr val="382873"/>
          </a:solidFill>
          <a:latin typeface="+mn-lt"/>
          <a:ea typeface="+mn-ea"/>
          <a:cs typeface="+mn-cs"/>
        </a:defRPr>
      </a:lvl1pPr>
      <a:lvl2pPr marL="738188" indent="-280988" algn="l" defTabSz="449263" rtl="0" fontAlgn="base">
        <a:lnSpc>
          <a:spcPct val="97000"/>
        </a:lnSpc>
        <a:spcBef>
          <a:spcPts val="500"/>
        </a:spcBef>
        <a:spcAft>
          <a:spcPct val="0"/>
        </a:spcAft>
        <a:buClr>
          <a:srgbClr val="FF6600"/>
        </a:buClr>
        <a:buSzPct val="110000"/>
        <a:buFont typeface="Wingdings" pitchFamily="2" charset="2"/>
        <a:buChar char=""/>
        <a:defRPr sz="2000">
          <a:solidFill>
            <a:srgbClr val="382873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7000"/>
        </a:lnSpc>
        <a:spcBef>
          <a:spcPts val="450"/>
        </a:spcBef>
        <a:spcAft>
          <a:spcPct val="0"/>
        </a:spcAft>
        <a:buClr>
          <a:srgbClr val="FF6600"/>
        </a:buClr>
        <a:buSzPct val="100000"/>
        <a:buFont typeface="Century Gothic" pitchFamily="34" charset="0"/>
        <a:buChar char="•"/>
        <a:defRPr>
          <a:solidFill>
            <a:srgbClr val="382873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7000"/>
        </a:lnSpc>
        <a:spcBef>
          <a:spcPts val="400"/>
        </a:spcBef>
        <a:spcAft>
          <a:spcPct val="0"/>
        </a:spcAft>
        <a:buClr>
          <a:srgbClr val="382873"/>
        </a:buClr>
        <a:buSzPct val="100000"/>
        <a:buFont typeface="Century Gothic" pitchFamily="34" charset="0"/>
        <a:buChar char="•"/>
        <a:defRPr sz="1600">
          <a:solidFill>
            <a:srgbClr val="382873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7000"/>
        </a:lnSpc>
        <a:spcBef>
          <a:spcPts val="4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"/>
        <a:defRPr sz="1600">
          <a:solidFill>
            <a:srgbClr val="382873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7000"/>
        </a:lnSpc>
        <a:spcBef>
          <a:spcPts val="4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"/>
        <a:defRPr sz="1600">
          <a:solidFill>
            <a:srgbClr val="382873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7000"/>
        </a:lnSpc>
        <a:spcBef>
          <a:spcPts val="4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"/>
        <a:defRPr sz="1600">
          <a:solidFill>
            <a:srgbClr val="382873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7000"/>
        </a:lnSpc>
        <a:spcBef>
          <a:spcPts val="4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"/>
        <a:defRPr sz="1600">
          <a:solidFill>
            <a:srgbClr val="382873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7000"/>
        </a:lnSpc>
        <a:spcBef>
          <a:spcPts val="400"/>
        </a:spcBef>
        <a:spcAft>
          <a:spcPct val="0"/>
        </a:spcAft>
        <a:buClr>
          <a:srgbClr val="382873"/>
        </a:buClr>
        <a:buSzPct val="90000"/>
        <a:buFont typeface="Wingdings" pitchFamily="2" charset="2"/>
        <a:buChar char=""/>
        <a:defRPr sz="1600">
          <a:solidFill>
            <a:srgbClr val="382873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457200" y="1524000"/>
          <a:ext cx="8382000" cy="4286250"/>
        </p:xfrm>
        <a:graphic>
          <a:graphicData uri="http://schemas.openxmlformats.org/presentationml/2006/ole">
            <p:oleObj spid="_x0000_s122883" r:id="rId4" imgW="4991533" imgH="2552921" progId="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457200" y="1524000"/>
          <a:ext cx="8382000" cy="4286250"/>
        </p:xfrm>
        <a:graphic>
          <a:graphicData uri="http://schemas.openxmlformats.org/presentationml/2006/ole">
            <p:oleObj spid="_x0000_s122884" r:id="rId5" imgW="4991533" imgH="2552921" progId="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Century Gothic"/>
        <a:ea typeface="Arial Unicode MS"/>
        <a:cs typeface="Arial Unicode MS"/>
      </a:majorFont>
      <a:minorFont>
        <a:latin typeface="Century Gothic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>
            <a:srgbClr val="3333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>
            <a:srgbClr val="3333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Modèle par défaut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“PHP… option stratégique  pour l’Administration ?” </dc:title>
  <cp:lastModifiedBy>Sun Microsystems GmbH</cp:lastModifiedBy>
  <cp:revision>34</cp:revision>
  <dcterms:modified xsi:type="dcterms:W3CDTF">2008-06-19T10:24:13Z</dcterms:modified>
</cp:coreProperties>
</file>