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ia Dumas" initials="" lastIdx="4" clrIdx="0"/>
  <p:cmAuthor id="1" name="Douglas Dedo" initials="" lastIdx="1" clrIdx="1"/>
  <p:cmAuthor id="2" name="studiogr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4266" autoAdjust="0"/>
    <p:restoredTop sz="76511" autoAdjust="0"/>
  </p:normalViewPr>
  <p:slideViewPr>
    <p:cSldViewPr snapToGrid="0">
      <p:cViewPr varScale="1">
        <p:scale>
          <a:sx n="110" d="100"/>
          <a:sy n="110" d="100"/>
        </p:scale>
        <p:origin x="-1314" y="-84"/>
      </p:cViewPr>
      <p:guideLst>
        <p:guide orient="horz" pos="2160"/>
        <p:guide orient="horz" pos="144"/>
        <p:guide orient="horz" pos="893"/>
        <p:guide orient="horz" pos="1200"/>
        <p:guide orient="horz" pos="1488"/>
        <p:guide pos="2880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218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50000"/>
              </a:spcBef>
              <a:defRPr sz="900">
                <a:effectLst/>
                <a:cs typeface="Arial" charset="0"/>
              </a:defRPr>
            </a:lvl1pPr>
          </a:lstStyle>
          <a:p>
            <a:r>
              <a:rPr lang="en-US"/>
              <a:t>© 2001 Microsoft Corporation. All rights reserved.</a:t>
            </a:r>
            <a:endParaRPr lang="en-US" sz="120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ffectLst/>
              </a:defRPr>
            </a:lvl1pPr>
          </a:lstStyle>
          <a:p>
            <a:fld id="{C49A7582-EBB9-4F82-A6F6-EC4BEBDFF3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effectLst/>
                <a:latin typeface="Times New Roman" pitchFamily="18" charset="0"/>
              </a:defRPr>
            </a:lvl1pPr>
          </a:lstStyle>
          <a:p>
            <a:fld id="{80A8837A-FF32-41C5-AC58-D1B43D4FF6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DA775-52FE-4E28-8059-54DF595CD181}" type="slidenum">
              <a:rPr lang="en-US"/>
              <a:pPr/>
              <a:t>1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8200" cy="3486150"/>
          </a:xfrm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571500" indent="-5715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8700" indent="-4556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428750" indent="-3984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828800" indent="-3984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272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844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16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5988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560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4463"/>
            <a:ext cx="8578850" cy="2795587"/>
          </a:xfrm>
        </p:spPr>
        <p:txBody>
          <a:bodyPr/>
          <a:lstStyle/>
          <a:p>
            <a:r>
              <a:rPr lang="en-US"/>
              <a:t>Vision and strategy </a:t>
            </a:r>
          </a:p>
          <a:p>
            <a:pPr lvl="1"/>
            <a:r>
              <a:rPr lang="en-US"/>
              <a:t>.NET and mobility</a:t>
            </a:r>
          </a:p>
          <a:p>
            <a:r>
              <a:rPr lang="en-US"/>
              <a:t>Case Studies</a:t>
            </a:r>
          </a:p>
          <a:p>
            <a:r>
              <a:rPr lang="en-US"/>
              <a:t>Mobility products</a:t>
            </a:r>
          </a:p>
          <a:p>
            <a:r>
              <a:rPr lang="en-US"/>
              <a:t>Futures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Dedo_walkin 1">
  <a:themeElements>
    <a:clrScheme name="DDedo_walkin 1 12">
      <a:dk1>
        <a:srgbClr val="000000"/>
      </a:dk1>
      <a:lt1>
        <a:srgbClr val="FFFFFF"/>
      </a:lt1>
      <a:dk2>
        <a:srgbClr val="000099"/>
      </a:dk2>
      <a:lt2>
        <a:srgbClr val="FFE46F"/>
      </a:lt2>
      <a:accent1>
        <a:srgbClr val="FFEEA7"/>
      </a:accent1>
      <a:accent2>
        <a:srgbClr val="D77171"/>
      </a:accent2>
      <a:accent3>
        <a:srgbClr val="AAAACA"/>
      </a:accent3>
      <a:accent4>
        <a:srgbClr val="DADADA"/>
      </a:accent4>
      <a:accent5>
        <a:srgbClr val="FFF5D0"/>
      </a:accent5>
      <a:accent6>
        <a:srgbClr val="C36666"/>
      </a:accent6>
      <a:hlink>
        <a:srgbClr val="4D9F6C"/>
      </a:hlink>
      <a:folHlink>
        <a:srgbClr val="6C76FE"/>
      </a:folHlink>
    </a:clrScheme>
    <a:fontScheme name="DDedo_walkin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Dedo_walkin 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edo_walkin 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edo_walkin 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edo_walkin 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edo_walkin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edo_walkin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edo_walkin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edo_walkin 1 8">
        <a:dk1>
          <a:srgbClr val="000000"/>
        </a:dk1>
        <a:lt1>
          <a:srgbClr val="FFFFFF"/>
        </a:lt1>
        <a:dk2>
          <a:srgbClr val="000099"/>
        </a:dk2>
        <a:lt2>
          <a:srgbClr val="FFCC00"/>
        </a:lt2>
        <a:accent1>
          <a:srgbClr val="FFE36B"/>
        </a:accent1>
        <a:accent2>
          <a:srgbClr val="F87C00"/>
        </a:accent2>
        <a:accent3>
          <a:srgbClr val="AAAACA"/>
        </a:accent3>
        <a:accent4>
          <a:srgbClr val="DADADA"/>
        </a:accent4>
        <a:accent5>
          <a:srgbClr val="FFEFBA"/>
        </a:accent5>
        <a:accent6>
          <a:srgbClr val="E17000"/>
        </a:accent6>
        <a:hlink>
          <a:srgbClr val="5EBD2F"/>
        </a:hlink>
        <a:folHlink>
          <a:srgbClr val="397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edo_walkin 1 9">
        <a:dk1>
          <a:srgbClr val="000000"/>
        </a:dk1>
        <a:lt1>
          <a:srgbClr val="FFFFFF"/>
        </a:lt1>
        <a:dk2>
          <a:srgbClr val="000099"/>
        </a:dk2>
        <a:lt2>
          <a:srgbClr val="FFF15B"/>
        </a:lt2>
        <a:accent1>
          <a:srgbClr val="FCEB98"/>
        </a:accent1>
        <a:accent2>
          <a:srgbClr val="DA7C9B"/>
        </a:accent2>
        <a:accent3>
          <a:srgbClr val="AAAACA"/>
        </a:accent3>
        <a:accent4>
          <a:srgbClr val="DADADA"/>
        </a:accent4>
        <a:accent5>
          <a:srgbClr val="FDF3CA"/>
        </a:accent5>
        <a:accent6>
          <a:srgbClr val="C5708C"/>
        </a:accent6>
        <a:hlink>
          <a:srgbClr val="46D4C6"/>
        </a:hlink>
        <a:folHlink>
          <a:srgbClr val="B287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edo_walkin 1 10">
        <a:dk1>
          <a:srgbClr val="000000"/>
        </a:dk1>
        <a:lt1>
          <a:srgbClr val="FFFFFF"/>
        </a:lt1>
        <a:dk2>
          <a:srgbClr val="000099"/>
        </a:dk2>
        <a:lt2>
          <a:srgbClr val="FFCC00"/>
        </a:lt2>
        <a:accent1>
          <a:srgbClr val="FFE36B"/>
        </a:accent1>
        <a:accent2>
          <a:srgbClr val="F87C00"/>
        </a:accent2>
        <a:accent3>
          <a:srgbClr val="AAAACA"/>
        </a:accent3>
        <a:accent4>
          <a:srgbClr val="DADADA"/>
        </a:accent4>
        <a:accent5>
          <a:srgbClr val="FFEFBA"/>
        </a:accent5>
        <a:accent6>
          <a:srgbClr val="E17000"/>
        </a:accent6>
        <a:hlink>
          <a:srgbClr val="5EBD2F"/>
        </a:hlink>
        <a:folHlink>
          <a:srgbClr val="538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edo_walkin 1 11">
        <a:dk1>
          <a:srgbClr val="000000"/>
        </a:dk1>
        <a:lt1>
          <a:srgbClr val="FFFFFF"/>
        </a:lt1>
        <a:dk2>
          <a:srgbClr val="000099"/>
        </a:dk2>
        <a:lt2>
          <a:srgbClr val="FFE46F"/>
        </a:lt2>
        <a:accent1>
          <a:srgbClr val="FFEEA7"/>
        </a:accent1>
        <a:accent2>
          <a:srgbClr val="AC62CA"/>
        </a:accent2>
        <a:accent3>
          <a:srgbClr val="AAAACA"/>
        </a:accent3>
        <a:accent4>
          <a:srgbClr val="DADADA"/>
        </a:accent4>
        <a:accent5>
          <a:srgbClr val="FFF5D0"/>
        </a:accent5>
        <a:accent6>
          <a:srgbClr val="9B58B7"/>
        </a:accent6>
        <a:hlink>
          <a:srgbClr val="4D9F6C"/>
        </a:hlink>
        <a:folHlink>
          <a:srgbClr val="6C76F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edo_walkin 1 12">
        <a:dk1>
          <a:srgbClr val="000000"/>
        </a:dk1>
        <a:lt1>
          <a:srgbClr val="FFFFFF"/>
        </a:lt1>
        <a:dk2>
          <a:srgbClr val="000099"/>
        </a:dk2>
        <a:lt2>
          <a:srgbClr val="FFE46F"/>
        </a:lt2>
        <a:accent1>
          <a:srgbClr val="FFEEA7"/>
        </a:accent1>
        <a:accent2>
          <a:srgbClr val="D77171"/>
        </a:accent2>
        <a:accent3>
          <a:srgbClr val="AAAACA"/>
        </a:accent3>
        <a:accent4>
          <a:srgbClr val="DADADA"/>
        </a:accent4>
        <a:accent5>
          <a:srgbClr val="FFF5D0"/>
        </a:accent5>
        <a:accent6>
          <a:srgbClr val="C36666"/>
        </a:accent6>
        <a:hlink>
          <a:srgbClr val="4D9F6C"/>
        </a:hlink>
        <a:folHlink>
          <a:srgbClr val="6C76F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DDedo_walkin 1</vt:lpstr>
      <vt:lpstr>Agenda</vt:lpstr>
    </vt:vector>
  </TitlesOfParts>
  <Manager>Vidur Luthra</Manager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 Mobility Vision and Enterprise Strategy</dc:title>
  <dc:subject>Extending the value of Windows-based services</dc:subject>
  <dc:creator>Douglas Dedo</dc:creator>
  <cp:keywords>Mobile Pocket PC Handheld PC Smartphone MIS</cp:keywords>
  <dc:description>Main Mobility presentation for executive briefings</dc:description>
  <cp:lastModifiedBy>Sun Microsystems GmbH</cp:lastModifiedBy>
  <cp:revision>129</cp:revision>
  <dcterms:created xsi:type="dcterms:W3CDTF">1999-10-04T19:00:12Z</dcterms:created>
  <dcterms:modified xsi:type="dcterms:W3CDTF">2008-07-03T09:47:20Z</dcterms:modified>
</cp:coreProperties>
</file>