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2695ED-5C4F-46EC-B6DF-724BFF822B2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A404CE-088B-4628-AE46-038ADDA0851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25831-276C-4D05-A7B7-3C99DAA4B5B2}" type="slidenum">
              <a:rPr lang="en-GB"/>
              <a:pPr/>
              <a:t>1</a:t>
            </a:fld>
            <a:endParaRPr lang="en-GB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BD29E-F1FA-4A06-A939-D20ED8D02733}" type="slidenum">
              <a:rPr lang="en-GB"/>
              <a:pPr/>
              <a:t>2</a:t>
            </a:fld>
            <a:endParaRPr lang="en-GB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36A9C-98D8-4778-B0B8-114C98454A6A}" type="slidenum">
              <a:rPr lang="en-GB"/>
              <a:pPr/>
              <a:t>3</a:t>
            </a:fld>
            <a:endParaRPr lang="en-GB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DB8CC-4CAF-4222-8D7D-49FCD09215C8}" type="slidenum">
              <a:rPr lang="en-GB"/>
              <a:pPr/>
              <a:t>4</a:t>
            </a:fld>
            <a:endParaRPr lang="en-GB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54827-B368-4832-A722-35406CDF2C8E}" type="slidenum">
              <a:rPr lang="en-GB"/>
              <a:pPr/>
              <a:t>5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34F94-B34A-4F2F-87BA-2611EF392D28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C5BF7-E22C-402B-ADDF-06E1C057DD48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4BFE0-3ED7-48E6-AB9B-831D5F0B9E61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A1A95-B39F-4B66-B077-202C53702718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D27B0-411F-4EC2-AC4B-20575EB8BEF4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1E9C1-1F3F-492E-855A-35E0AAE52489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44152-1186-4382-AE1E-DCE863612CDC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46B21-73C3-4645-9B5D-140A62A7C1C6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409C-7D87-427A-AC24-5FFACFF5B734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2B3FF-0114-427F-B939-EDF9A188609A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A839F-2442-477F-8494-F517B1B939B0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7E0EB3-40F6-4DC4-9DE7-6E4E9B68644B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Title page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>
                <a:hlinkClick r:id="rId3" action="ppaction://hlinksldjump"/>
              </a:rPr>
              <a:t>Go to the 1</a:t>
            </a:r>
            <a:r>
              <a:rPr lang="en-GB" sz="2800" baseline="30000">
                <a:hlinkClick r:id="rId3" action="ppaction://hlinksldjump"/>
              </a:rPr>
              <a:t>st</a:t>
            </a:r>
            <a:r>
              <a:rPr lang="en-GB" sz="2800">
                <a:hlinkClick r:id="rId3" action="ppaction://hlinksldjump"/>
              </a:rPr>
              <a:t> page</a:t>
            </a:r>
            <a:endParaRPr lang="en-GB" sz="2800"/>
          </a:p>
          <a:p>
            <a:pPr>
              <a:lnSpc>
                <a:spcPct val="80000"/>
              </a:lnSpc>
            </a:pPr>
            <a:r>
              <a:rPr lang="en-GB" sz="2800">
                <a:hlinkClick r:id="rId4" action="ppaction://hlinksldjump"/>
              </a:rPr>
              <a:t>Go to the 2</a:t>
            </a:r>
            <a:r>
              <a:rPr lang="en-GB" sz="2800" baseline="30000">
                <a:hlinkClick r:id="rId4" action="ppaction://hlinksldjump"/>
              </a:rPr>
              <a:t>nd</a:t>
            </a:r>
            <a:r>
              <a:rPr lang="en-GB" sz="2800">
                <a:hlinkClick r:id="rId4" action="ppaction://hlinksldjump"/>
              </a:rPr>
              <a:t> page</a:t>
            </a:r>
            <a:endParaRPr lang="en-GB" sz="2800"/>
          </a:p>
          <a:p>
            <a:pPr>
              <a:lnSpc>
                <a:spcPct val="80000"/>
              </a:lnSpc>
            </a:pPr>
            <a:r>
              <a:rPr lang="en-GB" sz="2800">
                <a:hlinkClick r:id="rId5" action="ppaction://hlinksldjump"/>
              </a:rPr>
              <a:t>Go to the 3</a:t>
            </a:r>
            <a:r>
              <a:rPr lang="en-GB" sz="2800" baseline="30000">
                <a:hlinkClick r:id="rId5" action="ppaction://hlinksldjump"/>
              </a:rPr>
              <a:t>rd</a:t>
            </a:r>
            <a:r>
              <a:rPr lang="en-GB" sz="2800">
                <a:hlinkClick r:id="rId5" action="ppaction://hlinksldjump"/>
              </a:rPr>
              <a:t> page</a:t>
            </a:r>
            <a:endParaRPr lang="en-GB" sz="2800"/>
          </a:p>
          <a:p>
            <a:pPr>
              <a:lnSpc>
                <a:spcPct val="80000"/>
              </a:lnSpc>
            </a:pPr>
            <a:r>
              <a:rPr lang="en-GB" sz="2800">
                <a:hlinkClick r:id="rId6" action="ppaction://hlinksldjump"/>
              </a:rPr>
              <a:t>Go to the 4</a:t>
            </a:r>
            <a:r>
              <a:rPr lang="en-GB" sz="2800" baseline="30000">
                <a:hlinkClick r:id="rId6" action="ppaction://hlinksldjump"/>
              </a:rPr>
              <a:t>th</a:t>
            </a:r>
            <a:r>
              <a:rPr lang="en-GB" sz="2800">
                <a:hlinkClick r:id="rId6" action="ppaction://hlinksldjump"/>
              </a:rPr>
              <a:t> page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</a:t>
            </a:r>
            <a:r>
              <a:rPr lang="en-GB" baseline="30000"/>
              <a:t>st</a:t>
            </a:r>
            <a:r>
              <a:rPr lang="en-GB"/>
              <a:t> page</a:t>
            </a:r>
          </a:p>
        </p:txBody>
      </p:sp>
      <p:sp>
        <p:nvSpPr>
          <p:cNvPr id="307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71638" y="2439988"/>
            <a:ext cx="2020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Go to the 3</a:t>
            </a:r>
            <a:r>
              <a:rPr lang="en-GB" baseline="30000"/>
              <a:t>rd</a:t>
            </a:r>
            <a:r>
              <a:rPr lang="en-GB"/>
              <a:t> page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75100" y="4097338"/>
            <a:ext cx="219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Go to </a:t>
            </a:r>
            <a:r>
              <a:rPr lang="en-GB">
                <a:hlinkClick r:id="" action="ppaction://hlinkshowjump?jump=firstslide"/>
              </a:rPr>
              <a:t>the Title page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</a:t>
            </a:r>
            <a:r>
              <a:rPr lang="en-GB" baseline="30000"/>
              <a:t>nd</a:t>
            </a:r>
            <a:r>
              <a:rPr lang="en-GB"/>
              <a:t> page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" action="ppaction://hlinkshowjump?jump=firstslide"/>
              </a:rPr>
              <a:t>Return to the title page</a:t>
            </a:r>
            <a:endParaRPr lang="en-GB"/>
          </a:p>
          <a:p>
            <a:r>
              <a:rPr lang="en-GB">
                <a:hlinkClick r:id="" action="ppaction://hlinkshowjump?jump=lastslide"/>
              </a:rPr>
              <a:t>Go to the last page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page</a:t>
            </a:r>
          </a:p>
        </p:txBody>
      </p:sp>
      <p:pic>
        <p:nvPicPr>
          <p:cNvPr id="6148" name="Picture 4" descr="kid-at-computer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2781300"/>
            <a:ext cx="1581150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4th page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" action="ppaction://hlinkshowjump?jump=firstslide"/>
              </a:rPr>
              <a:t>Return to the title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</Words>
  <Application>Microsoft Office PowerPoint</Application>
  <PresentationFormat>On-screen Show (4:3)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Title page</vt:lpstr>
      <vt:lpstr>1st page</vt:lpstr>
      <vt:lpstr>2nd page</vt:lpstr>
      <vt:lpstr>3rd page</vt:lpstr>
      <vt:lpstr>4th page</vt:lpstr>
    </vt:vector>
  </TitlesOfParts>
  <Company>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Viesis</dc:creator>
  <cp:lastModifiedBy>root</cp:lastModifiedBy>
  <cp:revision>3</cp:revision>
  <dcterms:created xsi:type="dcterms:W3CDTF">2013-06-13T10:42:32Z</dcterms:created>
  <dcterms:modified xsi:type="dcterms:W3CDTF">2013-06-13T16:39:15Z</dcterms:modified>
</cp:coreProperties>
</file>