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-1191" y="-8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>
        <c:manualLayout>
          <c:layoutTarget val="inner"/>
          <c:xMode val="edge"/>
          <c:yMode val="edge"/>
          <c:x val="0.20041896325459321"/>
          <c:y val="4.9960875984251973E-2"/>
          <c:w val="0.54817470472440932"/>
          <c:h val="0.7218823818897635"/>
        </c:manualLayout>
      </c:layout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WHOLE</c:v>
                </c:pt>
              </c:strCache>
            </c:strRef>
          </c:tx>
          <c:dLbls>
            <c:dLbl>
              <c:idx val="0"/>
              <c:layout>
                <c:manualLayout>
                  <c:x val="-5.4110863992051211E-3"/>
                  <c:y val="-4.667933721649975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6001178066168748E-3"/>
                  <c:y val="-4.808592696049646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1"/>
                    </a:solidFill>
                    <a:latin typeface="+mj-lt"/>
                  </a:defRPr>
                </a:pPr>
                <a:endParaRPr lang="zh-CN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0.00</c:formatCode>
                <c:ptCount val="4"/>
                <c:pt idx="0" formatCode="General">
                  <c:v>16</c:v>
                </c:pt>
                <c:pt idx="1">
                  <c:v>2.3541569999999998</c:v>
                </c:pt>
                <c:pt idx="2">
                  <c:v>14562.18</c:v>
                </c:pt>
                <c:pt idx="3">
                  <c:v>23053.75</c:v>
                </c:pt>
              </c:numCache>
            </c:numRef>
          </c:val>
        </c:ser>
        <c:dLbls/>
        <c:marker val="1"/>
        <c:axId val="83594624"/>
        <c:axId val="83604608"/>
      </c:lineChart>
      <c:lineChart>
        <c:grouping val="stacked"/>
        <c:ser>
          <c:idx val="1"/>
          <c:order val="1"/>
          <c:tx>
            <c:strRef>
              <c:f>Sheet1!$C$1</c:f>
              <c:strCache>
                <c:ptCount val="1"/>
                <c:pt idx="0">
                  <c:v>OURS</c:v>
                </c:pt>
              </c:strCache>
            </c:strRef>
          </c:tx>
          <c:dLbls>
            <c:dLbl>
              <c:idx val="0"/>
              <c:layout>
                <c:manualLayout>
                  <c:x val="-4.9915837443638362E-3"/>
                  <c:y val="1.259780659291824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9831674887276688E-3"/>
                  <c:y val="1.259780659291824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974751233091501E-2"/>
                  <c:y val="2.77151745044200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2"/>
                    </a:solidFill>
                    <a:latin typeface="+mj-lt"/>
                  </a:defRPr>
                </a:pPr>
                <a:endParaRPr lang="zh-CN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500</c:v>
                </c:pt>
                <c:pt idx="3">
                  <c:v>1600</c:v>
                </c:pt>
              </c:numCache>
            </c:numRef>
          </c:val>
        </c:ser>
        <c:dLbls/>
        <c:marker val="1"/>
        <c:axId val="83607936"/>
        <c:axId val="83606144"/>
      </c:lineChart>
      <c:catAx>
        <c:axId val="8359462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>
                <a:latin typeface="+mj-lt"/>
                <a:ea typeface="微软雅黑" pitchFamily="34" charset="-122"/>
              </a:defRPr>
            </a:pPr>
            <a:endParaRPr lang="zh-CN"/>
          </a:p>
        </c:txPr>
        <c:crossAx val="83604608"/>
        <c:crosses val="autoZero"/>
        <c:auto val="1"/>
        <c:lblAlgn val="ctr"/>
        <c:lblOffset val="100"/>
      </c:catAx>
      <c:valAx>
        <c:axId val="83604608"/>
        <c:scaling>
          <c:orientation val="minMax"/>
          <c:min val="-100"/>
        </c:scaling>
        <c:axPos val="l"/>
        <c:numFmt formatCode="General" sourceLinked="1"/>
        <c:tickLblPos val="nextTo"/>
        <c:txPr>
          <a:bodyPr/>
          <a:lstStyle/>
          <a:p>
            <a:pPr>
              <a:defRPr sz="1400">
                <a:latin typeface="+mj-lt"/>
              </a:defRPr>
            </a:pPr>
            <a:endParaRPr lang="zh-CN"/>
          </a:p>
        </c:txPr>
        <c:crossAx val="83594624"/>
        <c:crosses val="autoZero"/>
        <c:crossBetween val="between"/>
      </c:valAx>
      <c:valAx>
        <c:axId val="83606144"/>
        <c:scaling>
          <c:orientation val="minMax"/>
        </c:scaling>
        <c:axPos val="r"/>
        <c:numFmt formatCode="General" sourceLinked="1"/>
        <c:tickLblPos val="nextTo"/>
        <c:txPr>
          <a:bodyPr/>
          <a:lstStyle/>
          <a:p>
            <a:pPr algn="ctr">
              <a:defRPr lang="zh-CN" altLang="en-US" sz="1400" b="0" i="0" u="none" strike="noStrike" kern="1200" baseline="0">
                <a:solidFill>
                  <a:prstClr val="black"/>
                </a:solidFill>
                <a:latin typeface="+mj-lt"/>
                <a:ea typeface="+mn-ea"/>
                <a:cs typeface="+mn-cs"/>
              </a:defRPr>
            </a:pPr>
            <a:endParaRPr lang="zh-CN"/>
          </a:p>
        </c:txPr>
        <c:crossAx val="83607936"/>
        <c:crosses val="max"/>
        <c:crossBetween val="between"/>
      </c:valAx>
      <c:catAx>
        <c:axId val="83607936"/>
        <c:scaling>
          <c:orientation val="minMax"/>
        </c:scaling>
        <c:delete val="1"/>
        <c:axPos val="b"/>
        <c:numFmt formatCode="General" sourceLinked="1"/>
        <c:tickLblPos val="none"/>
        <c:crossAx val="83606144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77368159303054385"/>
          <c:y val="0.88378811084482678"/>
          <c:w val="0.20136048824763708"/>
          <c:h val="0.10923111717745648"/>
        </c:manualLayout>
      </c:layout>
      <c:txPr>
        <a:bodyPr/>
        <a:lstStyle/>
        <a:p>
          <a:pPr>
            <a:defRPr sz="1200">
              <a:latin typeface="微软雅黑" pitchFamily="34" charset="-122"/>
              <a:ea typeface="微软雅黑" pitchFamily="34" charset="-122"/>
            </a:defRPr>
          </a:pPr>
          <a:endParaRPr lang="zh-CN"/>
        </a:p>
      </c:txPr>
    </c:legend>
    <c:plotVisOnly val="1"/>
    <c:dispBlanksAs val="zero"/>
  </c:chart>
  <c:txPr>
    <a:bodyPr/>
    <a:lstStyle/>
    <a:p>
      <a:pPr>
        <a:defRPr sz="1800"/>
      </a:pPr>
      <a:endParaRPr lang="zh-CN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605F1-75E8-49E3-8F5E-2CAA84D2482F}" type="datetimeFigureOut">
              <a:rPr lang="zh-CN" altLang="en-US" smtClean="0"/>
              <a:pPr/>
              <a:t>2014/4/12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120B4-AA31-4643-A581-81B6ECB273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60753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120B4-AA31-4643-A581-81B6ECB2739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328682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284C-BBC8-4F3D-97E1-DA5D199E22B3}" type="datetimeFigureOut">
              <a:rPr lang="zh-CN" altLang="en-US" smtClean="0"/>
              <a:pPr/>
              <a:t>2014/4/12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171F-BB72-4953-9C01-05F18526D7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3764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284C-BBC8-4F3D-97E1-DA5D199E22B3}" type="datetimeFigureOut">
              <a:rPr lang="zh-CN" altLang="en-US" smtClean="0"/>
              <a:pPr/>
              <a:t>2014/4/12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171F-BB72-4953-9C01-05F18526D7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6972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284C-BBC8-4F3D-97E1-DA5D199E22B3}" type="datetimeFigureOut">
              <a:rPr lang="zh-CN" altLang="en-US" smtClean="0"/>
              <a:pPr/>
              <a:t>2014/4/12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171F-BB72-4953-9C01-05F18526D7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6458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284C-BBC8-4F3D-97E1-DA5D199E22B3}" type="datetimeFigureOut">
              <a:rPr lang="zh-CN" altLang="en-US" smtClean="0"/>
              <a:pPr/>
              <a:t>2014/4/12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171F-BB72-4953-9C01-05F18526D7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1264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284C-BBC8-4F3D-97E1-DA5D199E22B3}" type="datetimeFigureOut">
              <a:rPr lang="zh-CN" altLang="en-US" smtClean="0"/>
              <a:pPr/>
              <a:t>2014/4/12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171F-BB72-4953-9C01-05F18526D7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87601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284C-BBC8-4F3D-97E1-DA5D199E22B3}" type="datetimeFigureOut">
              <a:rPr lang="zh-CN" altLang="en-US" smtClean="0"/>
              <a:pPr/>
              <a:t>2014/4/12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171F-BB72-4953-9C01-05F18526D7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1087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284C-BBC8-4F3D-97E1-DA5D199E22B3}" type="datetimeFigureOut">
              <a:rPr lang="zh-CN" altLang="en-US" smtClean="0"/>
              <a:pPr/>
              <a:t>2014/4/12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171F-BB72-4953-9C01-05F18526D7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2420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284C-BBC8-4F3D-97E1-DA5D199E22B3}" type="datetimeFigureOut">
              <a:rPr lang="zh-CN" altLang="en-US" smtClean="0"/>
              <a:pPr/>
              <a:t>2014/4/12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171F-BB72-4953-9C01-05F18526D7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80338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284C-BBC8-4F3D-97E1-DA5D199E22B3}" type="datetimeFigureOut">
              <a:rPr lang="zh-CN" altLang="en-US" smtClean="0"/>
              <a:pPr/>
              <a:t>2014/4/12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171F-BB72-4953-9C01-05F18526D7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729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284C-BBC8-4F3D-97E1-DA5D199E22B3}" type="datetimeFigureOut">
              <a:rPr lang="zh-CN" altLang="en-US" smtClean="0"/>
              <a:pPr/>
              <a:t>2014/4/12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171F-BB72-4953-9C01-05F18526D7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1070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284C-BBC8-4F3D-97E1-DA5D199E22B3}" type="datetimeFigureOut">
              <a:rPr lang="zh-CN" altLang="en-US" smtClean="0"/>
              <a:pPr/>
              <a:t>2014/4/12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171F-BB72-4953-9C01-05F18526D7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54476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B284C-BBC8-4F3D-97E1-DA5D199E22B3}" type="datetimeFigureOut">
              <a:rPr lang="zh-CN" altLang="en-US" smtClean="0"/>
              <a:pPr/>
              <a:t>2014/4/12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A171F-BB72-4953-9C01-05F18526D7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1495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xmlns="" val="1003226534"/>
              </p:ext>
            </p:extLst>
          </p:nvPr>
        </p:nvGraphicFramePr>
        <p:xfrm>
          <a:off x="971600" y="1340768"/>
          <a:ext cx="763284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043608" y="274805"/>
            <a:ext cx="7848871" cy="566309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10000"/>
              </a:lnSpc>
              <a:spcBef>
                <a:spcPct val="50000"/>
              </a:spcBef>
              <a:defRPr sz="28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dirty="0" smtClean="0"/>
              <a:t>Products Sales </a:t>
            </a:r>
            <a:r>
              <a:rPr lang="en-US" altLang="zh-CN" dirty="0" smtClean="0"/>
              <a:t>from 2010 to 2013: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12140" y="5361632"/>
            <a:ext cx="1404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i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*</a:t>
            </a:r>
            <a:r>
              <a:rPr lang="en-US" altLang="zh-CN" sz="1400" i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Unit: MT</a:t>
            </a:r>
            <a:endParaRPr lang="zh-CN" altLang="en-US" sz="1400" i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455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17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幻灯片 1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12</cp:revision>
  <dcterms:created xsi:type="dcterms:W3CDTF">2014-01-10T02:26:08Z</dcterms:created>
  <dcterms:modified xsi:type="dcterms:W3CDTF">2014-04-12T09:25:38Z</dcterms:modified>
</cp:coreProperties>
</file>