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33600" y="1066800"/>
            <a:ext cx="49530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aseline="0" dirty="0" smtClean="0"/>
              <a:t>Rounded rectangle in master page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104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01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5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57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09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20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1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0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72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E80F-6F5F-45F7-ABDD-CDDFCB7134B7}" type="datetimeFigureOut">
              <a:rPr lang="zh-CN" altLang="en-US" smtClean="0"/>
              <a:t>2014/4/25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E506-5143-4A55-8AB9-9266D976B2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98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26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Yin</dc:creator>
  <cp:lastModifiedBy>Steve Yin</cp:lastModifiedBy>
  <cp:revision>1</cp:revision>
  <dcterms:created xsi:type="dcterms:W3CDTF">2014-04-25T09:57:50Z</dcterms:created>
  <dcterms:modified xsi:type="dcterms:W3CDTF">2014-04-25T10:00:14Z</dcterms:modified>
</cp:coreProperties>
</file>