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6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0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7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2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0B52-4C4C-4F4A-94BE-0D15CB429E6C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1102-8C2E-344B-8017-97AFFE79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5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7002849" y="1600200"/>
            <a:ext cx="1683951" cy="454525"/>
          </a:xfrm>
          <a:prstGeom prst="wedgeRoundRectCallout">
            <a:avLst>
              <a:gd name="adj1" fmla="val -403884"/>
              <a:gd name="adj2" fmla="val 91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002849" y="2207125"/>
            <a:ext cx="1683951" cy="454525"/>
          </a:xfrm>
          <a:prstGeom prst="wedgeRoundRectCallout">
            <a:avLst>
              <a:gd name="adj1" fmla="val -403884"/>
              <a:gd name="adj2" fmla="val 91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155249" y="2661650"/>
            <a:ext cx="1683951" cy="454525"/>
          </a:xfrm>
          <a:prstGeom prst="wedgeRoundRectCallout">
            <a:avLst>
              <a:gd name="adj1" fmla="val -403884"/>
              <a:gd name="adj2" fmla="val 91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106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M. Evans</dc:creator>
  <cp:lastModifiedBy>John M. Evans</cp:lastModifiedBy>
  <cp:revision>1</cp:revision>
  <dcterms:created xsi:type="dcterms:W3CDTF">2014-04-23T15:29:06Z</dcterms:created>
  <dcterms:modified xsi:type="dcterms:W3CDTF">2014-04-23T15:34:39Z</dcterms:modified>
</cp:coreProperties>
</file>