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62" y="3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CAB9-6674-4CDF-8C3A-E08DC0431029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C0F3-1BB1-418A-B9C7-DAAA1AAD0B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8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BCAB9-6674-4CDF-8C3A-E08DC0431029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BC0F3-1BB1-418A-B9C7-DAAA1AAD0B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Verbindungsstelle zu einer anderen Seite 4"/>
          <p:cNvSpPr/>
          <p:nvPr/>
        </p:nvSpPr>
        <p:spPr>
          <a:xfrm>
            <a:off x="971600" y="1268760"/>
            <a:ext cx="876300" cy="97536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100"/>
              <a:t>Shape</a:t>
            </a:r>
            <a:r>
              <a:rPr lang="de-DE" sz="1100" baseline="0"/>
              <a:t> 0deg Text 0deg.</a:t>
            </a:r>
            <a:endParaRPr lang="de-DE" sz="1100"/>
          </a:p>
        </p:txBody>
      </p:sp>
      <p:sp>
        <p:nvSpPr>
          <p:cNvPr id="6" name="Flussdiagramm: Verbindungsstelle zu einer anderen Seite 5"/>
          <p:cNvSpPr/>
          <p:nvPr/>
        </p:nvSpPr>
        <p:spPr>
          <a:xfrm rot="5400000">
            <a:off x="2461290" y="1219230"/>
            <a:ext cx="876300" cy="97536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100"/>
              <a:t>Shape 90deg T</a:t>
            </a:r>
            <a:r>
              <a:rPr lang="de-DE" sz="1100" baseline="0"/>
              <a:t>ext 0deg.</a:t>
            </a:r>
            <a:endParaRPr lang="de-DE" sz="1100"/>
          </a:p>
        </p:txBody>
      </p:sp>
      <p:sp>
        <p:nvSpPr>
          <p:cNvPr id="7" name="Flussdiagramm: Verbindungsstelle zu einer anderen Seite 6"/>
          <p:cNvSpPr/>
          <p:nvPr/>
        </p:nvSpPr>
        <p:spPr>
          <a:xfrm rot="5400000">
            <a:off x="4333498" y="1219230"/>
            <a:ext cx="876300" cy="97536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100"/>
              <a:t>Shape 90deg</a:t>
            </a:r>
            <a:r>
              <a:rPr lang="de-DE" sz="1100" baseline="0"/>
              <a:t> Text 270deg.</a:t>
            </a:r>
            <a:endParaRPr lang="de-DE" sz="1100"/>
          </a:p>
        </p:txBody>
      </p:sp>
      <p:sp>
        <p:nvSpPr>
          <p:cNvPr id="8" name="Flussdiagramm: Verbindungsstelle zu einer anderen Seite 7"/>
          <p:cNvSpPr/>
          <p:nvPr/>
        </p:nvSpPr>
        <p:spPr>
          <a:xfrm rot="5400000">
            <a:off x="6493738" y="1219230"/>
            <a:ext cx="876300" cy="97536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100" dirty="0"/>
              <a:t>Shape 90deg</a:t>
            </a:r>
            <a:r>
              <a:rPr lang="de-DE" sz="1100" baseline="0" dirty="0"/>
              <a:t> Text </a:t>
            </a:r>
            <a:r>
              <a:rPr lang="de-DE" sz="1100" baseline="0" dirty="0" smtClean="0"/>
              <a:t>90deg</a:t>
            </a:r>
            <a:r>
              <a:rPr lang="de-DE" sz="1100" baseline="0" dirty="0"/>
              <a:t>.</a:t>
            </a:r>
            <a:endParaRPr lang="de-DE" sz="11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9144000" cy="216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285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2</cp:revision>
  <dcterms:created xsi:type="dcterms:W3CDTF">2014-04-24T00:20:34Z</dcterms:created>
  <dcterms:modified xsi:type="dcterms:W3CDTF">2014-04-24T00:34:21Z</dcterms:modified>
</cp:coreProperties>
</file>