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Shatzkin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2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011-B742-8143-A01F-5C3152F012B2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AAFBB-7553-644F-B392-43BC99BEA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72A9-1BA9-104A-B10F-654AAE4CFC0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24C9-161F-3041-A900-89786665F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d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sales (weeks after pub date)</a:t>
            </a:r>
            <a:endParaRPr lang="en-US" dirty="0"/>
          </a:p>
        </p:txBody>
      </p:sp>
      <p:pic>
        <p:nvPicPr>
          <p:cNvPr id="6" name="Picture 5" descr="Avg sale by wee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52400" y="457200"/>
            <a:ext cx="8874126" cy="6858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5400000" flipH="1" flipV="1">
            <a:off x="295594" y="4266406"/>
            <a:ext cx="4724400" cy="1589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38400" y="1535668"/>
            <a:ext cx="475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week at which seeded content first seen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Four-week rolling averages</a:t>
            </a:r>
            <a:endParaRPr lang="en-US" dirty="0"/>
          </a:p>
        </p:txBody>
      </p:sp>
      <p:pic>
        <p:nvPicPr>
          <p:cNvPr id="6" name="Picture 5" descr="Four week moving average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8600" y="457200"/>
            <a:ext cx="8874125" cy="6858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4800" y="4267200"/>
            <a:ext cx="47244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1535668"/>
            <a:ext cx="475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week at which seeded content first seen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Average sales (weeks after pub date)</vt:lpstr>
      <vt:lpstr>Four-week rolling averages</vt:lpstr>
    </vt:vector>
  </TitlesOfParts>
  <Company>Magellan Media Consulting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free (and piracy) on book sales</dc:title>
  <dc:creator>Brian O'Leary</dc:creator>
  <cp:lastModifiedBy>IBM_ADMIN</cp:lastModifiedBy>
  <cp:revision>20</cp:revision>
  <cp:lastPrinted>2009-05-27T22:39:26Z</cp:lastPrinted>
  <dcterms:created xsi:type="dcterms:W3CDTF">2009-05-28T12:12:50Z</dcterms:created>
  <dcterms:modified xsi:type="dcterms:W3CDTF">2013-10-23T06:47:54Z</dcterms:modified>
</cp:coreProperties>
</file>