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sldIdLst>
    <p:sldId id="256" r:id="rId2"/>
  </p:sldIdLst>
  <p:sldSz cx="5759450" cy="3240088"/>
  <p:notesSz cx="9144000" cy="6858000"/>
  <p:defaultTextStyle>
    <a:defPPr>
      <a:defRPr lang="de-DE"/>
    </a:defPPr>
    <a:lvl1pPr marL="0" algn="l" defTabSz="431963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1pPr>
    <a:lvl2pPr marL="215981" algn="l" defTabSz="431963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2pPr>
    <a:lvl3pPr marL="431963" algn="l" defTabSz="431963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3pPr>
    <a:lvl4pPr marL="647944" algn="l" defTabSz="431963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4pPr>
    <a:lvl5pPr marL="863925" algn="l" defTabSz="431963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5pPr>
    <a:lvl6pPr marL="1079906" algn="l" defTabSz="431963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6pPr>
    <a:lvl7pPr marL="1295888" algn="l" defTabSz="431963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7pPr>
    <a:lvl8pPr marL="1511869" algn="l" defTabSz="431963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8pPr>
    <a:lvl9pPr marL="1727850" algn="l" defTabSz="431963" rtl="0" eaLnBrk="1" latinLnBrk="0" hangingPunct="1">
      <a:defRPr sz="8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53" autoAdjust="0"/>
    <p:restoredTop sz="94660"/>
  </p:normalViewPr>
  <p:slideViewPr>
    <p:cSldViewPr>
      <p:cViewPr>
        <p:scale>
          <a:sx n="110" d="100"/>
          <a:sy n="110" d="100"/>
        </p:scale>
        <p:origin x="120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8380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0115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txStyles>
    <p:titleStyle>
      <a:lvl1pPr algn="l" defTabSz="431963" rtl="0" eaLnBrk="1" latinLnBrk="0" hangingPunct="1">
        <a:lnSpc>
          <a:spcPct val="90000"/>
        </a:lnSpc>
        <a:spcBef>
          <a:spcPct val="0"/>
        </a:spcBef>
        <a:buNone/>
        <a:defRPr sz="207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91" indent="-107991" algn="l" defTabSz="431963" rtl="0" eaLnBrk="1" latinLnBrk="0" hangingPunct="1">
        <a:lnSpc>
          <a:spcPct val="90000"/>
        </a:lnSpc>
        <a:spcBef>
          <a:spcPts val="472"/>
        </a:spcBef>
        <a:buFont typeface="Wingdings 2" pitchFamily="18" charset="2"/>
        <a:buChar char=""/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23972" indent="-107991" algn="l" defTabSz="431963" rtl="0" eaLnBrk="1" latinLnBrk="0" hangingPunct="1">
        <a:lnSpc>
          <a:spcPct val="90000"/>
        </a:lnSpc>
        <a:spcBef>
          <a:spcPts val="236"/>
        </a:spcBef>
        <a:buFont typeface="Wingdings 2" pitchFamily="18" charset="2"/>
        <a:buChar char=""/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39953" indent="-107991" algn="l" defTabSz="431963" rtl="0" eaLnBrk="1" latinLnBrk="0" hangingPunct="1">
        <a:lnSpc>
          <a:spcPct val="90000"/>
        </a:lnSpc>
        <a:spcBef>
          <a:spcPts val="236"/>
        </a:spcBef>
        <a:buFont typeface="Wingdings 2" pitchFamily="18" charset="2"/>
        <a:buChar char=""/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55934" indent="-107991" algn="l" defTabSz="431963" rtl="0" eaLnBrk="1" latinLnBrk="0" hangingPunct="1">
        <a:lnSpc>
          <a:spcPct val="90000"/>
        </a:lnSpc>
        <a:spcBef>
          <a:spcPts val="236"/>
        </a:spcBef>
        <a:buFont typeface="Wingdings 2" pitchFamily="18" charset="2"/>
        <a:buChar char=""/>
        <a:defRPr sz="850" kern="1200">
          <a:solidFill>
            <a:schemeClr val="tx1"/>
          </a:solidFill>
          <a:latin typeface="+mn-lt"/>
          <a:ea typeface="+mn-ea"/>
          <a:cs typeface="+mn-cs"/>
        </a:defRPr>
      </a:lvl4pPr>
      <a:lvl5pPr marL="971916" indent="-107991" algn="l" defTabSz="431963" rtl="0" eaLnBrk="1" latinLnBrk="0" hangingPunct="1">
        <a:lnSpc>
          <a:spcPct val="90000"/>
        </a:lnSpc>
        <a:spcBef>
          <a:spcPts val="236"/>
        </a:spcBef>
        <a:buFont typeface="Wingdings 2" pitchFamily="18" charset="2"/>
        <a:buChar char=""/>
        <a:defRPr sz="850" kern="1200">
          <a:solidFill>
            <a:schemeClr val="tx1"/>
          </a:solidFill>
          <a:latin typeface="+mn-lt"/>
          <a:ea typeface="+mn-ea"/>
          <a:cs typeface="+mn-cs"/>
        </a:defRPr>
      </a:lvl5pPr>
      <a:lvl6pPr marL="1187897" indent="-107991" algn="l" defTabSz="431963" rtl="0" eaLnBrk="1" latinLnBrk="0" hangingPunct="1">
        <a:spcBef>
          <a:spcPct val="20000"/>
        </a:spcBef>
        <a:buFont typeface="Wingdings 2" pitchFamily="18" charset="2"/>
        <a:buChar char=""/>
        <a:defRPr sz="850" kern="1200">
          <a:solidFill>
            <a:schemeClr val="tx1"/>
          </a:solidFill>
          <a:latin typeface="+mn-lt"/>
          <a:ea typeface="+mn-ea"/>
          <a:cs typeface="+mn-cs"/>
        </a:defRPr>
      </a:lvl6pPr>
      <a:lvl7pPr marL="1403878" indent="-107991" algn="l" defTabSz="431963" rtl="0" eaLnBrk="1" latinLnBrk="0" hangingPunct="1">
        <a:spcBef>
          <a:spcPct val="20000"/>
        </a:spcBef>
        <a:buFont typeface="Wingdings 2" pitchFamily="18" charset="2"/>
        <a:buChar char=""/>
        <a:defRPr sz="850" kern="1200">
          <a:solidFill>
            <a:schemeClr val="tx1"/>
          </a:solidFill>
          <a:latin typeface="+mn-lt"/>
          <a:ea typeface="+mn-ea"/>
          <a:cs typeface="+mn-cs"/>
        </a:defRPr>
      </a:lvl7pPr>
      <a:lvl8pPr marL="1619860" indent="-107991" algn="l" defTabSz="431963" rtl="0" eaLnBrk="1" latinLnBrk="0" hangingPunct="1">
        <a:spcBef>
          <a:spcPct val="20000"/>
        </a:spcBef>
        <a:buFont typeface="Wingdings 2" pitchFamily="18" charset="2"/>
        <a:buChar char=""/>
        <a:defRPr sz="850" kern="1200">
          <a:solidFill>
            <a:schemeClr val="tx1"/>
          </a:solidFill>
          <a:latin typeface="+mn-lt"/>
          <a:ea typeface="+mn-ea"/>
          <a:cs typeface="+mn-cs"/>
        </a:defRPr>
      </a:lvl8pPr>
      <a:lvl9pPr marL="1835841" indent="-107991" algn="l" defTabSz="431963" rtl="0" eaLnBrk="1" latinLnBrk="0" hangingPunct="1">
        <a:spcBef>
          <a:spcPct val="20000"/>
        </a:spcBef>
        <a:buFont typeface="Wingdings 2" pitchFamily="18" charset="2"/>
        <a:buChar char=""/>
        <a:defRPr sz="8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1pPr>
      <a:lvl2pPr marL="215981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2pPr>
      <a:lvl3pPr marL="431963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47944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4pPr>
      <a:lvl5pPr marL="863925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5pPr>
      <a:lvl6pPr marL="1079906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6pPr>
      <a:lvl7pPr marL="1295888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7pPr>
      <a:lvl8pPr marL="1511869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8pPr>
      <a:lvl9pPr marL="1727850" algn="l" defTabSz="431963" rtl="0" eaLnBrk="1" latinLnBrk="0" hangingPunct="1">
        <a:defRPr sz="8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string2"/>
        <p:cNvGrpSpPr/>
        <p:nvPr/>
      </p:nvGrpSpPr>
      <p:grpSpPr/>
      <p:sp>
        <p:nvSpPr>
          <p:cNvPr id="1" name="string"/>
          <p:cNvSpPr/>
          <p:nvPr/>
        </p:nvSpPr>
        <p:spPr>
          <a:xfrm>
            <a:off x="1080000" y="720000"/>
            <a:ext cx="2160000" cy="2160000"/>
          </a:xfrm>
          <a:custGeom>
            <a:pathLst>
              <a:path w="6" h="6">
                <a:moveTo>
                  <a:pt x="3" y="3"/>
                </a:moveTo>
                <a:arcTo hR="3" wR="3" stAng="1800000" swAng="2700000"/>
                <a:close/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Wingdings 2</vt:lpstr>
      <vt:lpstr>Office Theme</vt:lpstr>
      <vt:lpstr>PowerPoint Presentation</vt:lpstr>
    </vt:vector>
  </TitlesOfParts>
  <Company>privat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Regina</dc:creator>
  <cp:lastModifiedBy>Regina</cp:lastModifiedBy>
  <cp:revision>2</cp:revision>
  <dcterms:created xsi:type="dcterms:W3CDTF">2013-02-12T14:22:24Z</dcterms:created>
  <dcterms:modified xsi:type="dcterms:W3CDTF">2013-02-12T14:30:05Z</dcterms:modified>
</cp:coreProperties>
</file>