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1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1" d="100"/>
          <a:sy n="51" d="100"/>
        </p:scale>
        <p:origin x="600" y="10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857BE12-18B2-444A-8C1D-687FFB8691AC}" type="slidenum">
              <a:t>‹#›</a:t>
            </a:fld>
            <a:endParaRPr lang="de-D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292861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BE195C34-73FA-4A37-839A-D75A71236D95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9759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de-DE" sz="2000" b="0" i="0" u="none" strike="noStrike" kern="1200">
        <a:ln>
          <a:noFill/>
        </a:ln>
        <a:latin typeface="Arial" pitchFamily="18"/>
        <a:ea typeface="Microsoft YaHei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E53927A-DE32-4F0B-9F7F-9C11F8BD2383}" type="slidenum">
              <a:t>1</a:t>
            </a:fld>
            <a:endParaRPr lang="de-D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0625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1477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312C734-7535-44C6-B190-245A72B2B893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76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362446-9C84-4194-B49D-EE18BF992D9B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70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6FB258-ECE6-4D52-89FD-C1C3C9A55BBF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927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8BC1152-2215-4ABB-B4A7-E40D9C17E979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708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55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83D9D96-315C-456B-8EAD-7C6451DA00F2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32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D8BA908-E9C3-4F09-B0EA-C415CF5022FA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493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303213"/>
            <a:ext cx="8694737" cy="1258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1641475"/>
            <a:ext cx="4264025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7388" y="2417763"/>
            <a:ext cx="4264025" cy="43862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100" y="1641475"/>
            <a:ext cx="4264025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100" y="2417763"/>
            <a:ext cx="4264025" cy="43862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5083118-2706-4E0B-AE7F-561FB5036AE6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23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710E5CF-407B-4035-A4E0-03D1769A1BD2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208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EC329C3-0D30-44B2-A848-5ABE0FE4E1F0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794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316163"/>
            <a:ext cx="3251200" cy="41449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28A935-B2B1-4442-A566-4D3A567BEC94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708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316163"/>
            <a:ext cx="3251200" cy="41449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7479B44-D820-4A51-A626-377CA078E2C9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928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D4D48DB2-AF77-4D74-9F1D-5D7091AE0CC8}" type="slidenum"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de-DE" sz="4400" b="0" i="0" u="none" strike="noStrike" kern="1200">
          <a:ln>
            <a:noFill/>
          </a:ln>
          <a:latin typeface="Arial" pitchFamily="18"/>
          <a:ea typeface="Microsoft YaHei" pitchFamily="2"/>
          <a:cs typeface="Tahoma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de-DE" sz="3200" b="0" i="0" u="none" strike="noStrike" kern="1200">
          <a:ln>
            <a:noFill/>
          </a:ln>
          <a:latin typeface="Arial" pitchFamily="18"/>
          <a:ea typeface="Microsoft YaHei" pitchFamily="2"/>
          <a:cs typeface="Tahoma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TriangleTopUp"/>
          <p:cNvSpPr/>
          <p:nvPr/>
        </p:nvSpPr>
        <p:spPr>
          <a:xfrm>
            <a:off x="1462634" y="1990998"/>
            <a:ext cx="3577679" cy="1788840"/>
          </a:xfrm>
          <a:custGeom>
            <a:avLst>
              <a:gd name="f0" fmla="val 1873468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10800"/>
              <a:gd name="f9" fmla="*/ 5419351 1 1725033"/>
              <a:gd name="f10" fmla="*/ 10800 10800 1"/>
              <a:gd name="f11" fmla="val -2147483647"/>
              <a:gd name="f12" fmla="val 2147483647"/>
              <a:gd name="f13" fmla="val 21599999"/>
              <a:gd name="f14" fmla="*/ f9 1 2"/>
              <a:gd name="f15" fmla="*/ f4 1 21600"/>
              <a:gd name="f16" fmla="*/ f5 1 10800"/>
              <a:gd name="f17" fmla="pin 0 f0 21599999"/>
              <a:gd name="f18" fmla="+- 0 0 f17"/>
              <a:gd name="f19" fmla="+- f18 f2 0"/>
              <a:gd name="f20" fmla="*/ f19 f3 1"/>
              <a:gd name="f21" fmla="*/ f20 1 f1"/>
              <a:gd name="f22" fmla="+- 0 0 f21"/>
              <a:gd name="f23" fmla="val f22"/>
              <a:gd name="f24" fmla="*/ f23 f9 1"/>
              <a:gd name="f25" fmla="*/ f24 1 180"/>
              <a:gd name="f26" fmla="*/ f24 1 f3"/>
              <a:gd name="f27" fmla="+- 0 0 f25"/>
              <a:gd name="f28" fmla="+- 0 0 f26"/>
              <a:gd name="f29" fmla="*/ f27 f1 1"/>
              <a:gd name="f30" fmla="+- f28 f9 0"/>
              <a:gd name="f31" fmla="*/ f29 1 f9"/>
              <a:gd name="f32" fmla="+- f30 f14 0"/>
              <a:gd name="f33" fmla="+- f31 0 f2"/>
              <a:gd name="f34" fmla="+- 0 0 f32"/>
              <a:gd name="f35" fmla="sin 1 f33"/>
              <a:gd name="f36" fmla="cos 1 f33"/>
              <a:gd name="f37" fmla="*/ f34 f1 1"/>
              <a:gd name="f38" fmla="+- 0 0 f35"/>
              <a:gd name="f39" fmla="+- 0 0 f36"/>
              <a:gd name="f40" fmla="*/ f37 1 f9"/>
              <a:gd name="f41" fmla="*/ 10800 f38 1"/>
              <a:gd name="f42" fmla="*/ 10800 f39 1"/>
              <a:gd name="f43" fmla="+- f40 0 f2"/>
              <a:gd name="f44" fmla="+- f41 10800 0"/>
              <a:gd name="f45" fmla="+- f42 10800 0"/>
              <a:gd name="f46" fmla="cos 1 f43"/>
              <a:gd name="f47" fmla="sin 1 f43"/>
              <a:gd name="f48" fmla="+- 0 0 f46"/>
              <a:gd name="f49" fmla="+- 0 0 f47"/>
              <a:gd name="f50" fmla="*/ 10800 f48 1"/>
              <a:gd name="f51" fmla="*/ 10800 f49 1"/>
              <a:gd name="f52" fmla="*/ f50 f50 1"/>
              <a:gd name="f53" fmla="*/ f51 f51 1"/>
              <a:gd name="f54" fmla="+- f52 f53 0"/>
              <a:gd name="f55" fmla="sqrt f54"/>
              <a:gd name="f56" fmla="*/ f10 1 f55"/>
              <a:gd name="f57" fmla="*/ f48 f56 1"/>
              <a:gd name="f58" fmla="*/ f49 f56 1"/>
              <a:gd name="f59" fmla="+- 10800 0 f57"/>
              <a:gd name="f60" fmla="+- 10800 0 f58"/>
              <a:gd name="f61" fmla="*/ f59 f15 1"/>
              <a:gd name="f62" fmla="*/ f60 f16 1"/>
            </a:gdLst>
            <a:ahLst>
              <a:ahPolar gdRefAng="f0" minAng="f6" maxAng="f13">
                <a:pos x="f61" y="f62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10800">
                <a:moveTo>
                  <a:pt x="f6" y="f8"/>
                </a:moveTo>
                <a:lnTo>
                  <a:pt x="f44" y="f45"/>
                </a:lnTo>
                <a:lnTo>
                  <a:pt x="f7" y="f8"/>
                </a:lnTo>
                <a:close/>
              </a:path>
            </a:pathLst>
          </a:custGeom>
          <a:solidFill>
            <a:srgbClr val="E6E6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 Unicode MS</vt:lpstr>
      <vt:lpstr>Microsoft YaHei</vt:lpstr>
      <vt:lpstr>Arial</vt:lpstr>
      <vt:lpstr>Calibri</vt:lpstr>
      <vt:lpstr>Tahoma</vt:lpstr>
      <vt:lpstr>Times New Roman</vt:lpstr>
      <vt:lpstr>Default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Henschel</dc:creator>
  <cp:lastModifiedBy>Regina</cp:lastModifiedBy>
  <cp:revision>4</cp:revision>
  <dcterms:created xsi:type="dcterms:W3CDTF">2013-01-04T11:21:37Z</dcterms:created>
  <dcterms:modified xsi:type="dcterms:W3CDTF">2013-01-08T13:10:26Z</dcterms:modified>
</cp:coreProperties>
</file>