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984" y="12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33" d="100"/>
          <a:sy n="33" d="100"/>
        </p:scale>
        <p:origin x="-1565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2F7AD-1DA2-4CAD-802C-AB756A6EB8E0}" type="datetimeFigureOut">
              <a:rPr lang="de-DE" smtClean="0"/>
              <a:t>19.11.2012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62F68-AC29-409D-ACE3-7FB7BD220D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042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18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31B4F-70E4-42A4-A11D-C6AD26D6441C}" type="datetimeFigureOut">
              <a:rPr lang="de-DE" smtClean="0"/>
              <a:t>19.11.2012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F968-DA8A-485E-BBDC-343E801397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5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131840" y="2704267"/>
            <a:ext cx="7200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292080" y="3429000"/>
            <a:ext cx="72008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>
            <a:stCxn id="4" idx="3"/>
            <a:endCxn id="5" idx="1"/>
          </p:cNvCxnSpPr>
          <p:nvPr/>
        </p:nvCxnSpPr>
        <p:spPr>
          <a:xfrm>
            <a:off x="3851920" y="3064307"/>
            <a:ext cx="1440160" cy="724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5844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2</cp:revision>
  <dcterms:created xsi:type="dcterms:W3CDTF">2012-11-18T22:34:44Z</dcterms:created>
  <dcterms:modified xsi:type="dcterms:W3CDTF">2012-11-19T21:45:54Z</dcterms:modified>
</cp:coreProperties>
</file>