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2FBA-112F-40F2-8F07-783ACDCD967E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0DDF-B2A8-4C56-920C-91286584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6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2FBA-112F-40F2-8F07-783ACDCD967E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0DDF-B2A8-4C56-920C-91286584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2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2FBA-112F-40F2-8F07-783ACDCD967E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0DDF-B2A8-4C56-920C-91286584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0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2FBA-112F-40F2-8F07-783ACDCD967E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0DDF-B2A8-4C56-920C-91286584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0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2FBA-112F-40F2-8F07-783ACDCD967E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0DDF-B2A8-4C56-920C-91286584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4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2FBA-112F-40F2-8F07-783ACDCD967E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0DDF-B2A8-4C56-920C-91286584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2FBA-112F-40F2-8F07-783ACDCD967E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0DDF-B2A8-4C56-920C-91286584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3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2FBA-112F-40F2-8F07-783ACDCD967E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0DDF-B2A8-4C56-920C-91286584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6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2FBA-112F-40F2-8F07-783ACDCD967E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0DDF-B2A8-4C56-920C-91286584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2FBA-112F-40F2-8F07-783ACDCD967E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0DDF-B2A8-4C56-920C-91286584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1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2FBA-112F-40F2-8F07-783ACDCD967E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0DDF-B2A8-4C56-920C-91286584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3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52FBA-112F-40F2-8F07-783ACDCD967E}" type="datetimeFigureOut">
              <a:rPr lang="en-US" smtClean="0"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0DDF-B2A8-4C56-920C-912865845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5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Gfdgdg</a:t>
            </a:r>
            <a:endParaRPr lang="en-US" dirty="0" smtClean="0"/>
          </a:p>
          <a:p>
            <a:r>
              <a:rPr lang="en-US" dirty="0" err="1" smtClean="0"/>
              <a:t>Fgdgd</a:t>
            </a:r>
            <a:endParaRPr lang="en-US" dirty="0" smtClean="0"/>
          </a:p>
          <a:p>
            <a:r>
              <a:rPr lang="en-US" dirty="0" err="1" smtClean="0"/>
              <a:t>Fgfdgfd</a:t>
            </a:r>
            <a:endParaRPr lang="en-US" dirty="0" smtClean="0"/>
          </a:p>
          <a:p>
            <a:r>
              <a:rPr lang="en-US" dirty="0" err="1" smtClean="0"/>
              <a:t>Gdgd</a:t>
            </a:r>
            <a:endParaRPr lang="en-US" dirty="0" smtClean="0"/>
          </a:p>
          <a:p>
            <a:r>
              <a:rPr lang="en-US" dirty="0" err="1" smtClean="0"/>
              <a:t>gdgd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028" y="1700808"/>
            <a:ext cx="5322168" cy="399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221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Bla</a:t>
            </a:r>
            <a:r>
              <a:rPr lang="en-US" dirty="0" smtClean="0"/>
              <a:t>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Fgfdgd</a:t>
            </a:r>
            <a:endParaRPr lang="en-US" dirty="0" smtClean="0"/>
          </a:p>
          <a:p>
            <a:r>
              <a:rPr lang="en-US" dirty="0" err="1" smtClean="0"/>
              <a:t>Gfdgd</a:t>
            </a:r>
            <a:endParaRPr lang="en-US" dirty="0" smtClean="0"/>
          </a:p>
          <a:p>
            <a:r>
              <a:rPr lang="en-US" dirty="0" err="1" smtClean="0"/>
              <a:t>Gdgdg</a:t>
            </a:r>
            <a:endParaRPr lang="en-US" dirty="0" smtClean="0"/>
          </a:p>
          <a:p>
            <a:r>
              <a:rPr lang="en-US" dirty="0" err="1" smtClean="0"/>
              <a:t>dgd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4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Title </vt:lpstr>
      <vt:lpstr>Bla bla </vt:lpstr>
      <vt:lpstr>Bla  </vt:lpstr>
    </vt:vector>
  </TitlesOfParts>
  <Company>Altom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</dc:title>
  <dc:creator>Ale</dc:creator>
  <cp:lastModifiedBy>Ale</cp:lastModifiedBy>
  <cp:revision>3</cp:revision>
  <dcterms:created xsi:type="dcterms:W3CDTF">2012-10-26T21:59:27Z</dcterms:created>
  <dcterms:modified xsi:type="dcterms:W3CDTF">2012-10-26T22:44:04Z</dcterms:modified>
</cp:coreProperties>
</file>