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610E-517D-46CB-BDA1-7AE7ECCC4401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942D-27ED-4269-A41F-464203B4E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2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5610E-517D-46CB-BDA1-7AE7ECCC4401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942D-27ED-4269-A41F-464203B4E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9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	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2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Bla bla	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56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Bla 	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758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Title </vt:lpstr>
      <vt:lpstr>Bla bla </vt:lpstr>
      <vt:lpstr>Bla  </vt:lpstr>
    </vt:vector>
  </TitlesOfParts>
  <Company>Altom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</dc:title>
  <dc:creator>Ale</dc:creator>
  <cp:lastModifiedBy>Ale</cp:lastModifiedBy>
  <cp:revision>1</cp:revision>
  <dcterms:created xsi:type="dcterms:W3CDTF">2012-10-26T22:05:58Z</dcterms:created>
  <dcterms:modified xsi:type="dcterms:W3CDTF">2012-10-26T22:05:58Z</dcterms:modified>
</cp:coreProperties>
</file>