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9C9B1-2A59-46A7-A39D-8EC1B1EEEBF2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87DD0-A437-42F8-889A-3830DCCF8D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71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E583B8-E296-4D48-A307-D73182B96AD8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6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343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3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7150"/>
            <a:ext cx="7010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085850"/>
            <a:ext cx="8153400" cy="261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857625"/>
            <a:ext cx="8153400" cy="2619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781800" y="65532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BE5E1FF-36DE-4EE3-991C-EB3AEAED9EBF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2971800" y="6553200"/>
            <a:ext cx="4267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Tutorial: ICDM 2008</a:t>
            </a:r>
            <a:endParaRPr lang="en-US" altLang="ko-K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52400" y="6553200"/>
            <a:ext cx="21336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/>
              <a:t>Mohamed F. Mokbel</a:t>
            </a:r>
          </a:p>
        </p:txBody>
      </p:sp>
    </p:spTree>
    <p:extLst>
      <p:ext uri="{BB962C8B-B14F-4D97-AF65-F5344CB8AC3E}">
        <p14:creationId xmlns:p14="http://schemas.microsoft.com/office/powerpoint/2010/main" val="344826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5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71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4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11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43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0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0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81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B4C38-0C04-400A-B1DD-6CDAA058938D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6178C-81DB-4F2A-82AE-A06F89519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6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5575" y="87313"/>
            <a:ext cx="8610600" cy="762000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hlink"/>
              </a:solidFill>
            </a:endParaRP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095375"/>
            <a:ext cx="8153400" cy="1236663"/>
          </a:xfrm>
        </p:spPr>
        <p:txBody>
          <a:bodyPr/>
          <a:lstStyle/>
          <a:p>
            <a:pPr marL="0" indent="0">
              <a:buNone/>
            </a:pPr>
            <a:endParaRPr lang="en-US" sz="2400" b="0" dirty="0"/>
          </a:p>
        </p:txBody>
      </p:sp>
      <p:sp>
        <p:nvSpPr>
          <p:cNvPr id="403482" name="Rectangle 26"/>
          <p:cNvSpPr>
            <a:spLocks noChangeArrowheads="1"/>
          </p:cNvSpPr>
          <p:nvPr/>
        </p:nvSpPr>
        <p:spPr bwMode="auto">
          <a:xfrm>
            <a:off x="1981200" y="10406063"/>
            <a:ext cx="4549775" cy="396875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1">
              <a:spcBef>
                <a:spcPct val="20000"/>
              </a:spcBef>
              <a:buClr>
                <a:srgbClr val="B90337"/>
              </a:buClr>
              <a:buFont typeface="Wingdings" pitchFamily="2" charset="2"/>
              <a:buNone/>
            </a:pPr>
            <a:r>
              <a:rPr lang="en-US" sz="2000" b="1">
                <a:latin typeface="Arial" charset="0"/>
                <a:cs typeface="Arial" charset="0"/>
              </a:rPr>
              <a:t>The MMB of </a:t>
            </a:r>
            <a:r>
              <a:rPr lang="en-US" sz="2000" b="1" i="1">
                <a:latin typeface="Arial" charset="0"/>
                <a:cs typeface="Arial" charset="0"/>
              </a:rPr>
              <a:t>R</a:t>
            </a:r>
            <a:r>
              <a:rPr lang="en-US" sz="2000" b="1" i="1" baseline="-25000">
                <a:latin typeface="Arial" charset="0"/>
                <a:cs typeface="Arial" charset="0"/>
              </a:rPr>
              <a:t>i</a:t>
            </a:r>
            <a:r>
              <a:rPr lang="en-US" sz="2000" b="1" baseline="-25000">
                <a:latin typeface="Arial" charset="0"/>
                <a:cs typeface="Arial" charset="0"/>
              </a:rPr>
              <a:t> </a:t>
            </a:r>
            <a:r>
              <a:rPr lang="en-US" sz="2000" b="1">
                <a:latin typeface="Arial" charset="0"/>
                <a:cs typeface="Arial" charset="0"/>
              </a:rPr>
              <a:t>totally covers </a:t>
            </a:r>
            <a:r>
              <a:rPr lang="en-US" sz="2000" b="1" i="1">
                <a:latin typeface="Arial" charset="0"/>
                <a:cs typeface="Arial" charset="0"/>
              </a:rPr>
              <a:t>R</a:t>
            </a:r>
            <a:r>
              <a:rPr lang="en-US" sz="2000" b="1" i="1" baseline="-25000">
                <a:latin typeface="Arial" charset="0"/>
                <a:cs typeface="Arial" charset="0"/>
              </a:rPr>
              <a:t>i</a:t>
            </a:r>
            <a:r>
              <a:rPr lang="en-US" sz="2000" b="1" baseline="-25000">
                <a:latin typeface="Arial" charset="0"/>
                <a:cs typeface="Arial" charset="0"/>
              </a:rPr>
              <a:t>+1</a:t>
            </a:r>
          </a:p>
        </p:txBody>
      </p:sp>
      <p:sp>
        <p:nvSpPr>
          <p:cNvPr id="403495" name="Rectangle 39"/>
          <p:cNvSpPr>
            <a:spLocks noChangeArrowheads="1"/>
          </p:cNvSpPr>
          <p:nvPr/>
        </p:nvSpPr>
        <p:spPr bwMode="auto">
          <a:xfrm>
            <a:off x="-496888" y="2652713"/>
            <a:ext cx="3690938" cy="852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838200" lvl="1" indent="-381000" algn="l">
              <a:spcBef>
                <a:spcPct val="20000"/>
              </a:spcBef>
              <a:buClr>
                <a:srgbClr val="B90337"/>
              </a:buClr>
              <a:buFont typeface="Wingdings" pitchFamily="2" charset="2"/>
              <a:buAutoNum type="circleNumDbPlain"/>
            </a:pPr>
            <a:r>
              <a:rPr lang="en-US" sz="2200" dirty="0" smtClean="0">
                <a:latin typeface="Times New Roman" pitchFamily="18" charset="0"/>
                <a:ea typeface="HyhwpEQ" pitchFamily="18" charset="-127"/>
              </a:rPr>
              <a:t>a1</a:t>
            </a:r>
            <a:endParaRPr lang="en-US" sz="2200" dirty="0">
              <a:latin typeface="Times New Roman" pitchFamily="18" charset="0"/>
              <a:ea typeface="HyhwpEQ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5765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9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Casper*</dc:title>
  <dc:creator>IBM_ADMIN</dc:creator>
  <cp:lastModifiedBy>IBM_ADMIN</cp:lastModifiedBy>
  <cp:revision>5</cp:revision>
  <dcterms:created xsi:type="dcterms:W3CDTF">2012-09-28T03:04:04Z</dcterms:created>
  <dcterms:modified xsi:type="dcterms:W3CDTF">2012-09-28T03:18:29Z</dcterms:modified>
</cp:coreProperties>
</file>