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BB58E-3D99-45BB-AD3D-2CE7AE4FF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2E1B6-7408-4D6A-A3B6-E11868A58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341-E82E-4BBC-B4D9-71DF826272D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029BDF-2BD3-41B7-B0B3-3141962E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CABF0-BAEC-4BC4-9E37-036967C3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BE1E0-903D-4B24-AA35-59BDA3C8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6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8CFE77-17CA-4F53-8CDE-26235D4C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3" y="402483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2724B-6200-4445-98E5-DCD93CF7B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062C8-2BF0-48DA-B2F7-842039B8D5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3043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A2341-E82E-4BBC-B4D9-71DF826272DD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56FB5-0F80-4B24-8877-6BAA0C920E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9207" y="7006699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BB2F4-7593-4466-8241-8C7DE58B0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9441" y="7006699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E1E0-903D-4B24-AA35-59BDA3C8D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756026" rtl="0" eaLnBrk="1" latinLnBrk="0" hangingPunct="1">
        <a:lnSpc>
          <a:spcPct val="90000"/>
        </a:lnSpc>
        <a:spcBef>
          <a:spcPct val="0"/>
        </a:spcBef>
        <a:buNone/>
        <a:defRPr sz="36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06" indent="-189006" algn="l" defTabSz="756026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19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5032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045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1058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9071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7084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5097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3110" indent="-189006" algn="l" defTabSz="756026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6026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4039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2052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90065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8078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6091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4104" algn="l" defTabSz="756026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38A2088-3437-40DB-9748-34BBFF48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/>
              <a:t>Bullets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829220-F9D9-43F6-81C6-A9503EC36C6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7163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4CF1BCF-69F0-4E4F-99F6-15411A10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/>
              <a:t>Customize using alphabet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B30774-71DF-41B8-A1AE-17372FA87EC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5104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22E1A38-5A89-453A-816A-241F9BFF0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/>
              <a:t>Numbering type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485FCE-3B7B-40DF-A3DC-97185267771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203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98C66EF-C8EA-4102-8CF8-E0D2B1D13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/>
              <a:t>Graphics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D8B1B-8694-4DAC-BAE3-CEE7B45AF86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50742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B533771-4FF3-43B9-AE3C-4A4325E98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altLang="en-US"/>
              <a:t>Graphics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58EA1C-2DBD-4C5F-BDB2-50B7A683388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80625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216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Custom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Bullets</vt:lpstr>
      <vt:lpstr>Customize using alphabet</vt:lpstr>
      <vt:lpstr>Numbering type</vt:lpstr>
      <vt:lpstr>Graphics</vt:lpstr>
      <vt:lpstr>Graphics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Bullets</dc:title>
  <dc:creator>Ana Molina Paz</dc:creator>
  <cp:lastModifiedBy>Ana Molina Paz</cp:lastModifiedBy>
  <cp:revision>1</cp:revision>
  <dcterms:created xsi:type="dcterms:W3CDTF">2019-11-21T03:53:26Z</dcterms:created>
  <dcterms:modified xsi:type="dcterms:W3CDTF">2019-11-21T03:53:26Z</dcterms:modified>
</cp:coreProperties>
</file>