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cat>
            <c:numRef>
              <c:f>Sheet1!$A$2:$A$5</c:f>
              <c:numCache>
                <c:formatCode>yyyy/m/d</c:formatCode>
                <c:ptCount val="4"/>
                <c:pt idx="0">
                  <c:v>39114</c:v>
                </c:pt>
                <c:pt idx="1">
                  <c:v>39142</c:v>
                </c:pt>
                <c:pt idx="2">
                  <c:v>39173</c:v>
                </c:pt>
                <c:pt idx="3">
                  <c:v>39234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cat>
            <c:numRef>
              <c:f>Sheet1!$A$2:$A$5</c:f>
              <c:numCache>
                <c:formatCode>yyyy/m/d</c:formatCode>
                <c:ptCount val="4"/>
                <c:pt idx="0">
                  <c:v>39114</c:v>
                </c:pt>
                <c:pt idx="1">
                  <c:v>39142</c:v>
                </c:pt>
                <c:pt idx="2">
                  <c:v>39173</c:v>
                </c:pt>
                <c:pt idx="3">
                  <c:v>39234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cat>
            <c:numRef>
              <c:f>Sheet1!$A$2:$A$5</c:f>
              <c:numCache>
                <c:formatCode>yyyy/m/d</c:formatCode>
                <c:ptCount val="4"/>
                <c:pt idx="0">
                  <c:v>39114</c:v>
                </c:pt>
                <c:pt idx="1">
                  <c:v>39142</c:v>
                </c:pt>
                <c:pt idx="2">
                  <c:v>39173</c:v>
                </c:pt>
                <c:pt idx="3">
                  <c:v>39234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6861696"/>
        <c:axId val="66930944"/>
      </c:barChart>
      <c:dateAx>
        <c:axId val="66861696"/>
        <c:scaling>
          <c:orientation val="minMax"/>
        </c:scaling>
        <c:axPos val="b"/>
        <c:numFmt formatCode="yyyy/m/d" sourceLinked="1"/>
        <c:tickLblPos val="nextTo"/>
        <c:crossAx val="66930944"/>
        <c:crosses val="autoZero"/>
        <c:auto val="1"/>
        <c:lblOffset val="100"/>
      </c:dateAx>
      <c:valAx>
        <c:axId val="66930944"/>
        <c:scaling>
          <c:orientation val="minMax"/>
        </c:scaling>
        <c:axPos val="l"/>
        <c:majorGridlines/>
        <c:numFmt formatCode="General" sourceLinked="1"/>
        <c:tickLblPos val="nextTo"/>
        <c:crossAx val="66861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22391732283462"/>
          <c:y val="0.29215501968503926"/>
          <c:w val="0.15619274934383201"/>
          <c:h val="0.433674950787401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04F4-CBDF-44A7-B20E-37226964515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E691-DA7C-4FB7-B9C3-760F9C31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3</cp:revision>
  <dcterms:created xsi:type="dcterms:W3CDTF">2012-10-08T08:04:15Z</dcterms:created>
  <dcterms:modified xsi:type="dcterms:W3CDTF">2012-10-08T08:41:19Z</dcterms:modified>
</cp:coreProperties>
</file>