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成交量</c:v>
                </c:pt>
              </c:strCache>
            </c:strRef>
          </c:tx>
          <c:spPr>
            <a:ln w="28575">
              <a:noFill/>
            </a:ln>
          </c:spP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</c:v>
                </c:pt>
                <c:pt idx="1">
                  <c:v>120</c:v>
                </c:pt>
                <c:pt idx="2">
                  <c:v>150</c:v>
                </c:pt>
                <c:pt idx="3">
                  <c:v>135</c:v>
                </c:pt>
                <c:pt idx="4">
                  <c:v>148</c:v>
                </c:pt>
              </c:numCache>
            </c:numRef>
          </c:val>
        </c:ser>
        <c:axId val="81334656"/>
        <c:axId val="81336576"/>
      </c:barChart>
      <c:stockChart>
        <c:ser>
          <c:idx val="1"/>
          <c:order val="1"/>
          <c:tx>
            <c:strRef>
              <c:f>Sheet1!$C$1</c:f>
              <c:strCache>
                <c:ptCount val="1"/>
                <c:pt idx="0">
                  <c:v>开盘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44</c:v>
                </c:pt>
                <c:pt idx="1">
                  <c:v>25</c:v>
                </c:pt>
                <c:pt idx="2">
                  <c:v>38</c:v>
                </c:pt>
                <c:pt idx="3">
                  <c:v>50</c:v>
                </c:pt>
                <c:pt idx="4">
                  <c:v>34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盘高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盘低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25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收盘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Sheet1!$A$2:$A$6</c:f>
              <c:numCache>
                <c:formatCode>yyyy/m/d</c:formatCode>
                <c:ptCount val="5"/>
                <c:pt idx="0">
                  <c:v>37261</c:v>
                </c:pt>
                <c:pt idx="1">
                  <c:v>37262</c:v>
                </c:pt>
                <c:pt idx="2">
                  <c:v>37263</c:v>
                </c:pt>
                <c:pt idx="3">
                  <c:v>37264</c:v>
                </c:pt>
                <c:pt idx="4">
                  <c:v>37265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25</c:v>
                </c:pt>
                <c:pt idx="1">
                  <c:v>38</c:v>
                </c:pt>
                <c:pt idx="2">
                  <c:v>50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</c:ser>
        <c:hiLowLines/>
        <c:upDownBars>
          <c:gapWidth val="150"/>
          <c:upBars/>
          <c:downBars/>
        </c:upDownBars>
        <c:axId val="102963840"/>
        <c:axId val="102955648"/>
      </c:stockChart>
      <c:dateAx>
        <c:axId val="81334656"/>
        <c:scaling>
          <c:orientation val="minMax"/>
        </c:scaling>
        <c:axPos val="b"/>
        <c:numFmt formatCode="yyyy/m/d" sourceLinked="1"/>
        <c:tickLblPos val="nextTo"/>
        <c:crossAx val="81336576"/>
        <c:crosses val="autoZero"/>
        <c:auto val="1"/>
        <c:lblOffset val="100"/>
      </c:dateAx>
      <c:valAx>
        <c:axId val="81336576"/>
        <c:scaling>
          <c:orientation val="minMax"/>
        </c:scaling>
        <c:axPos val="l"/>
        <c:majorGridlines/>
        <c:numFmt formatCode="General" sourceLinked="1"/>
        <c:tickLblPos val="nextTo"/>
        <c:crossAx val="81334656"/>
        <c:crosses val="autoZero"/>
        <c:crossBetween val="between"/>
      </c:valAx>
      <c:valAx>
        <c:axId val="102955648"/>
        <c:scaling>
          <c:orientation val="minMax"/>
        </c:scaling>
        <c:axPos val="r"/>
        <c:numFmt formatCode="General" sourceLinked="1"/>
        <c:tickLblPos val="nextTo"/>
        <c:crossAx val="102963840"/>
        <c:crosses val="max"/>
        <c:crossBetween val="between"/>
      </c:valAx>
      <c:dateAx>
        <c:axId val="102963840"/>
        <c:scaling>
          <c:orientation val="minMax"/>
        </c:scaling>
        <c:delete val="1"/>
        <c:axPos val="b"/>
        <c:numFmt formatCode="yyyy/m/d" sourceLinked="1"/>
        <c:tickLblPos val="nextTo"/>
        <c:crossAx val="102955648"/>
        <c:auto val="1"/>
        <c:lblOffset val="100"/>
      </c:date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zh-CN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969D-946F-4449-8E99-B48933C41798}" type="datetimeFigureOut">
              <a:rPr lang="zh-CN" altLang="en-US" smtClean="0"/>
              <a:pPr/>
              <a:t>2012-4-18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68F-2AD8-447E-98D8-15FF8F397A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969D-946F-4449-8E99-B48933C41798}" type="datetimeFigureOut">
              <a:rPr lang="zh-CN" altLang="en-US" smtClean="0"/>
              <a:pPr/>
              <a:t>2012-4-18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68F-2AD8-447E-98D8-15FF8F397A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969D-946F-4449-8E99-B48933C41798}" type="datetimeFigureOut">
              <a:rPr lang="zh-CN" altLang="en-US" smtClean="0"/>
              <a:pPr/>
              <a:t>2012-4-18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68F-2AD8-447E-98D8-15FF8F397A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969D-946F-4449-8E99-B48933C41798}" type="datetimeFigureOut">
              <a:rPr lang="zh-CN" altLang="en-US" smtClean="0"/>
              <a:pPr/>
              <a:t>2012-4-18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68F-2AD8-447E-98D8-15FF8F397A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969D-946F-4449-8E99-B48933C41798}" type="datetimeFigureOut">
              <a:rPr lang="zh-CN" altLang="en-US" smtClean="0"/>
              <a:pPr/>
              <a:t>2012-4-18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68F-2AD8-447E-98D8-15FF8F397A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969D-946F-4449-8E99-B48933C41798}" type="datetimeFigureOut">
              <a:rPr lang="zh-CN" altLang="en-US" smtClean="0"/>
              <a:pPr/>
              <a:t>2012-4-18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68F-2AD8-447E-98D8-15FF8F397A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969D-946F-4449-8E99-B48933C41798}" type="datetimeFigureOut">
              <a:rPr lang="zh-CN" altLang="en-US" smtClean="0"/>
              <a:pPr/>
              <a:t>2012-4-18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68F-2AD8-447E-98D8-15FF8F397A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969D-946F-4449-8E99-B48933C41798}" type="datetimeFigureOut">
              <a:rPr lang="zh-CN" altLang="en-US" smtClean="0"/>
              <a:pPr/>
              <a:t>2012-4-18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68F-2AD8-447E-98D8-15FF8F397A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969D-946F-4449-8E99-B48933C41798}" type="datetimeFigureOut">
              <a:rPr lang="zh-CN" altLang="en-US" smtClean="0"/>
              <a:pPr/>
              <a:t>2012-4-18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68F-2AD8-447E-98D8-15FF8F397A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969D-946F-4449-8E99-B48933C41798}" type="datetimeFigureOut">
              <a:rPr lang="zh-CN" altLang="en-US" smtClean="0"/>
              <a:pPr/>
              <a:t>2012-4-18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68F-2AD8-447E-98D8-15FF8F397A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A969D-946F-4449-8E99-B48933C41798}" type="datetimeFigureOut">
              <a:rPr lang="zh-CN" altLang="en-US" smtClean="0"/>
              <a:pPr/>
              <a:t>2012-4-18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2E68F-2AD8-447E-98D8-15FF8F397A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A969D-946F-4449-8E99-B48933C41798}" type="datetimeFigureOut">
              <a:rPr lang="zh-CN" altLang="en-US" smtClean="0"/>
              <a:pPr/>
              <a:t>2012-4-18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2E68F-2AD8-447E-98D8-15FF8F397A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2</cp:revision>
  <dcterms:created xsi:type="dcterms:W3CDTF">2012-04-18T03:42:39Z</dcterms:created>
  <dcterms:modified xsi:type="dcterms:W3CDTF">2012-04-18T06:27:35Z</dcterms:modified>
</cp:coreProperties>
</file>