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57" r:id="rId1"/>
  </p:sldMasterIdLst>
  <p:notesMasterIdLst>
    <p:notesMasterId r:id="rId4"/>
  </p:notesMasterIdLst>
  <p:handoutMasterIdLst>
    <p:handoutMasterId r:id="rId5"/>
  </p:handoutMasterIdLst>
  <p:sldIdLst>
    <p:sldId id="3575" r:id="rId2"/>
    <p:sldId id="3589" r:id="rId3"/>
  </p:sldIdLst>
  <p:sldSz cx="9144000" cy="6858000" type="letter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66"/>
    <a:srgbClr val="F0B41C"/>
    <a:srgbClr val="BA3106"/>
    <a:srgbClr val="FFCD00"/>
    <a:srgbClr val="FFD400"/>
    <a:srgbClr val="DB8D01"/>
    <a:srgbClr val="994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26" autoAdjust="0"/>
    <p:restoredTop sz="97342" autoAdjust="0"/>
  </p:normalViewPr>
  <p:slideViewPr>
    <p:cSldViewPr snapToGrid="0">
      <p:cViewPr>
        <p:scale>
          <a:sx n="80" d="100"/>
          <a:sy n="80" d="100"/>
        </p:scale>
        <p:origin x="-77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5339" cy="44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t" anchorCtr="0" compatLnSpc="1">
            <a:prstTxWarp prst="textNoShape">
              <a:avLst/>
            </a:prstTxWarp>
          </a:bodyPr>
          <a:lstStyle>
            <a:lvl1pPr algn="l" defTabSz="898874" eaLnBrk="0" hangingPunct="0">
              <a:defRPr sz="1200" b="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5392" y="0"/>
            <a:ext cx="2953785" cy="44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t" anchorCtr="0" compatLnSpc="1">
            <a:prstTxWarp prst="textNoShape">
              <a:avLst/>
            </a:prstTxWarp>
          </a:bodyPr>
          <a:lstStyle>
            <a:lvl1pPr algn="r" defTabSz="898874" eaLnBrk="0" hangingPunct="0">
              <a:defRPr sz="1200" b="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610661"/>
            <a:ext cx="2955339" cy="448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b" anchorCtr="0" compatLnSpc="1">
            <a:prstTxWarp prst="textNoShape">
              <a:avLst/>
            </a:prstTxWarp>
          </a:bodyPr>
          <a:lstStyle>
            <a:lvl1pPr algn="l" defTabSz="898874" eaLnBrk="0" hangingPunct="0">
              <a:defRPr sz="1200" b="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5392" y="8610661"/>
            <a:ext cx="2953785" cy="448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b" anchorCtr="0" compatLnSpc="1">
            <a:prstTxWarp prst="textNoShape">
              <a:avLst/>
            </a:prstTxWarp>
          </a:bodyPr>
          <a:lstStyle>
            <a:lvl1pPr algn="r" defTabSz="898874" eaLnBrk="0" hangingPunct="0">
              <a:defRPr sz="1200" b="0">
                <a:latin typeface="Times New Roman"/>
              </a:defRPr>
            </a:lvl1pPr>
          </a:lstStyle>
          <a:p>
            <a:pPr>
              <a:defRPr/>
            </a:pPr>
            <a:fld id="{3CCF4269-3E0C-4209-B576-A9CD8E0B44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75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5339" cy="44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t" anchorCtr="0" compatLnSpc="1">
            <a:prstTxWarp prst="textNoShape">
              <a:avLst/>
            </a:prstTxWarp>
          </a:bodyPr>
          <a:lstStyle>
            <a:lvl1pPr algn="l" defTabSz="898874" eaLnBrk="0" hangingPunct="0">
              <a:defRPr sz="1200" b="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392" y="0"/>
            <a:ext cx="2953785" cy="44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t" anchorCtr="0" compatLnSpc="1">
            <a:prstTxWarp prst="textNoShape">
              <a:avLst/>
            </a:prstTxWarp>
          </a:bodyPr>
          <a:lstStyle>
            <a:lvl1pPr algn="r" defTabSz="898874" eaLnBrk="0" hangingPunct="0">
              <a:defRPr sz="1200" b="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74850" y="304800"/>
            <a:ext cx="2871788" cy="2152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0" y="2598860"/>
            <a:ext cx="6819176" cy="6093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10661"/>
            <a:ext cx="2955339" cy="448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b" anchorCtr="0" compatLnSpc="1">
            <a:prstTxWarp prst="textNoShape">
              <a:avLst/>
            </a:prstTxWarp>
          </a:bodyPr>
          <a:lstStyle>
            <a:lvl1pPr algn="l" defTabSz="898874" eaLnBrk="0" hangingPunct="0">
              <a:defRPr sz="1200" b="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392" y="8610661"/>
            <a:ext cx="2953785" cy="448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7" tIns="44907" rIns="89817" bIns="44907" numCol="1" anchor="b" anchorCtr="0" compatLnSpc="1">
            <a:prstTxWarp prst="textNoShape">
              <a:avLst/>
            </a:prstTxWarp>
          </a:bodyPr>
          <a:lstStyle>
            <a:lvl1pPr algn="r" defTabSz="898874" eaLnBrk="0" hangingPunct="0">
              <a:defRPr sz="1200" b="0">
                <a:latin typeface="Times New Roman"/>
              </a:defRPr>
            </a:lvl1pPr>
          </a:lstStyle>
          <a:p>
            <a:pPr>
              <a:defRPr/>
            </a:pPr>
            <a:fld id="{C8564B27-5129-41C8-8BAF-5DEA571DB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2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8/27/2012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1115519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8/27/2012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0557042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8/27/2012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8931738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8/27/2012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0527781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8/27/2012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50136506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8/27/2012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7941051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8/27/2012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35650902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8/27/2012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70386118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8/27/2012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4510724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8/27/2012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23148433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8/27/2012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400518654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8/27/2012</a:t>
            </a:fld>
            <a:endParaRPr 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zh-CN" alt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D95434A-1094-4C26-ADA4-1AB6210859AE}" type="slidenum">
              <a:rPr kumimoji="0" lang="en-US" smtClean="0"/>
              <a:pPr algn="ctr" eaLnBrk="1" latinLnBrk="0" hangingPunct="1"/>
              <a:t>‹#›</a:t>
            </a:fld>
            <a:endParaRPr kumimoji="0" lang="zh-CN" altLang="en-US" b="0" dirty="0"/>
          </a:p>
        </p:txBody>
      </p:sp>
    </p:spTree>
    <p:extLst>
      <p:ext uri="{BB962C8B-B14F-4D97-AF65-F5344CB8AC3E}">
        <p14:creationId xmlns:p14="http://schemas.microsoft.com/office/powerpoint/2010/main" val="238913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225300"/>
              </p:ext>
            </p:extLst>
          </p:nvPr>
        </p:nvGraphicFramePr>
        <p:xfrm>
          <a:off x="171366" y="1182441"/>
          <a:ext cx="8771861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566"/>
                <a:gridCol w="1092687"/>
                <a:gridCol w="1111116"/>
                <a:gridCol w="1253123"/>
                <a:gridCol w="1253123"/>
                <a:gridCol w="1253123"/>
                <a:gridCol w="1253123"/>
              </a:tblGrid>
              <a:tr h="85762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Demand Location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2009 units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2010 units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2011 units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2012 units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Growth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%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2011 - 2012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Manifest </a:t>
                      </a:r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>Capabilities</a:t>
                      </a:r>
                      <a:endParaRPr lang="en-US" sz="17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43049">
                <a:tc>
                  <a:txBody>
                    <a:bodyPr/>
                    <a:lstStyle/>
                    <a:p>
                      <a:r>
                        <a:rPr lang="en-US" dirty="0" smtClean="0"/>
                        <a:t>Eagle</a:t>
                      </a:r>
                      <a:r>
                        <a:rPr lang="en-US" baseline="0" dirty="0" smtClean="0"/>
                        <a:t> Ford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3,627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7,497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18,269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47,581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</a:tr>
              <a:tr h="343049">
                <a:tc>
                  <a:txBody>
                    <a:bodyPr/>
                    <a:lstStyle/>
                    <a:p>
                      <a:r>
                        <a:rPr lang="en-US" dirty="0" smtClean="0"/>
                        <a:t>Permian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2,819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6,981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11,681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26,906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Very Limited</a:t>
                      </a:r>
                      <a:endParaRPr lang="en-US" sz="1600" dirty="0"/>
                    </a:p>
                  </a:txBody>
                  <a:tcPr/>
                </a:tc>
              </a:tr>
              <a:tr h="600336">
                <a:tc>
                  <a:txBody>
                    <a:bodyPr/>
                    <a:lstStyle/>
                    <a:p>
                      <a:r>
                        <a:rPr lang="en-US" dirty="0" smtClean="0"/>
                        <a:t>Haynesville</a:t>
                      </a:r>
                      <a:r>
                        <a:rPr lang="en-US" baseline="0" dirty="0" smtClean="0"/>
                        <a:t> Shale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4,332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10,703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14,483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16,455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 Capacity</a:t>
                      </a:r>
                      <a:endParaRPr lang="en-US" dirty="0"/>
                    </a:p>
                  </a:txBody>
                  <a:tcPr/>
                </a:tc>
              </a:tr>
              <a:tr h="343049">
                <a:tc>
                  <a:txBody>
                    <a:bodyPr/>
                    <a:lstStyle/>
                    <a:p>
                      <a:r>
                        <a:rPr lang="en-US" dirty="0" smtClean="0"/>
                        <a:t>Anadarko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2,688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796" y="1536885"/>
          <a:ext cx="8710390" cy="273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2078"/>
                <a:gridCol w="1742078"/>
                <a:gridCol w="1742078"/>
                <a:gridCol w="1742078"/>
                <a:gridCol w="17420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Track 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Existing Origin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New</a:t>
                      </a:r>
                      <a:r>
                        <a:rPr lang="en-US" sz="1400" baseline="0" dirty="0" smtClean="0"/>
                        <a:t> Origin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Existing</a:t>
                      </a:r>
                      <a:r>
                        <a:rPr lang="en-US" sz="1400" baseline="0" dirty="0" smtClean="0"/>
                        <a:t> Destination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New Destination Projects</a:t>
                      </a:r>
                      <a:endParaRPr lang="en-US" sz="1400" dirty="0"/>
                    </a:p>
                  </a:txBody>
                  <a:tcPr/>
                </a:tc>
              </a:tr>
              <a:tr h="347913">
                <a:tc>
                  <a:txBody>
                    <a:bodyPr/>
                    <a:lstStyle/>
                    <a:p>
                      <a:r>
                        <a:rPr lang="en-US" dirty="0" smtClean="0"/>
                        <a:t>&gt;100 Cars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Shortlines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r>
                        <a:rPr lang="en-US" baseline="0" dirty="0" smtClean="0"/>
                        <a:t> – 100 Cars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r>
                        <a:rPr lang="en-US" baseline="0" dirty="0" smtClean="0"/>
                        <a:t> – 50 Cars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&lt;25</a:t>
                      </a:r>
                      <a:r>
                        <a:rPr lang="en-US" baseline="0" dirty="0" smtClean="0"/>
                        <a:t> cars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56679</TotalTime>
  <Words>117</Words>
  <Application>Microsoft Office PowerPoint</Application>
  <PresentationFormat>信纸(8.5x11 英寸)</PresentationFormat>
  <Paragraphs>71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Company>Union Pacific Railroad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Slide</dc:title>
  <dc:creator>remp017</dc:creator>
  <cp:lastModifiedBy>Bing Bing BB Ma</cp:lastModifiedBy>
  <cp:revision>2621</cp:revision>
  <dcterms:created xsi:type="dcterms:W3CDTF">2009-01-16T18:18:37Z</dcterms:created>
  <dcterms:modified xsi:type="dcterms:W3CDTF">2012-08-27T08:44:32Z</dcterms:modified>
</cp:coreProperties>
</file>