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364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8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42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1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75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77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00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60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10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11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67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63AA-F5D5-40E3-BDC9-3E5D387BEF84}" type="datetimeFigureOut">
              <a:rPr lang="zh-CN" altLang="en-US" smtClean="0"/>
              <a:t>2012-8-21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55AF-A2B6-4C4C-9296-6A0CD7B72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64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879314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</a:t>
                      </a:r>
                      <a:endParaRPr lang="zh-CN" altLang="en-US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</a:t>
                      </a:r>
                      <a:endParaRPr lang="zh-CN" altLang="en-US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r</a:t>
                      </a:r>
                      <a:endParaRPr lang="zh-CN" altLang="en-US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5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Bing Bing BB Ma</dc:creator>
  <cp:lastModifiedBy>Bing Bing BB Ma</cp:lastModifiedBy>
  <cp:revision>1</cp:revision>
  <dcterms:created xsi:type="dcterms:W3CDTF">2012-08-21T09:32:37Z</dcterms:created>
  <dcterms:modified xsi:type="dcterms:W3CDTF">2012-08-21T09:34:20Z</dcterms:modified>
</cp:coreProperties>
</file>