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51A7-E36C-408D-8425-F32B2E0E4B0B}" type="datetimeFigureOut">
              <a:rPr lang="zh-CN" altLang="en-US" smtClean="0"/>
              <a:t>2011-10-10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19B31-EB78-47EF-B9D1-A01BE55F61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729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51A7-E36C-408D-8425-F32B2E0E4B0B}" type="datetimeFigureOut">
              <a:rPr lang="zh-CN" altLang="en-US" smtClean="0"/>
              <a:t>2011-10-10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19B31-EB78-47EF-B9D1-A01BE55F61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9100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51A7-E36C-408D-8425-F32B2E0E4B0B}" type="datetimeFigureOut">
              <a:rPr lang="zh-CN" altLang="en-US" smtClean="0"/>
              <a:t>2011-10-10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19B31-EB78-47EF-B9D1-A01BE55F61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7334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51A7-E36C-408D-8425-F32B2E0E4B0B}" type="datetimeFigureOut">
              <a:rPr lang="zh-CN" altLang="en-US" smtClean="0"/>
              <a:t>2011-10-10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19B31-EB78-47EF-B9D1-A01BE55F61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0321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51A7-E36C-408D-8425-F32B2E0E4B0B}" type="datetimeFigureOut">
              <a:rPr lang="zh-CN" altLang="en-US" smtClean="0"/>
              <a:t>2011-10-10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19B31-EB78-47EF-B9D1-A01BE55F61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0676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51A7-E36C-408D-8425-F32B2E0E4B0B}" type="datetimeFigureOut">
              <a:rPr lang="zh-CN" altLang="en-US" smtClean="0"/>
              <a:t>2011-10-10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19B31-EB78-47EF-B9D1-A01BE55F61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9263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51A7-E36C-408D-8425-F32B2E0E4B0B}" type="datetimeFigureOut">
              <a:rPr lang="zh-CN" altLang="en-US" smtClean="0"/>
              <a:t>2011-10-10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19B31-EB78-47EF-B9D1-A01BE55F61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9218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51A7-E36C-408D-8425-F32B2E0E4B0B}" type="datetimeFigureOut">
              <a:rPr lang="zh-CN" altLang="en-US" smtClean="0"/>
              <a:t>2011-10-10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19B31-EB78-47EF-B9D1-A01BE55F61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6962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51A7-E36C-408D-8425-F32B2E0E4B0B}" type="datetimeFigureOut">
              <a:rPr lang="zh-CN" altLang="en-US" smtClean="0"/>
              <a:t>2011-10-10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19B31-EB78-47EF-B9D1-A01BE55F61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070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51A7-E36C-408D-8425-F32B2E0E4B0B}" type="datetimeFigureOut">
              <a:rPr lang="zh-CN" altLang="en-US" smtClean="0"/>
              <a:t>2011-10-10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19B31-EB78-47EF-B9D1-A01BE55F61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6054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51A7-E36C-408D-8425-F32B2E0E4B0B}" type="datetimeFigureOut">
              <a:rPr lang="zh-CN" altLang="en-US" smtClean="0"/>
              <a:t>2011-10-10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19B31-EB78-47EF-B9D1-A01BE55F61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9590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751A7-E36C-408D-8425-F32B2E0E4B0B}" type="datetimeFigureOut">
              <a:rPr lang="zh-CN" altLang="en-US" smtClean="0"/>
              <a:t>2011-10-10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19B31-EB78-47EF-B9D1-A01BE55F61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5343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738432"/>
              </p:ext>
            </p:extLst>
          </p:nvPr>
        </p:nvGraphicFramePr>
        <p:xfrm>
          <a:off x="1475656" y="476672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3888432"/>
                <a:gridCol w="1296144"/>
                <a:gridCol w="479376"/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11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762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78538"/>
              </p:ext>
            </p:extLst>
          </p:nvPr>
        </p:nvGraphicFramePr>
        <p:xfrm>
          <a:off x="1331640" y="260648"/>
          <a:ext cx="6096000" cy="1752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76064"/>
                <a:gridCol w="4680520"/>
                <a:gridCol w="360040"/>
                <a:gridCol w="47937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793637"/>
              </p:ext>
            </p:extLst>
          </p:nvPr>
        </p:nvGraphicFramePr>
        <p:xfrm>
          <a:off x="1403648" y="2276872"/>
          <a:ext cx="6096000" cy="1483360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576064"/>
                <a:gridCol w="936104"/>
                <a:gridCol w="792088"/>
                <a:gridCol w="3791744"/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22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22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438590"/>
              </p:ext>
            </p:extLst>
          </p:nvPr>
        </p:nvGraphicFramePr>
        <p:xfrm>
          <a:off x="1475656" y="4365104"/>
          <a:ext cx="6096000" cy="20218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720080"/>
                <a:gridCol w="360040"/>
                <a:gridCol w="4464496"/>
                <a:gridCol w="551384"/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483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28891"/>
              </p:ext>
            </p:extLst>
          </p:nvPr>
        </p:nvGraphicFramePr>
        <p:xfrm>
          <a:off x="1331640" y="260648"/>
          <a:ext cx="6096000" cy="175260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504056"/>
                <a:gridCol w="4104456"/>
                <a:gridCol w="1080120"/>
                <a:gridCol w="407368"/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11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848265"/>
              </p:ext>
            </p:extLst>
          </p:nvPr>
        </p:nvGraphicFramePr>
        <p:xfrm>
          <a:off x="1403648" y="2276872"/>
          <a:ext cx="6096000" cy="175260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360040"/>
                <a:gridCol w="648072"/>
                <a:gridCol w="4464496"/>
                <a:gridCol w="6233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22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039088"/>
              </p:ext>
            </p:extLst>
          </p:nvPr>
        </p:nvGraphicFramePr>
        <p:xfrm>
          <a:off x="1475656" y="4365104"/>
          <a:ext cx="6096000" cy="2021840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504056"/>
                <a:gridCol w="3600400"/>
                <a:gridCol w="1584176"/>
                <a:gridCol w="407368"/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33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33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687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995869"/>
              </p:ext>
            </p:extLst>
          </p:nvPr>
        </p:nvGraphicFramePr>
        <p:xfrm>
          <a:off x="1475656" y="4365104"/>
          <a:ext cx="6096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3816424"/>
                <a:gridCol w="1296144"/>
                <a:gridCol w="47937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33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053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25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IBM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5</cp:revision>
  <dcterms:created xsi:type="dcterms:W3CDTF">2011-09-29T09:55:35Z</dcterms:created>
  <dcterms:modified xsi:type="dcterms:W3CDTF">2011-10-10T07:52:32Z</dcterms:modified>
</cp:coreProperties>
</file>