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CFC5F-CC8C-402B-BEF6-FC058ABA1C83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851B-49C3-4FF0-9605-3A2509A5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3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CFC5F-CC8C-402B-BEF6-FC058ABA1C83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851B-49C3-4FF0-9605-3A2509A5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8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CFC5F-CC8C-402B-BEF6-FC058ABA1C83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851B-49C3-4FF0-9605-3A2509A5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5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CFC5F-CC8C-402B-BEF6-FC058ABA1C83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851B-49C3-4FF0-9605-3A2509A5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4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CFC5F-CC8C-402B-BEF6-FC058ABA1C83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851B-49C3-4FF0-9605-3A2509A5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0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CFC5F-CC8C-402B-BEF6-FC058ABA1C83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851B-49C3-4FF0-9605-3A2509A5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CFC5F-CC8C-402B-BEF6-FC058ABA1C83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851B-49C3-4FF0-9605-3A2509A5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0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CFC5F-CC8C-402B-BEF6-FC058ABA1C83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851B-49C3-4FF0-9605-3A2509A5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8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CFC5F-CC8C-402B-BEF6-FC058ABA1C83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851B-49C3-4FF0-9605-3A2509A5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6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CFC5F-CC8C-402B-BEF6-FC058ABA1C83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851B-49C3-4FF0-9605-3A2509A5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8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CFC5F-CC8C-402B-BEF6-FC058ABA1C83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851B-49C3-4FF0-9605-3A2509A5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2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CFC5F-CC8C-402B-BEF6-FC058ABA1C83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C851B-49C3-4FF0-9605-3A2509A51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6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600" dirty="0" err="1" smtClean="0"/>
              <a:t>aaa</a:t>
            </a:r>
            <a:endParaRPr lang="en-US" spc="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23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aaa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aaa</dc:title>
  <dc:creator>admin</dc:creator>
  <cp:lastModifiedBy>admin</cp:lastModifiedBy>
  <cp:revision>1</cp:revision>
  <dcterms:created xsi:type="dcterms:W3CDTF">2012-06-08T08:54:35Z</dcterms:created>
  <dcterms:modified xsi:type="dcterms:W3CDTF">2012-06-08T08:54:47Z</dcterms:modified>
</cp:coreProperties>
</file>