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7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0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6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3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5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7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5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1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9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0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6883-9509-4062-8744-A51125F8BE6A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93C90-A045-458F-8EF0-81AFCF596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4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/>
        </p:nvSpPr>
        <p:spPr bwMode="auto">
          <a:xfrm rot="10800000">
            <a:off x="3048000" y="2514600"/>
            <a:ext cx="2143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36000" tIns="46800" rIns="36000" bIns="46800" anchor="ctr"/>
          <a:lstStyle/>
          <a:p>
            <a:pPr algn="ctr" eaLnBrk="0" hangingPunct="0">
              <a:buFont typeface="Arial" charset="0"/>
              <a:buNone/>
            </a:pPr>
            <a:r>
              <a:rPr lang="de-DE" sz="1300" b="0" dirty="0"/>
              <a:t>Anderes Geburtsdatum</a:t>
            </a:r>
          </a:p>
        </p:txBody>
      </p:sp>
    </p:spTree>
    <p:extLst>
      <p:ext uri="{BB962C8B-B14F-4D97-AF65-F5344CB8AC3E}">
        <p14:creationId xmlns:p14="http://schemas.microsoft.com/office/powerpoint/2010/main" val="9729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IBM_ADMIN</dc:creator>
  <cp:lastModifiedBy>IBM_ADMIN</cp:lastModifiedBy>
  <cp:revision>1</cp:revision>
  <dcterms:created xsi:type="dcterms:W3CDTF">2012-06-08T08:06:10Z</dcterms:created>
  <dcterms:modified xsi:type="dcterms:W3CDTF">2012-06-08T08:07:08Z</dcterms:modified>
</cp:coreProperties>
</file>